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8.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9.xml" ContentType="application/vnd.openxmlformats-officedocument.theme+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1.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1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8.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9.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20.xml" ContentType="application/vnd.openxmlformats-officedocument.theme+xml"/>
  <Override PartName="/ppt/slideLayouts/slideLayout159.xml" ContentType="application/vnd.openxmlformats-officedocument.presentationml.slideLayout+xml"/>
  <Override PartName="/ppt/theme/theme21.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22.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23.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24.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25.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26.xml" ContentType="application/vnd.openxmlformats-officedocument.theme+xml"/>
  <Override PartName="/ppt/theme/theme2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3.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4.xml" ContentType="application/vnd.openxmlformats-officedocument.presentationml.tags+xml"/>
  <Override PartName="/ppt/notesSlides/notesSlide51.xml" ContentType="application/vnd.openxmlformats-officedocument.presentationml.notesSlide+xml"/>
  <Override PartName="/ppt/tags/tag5.xml" ContentType="application/vnd.openxmlformats-officedocument.presentationml.tags+xml"/>
  <Override PartName="/ppt/notesSlides/notesSlide52.xml" ContentType="application/vnd.openxmlformats-officedocument.presentationml.notesSlide+xml"/>
  <Override PartName="/ppt/tags/tag6.xml" ContentType="application/vnd.openxmlformats-officedocument.presentationml.tags+xml"/>
  <Override PartName="/ppt/notesSlides/notesSlide5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12.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3.xml" ContentType="application/vnd.openxmlformats-officedocument.presentationml.tags+xml"/>
  <Override PartName="/ppt/notesSlides/notesSlide7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76" r:id="rId3"/>
    <p:sldMasterId id="2147483680" r:id="rId4"/>
    <p:sldMasterId id="2147483684" r:id="rId5"/>
    <p:sldMasterId id="2147483848" r:id="rId6"/>
    <p:sldMasterId id="2147483864" r:id="rId7"/>
    <p:sldMasterId id="2147483869" r:id="rId8"/>
    <p:sldMasterId id="2147484105" r:id="rId9"/>
    <p:sldMasterId id="2147484110" r:id="rId10"/>
    <p:sldMasterId id="2147484112" r:id="rId11"/>
    <p:sldMasterId id="2147484130" r:id="rId12"/>
    <p:sldMasterId id="2147484144" r:id="rId13"/>
    <p:sldMasterId id="2147484150" r:id="rId14"/>
    <p:sldMasterId id="2147484180" r:id="rId15"/>
    <p:sldMasterId id="2147485504" r:id="rId16"/>
    <p:sldMasterId id="2147485541" r:id="rId17"/>
    <p:sldMasterId id="2147485553" r:id="rId18"/>
    <p:sldMasterId id="2147485565" r:id="rId19"/>
    <p:sldMasterId id="2147485577" r:id="rId20"/>
    <p:sldMasterId id="2147485587" r:id="rId21"/>
    <p:sldMasterId id="2147485589" r:id="rId22"/>
    <p:sldMasterId id="2147485602" r:id="rId23"/>
    <p:sldMasterId id="2147485615" r:id="rId24"/>
    <p:sldMasterId id="2147485641" r:id="rId25"/>
    <p:sldMasterId id="2147485955" r:id="rId26"/>
  </p:sldMasterIdLst>
  <p:notesMasterIdLst>
    <p:notesMasterId r:id="rId281"/>
  </p:notesMasterIdLst>
  <p:sldIdLst>
    <p:sldId id="772" r:id="rId27"/>
    <p:sldId id="773" r:id="rId28"/>
    <p:sldId id="580" r:id="rId29"/>
    <p:sldId id="581" r:id="rId30"/>
    <p:sldId id="582" r:id="rId31"/>
    <p:sldId id="583" r:id="rId32"/>
    <p:sldId id="584" r:id="rId33"/>
    <p:sldId id="573" r:id="rId34"/>
    <p:sldId id="574" r:id="rId35"/>
    <p:sldId id="570" r:id="rId36"/>
    <p:sldId id="567" r:id="rId37"/>
    <p:sldId id="568" r:id="rId38"/>
    <p:sldId id="569" r:id="rId39"/>
    <p:sldId id="559" r:id="rId40"/>
    <p:sldId id="560" r:id="rId41"/>
    <p:sldId id="562" r:id="rId42"/>
    <p:sldId id="774" r:id="rId43"/>
    <p:sldId id="563" r:id="rId44"/>
    <p:sldId id="564" r:id="rId45"/>
    <p:sldId id="565" r:id="rId46"/>
    <p:sldId id="566" r:id="rId47"/>
    <p:sldId id="775" r:id="rId48"/>
    <p:sldId id="794" r:id="rId49"/>
    <p:sldId id="795" r:id="rId50"/>
    <p:sldId id="796" r:id="rId51"/>
    <p:sldId id="797" r:id="rId52"/>
    <p:sldId id="798" r:id="rId53"/>
    <p:sldId id="799" r:id="rId54"/>
    <p:sldId id="801" r:id="rId55"/>
    <p:sldId id="802" r:id="rId56"/>
    <p:sldId id="803" r:id="rId57"/>
    <p:sldId id="807" r:id="rId58"/>
    <p:sldId id="833" r:id="rId59"/>
    <p:sldId id="834" r:id="rId60"/>
    <p:sldId id="804" r:id="rId61"/>
    <p:sldId id="800" r:id="rId62"/>
    <p:sldId id="551" r:id="rId63"/>
    <p:sldId id="549" r:id="rId64"/>
    <p:sldId id="555" r:id="rId65"/>
    <p:sldId id="571" r:id="rId66"/>
    <p:sldId id="552" r:id="rId67"/>
    <p:sldId id="258" r:id="rId68"/>
    <p:sldId id="260" r:id="rId69"/>
    <p:sldId id="259" r:id="rId70"/>
    <p:sldId id="504" r:id="rId71"/>
    <p:sldId id="806" r:id="rId72"/>
    <p:sldId id="505" r:id="rId73"/>
    <p:sldId id="261" r:id="rId74"/>
    <p:sldId id="805" r:id="rId75"/>
    <p:sldId id="271" r:id="rId76"/>
    <p:sldId id="263" r:id="rId77"/>
    <p:sldId id="264" r:id="rId78"/>
    <p:sldId id="265" r:id="rId79"/>
    <p:sldId id="266" r:id="rId80"/>
    <p:sldId id="267" r:id="rId81"/>
    <p:sldId id="268" r:id="rId82"/>
    <p:sldId id="269" r:id="rId83"/>
    <p:sldId id="270" r:id="rId84"/>
    <p:sldId id="272" r:id="rId85"/>
    <p:sldId id="483" r:id="rId86"/>
    <p:sldId id="808" r:id="rId87"/>
    <p:sldId id="324" r:id="rId88"/>
    <p:sldId id="461" r:id="rId89"/>
    <p:sldId id="463" r:id="rId90"/>
    <p:sldId id="462" r:id="rId91"/>
    <p:sldId id="464" r:id="rId92"/>
    <p:sldId id="414" r:id="rId93"/>
    <p:sldId id="484" r:id="rId94"/>
    <p:sldId id="467" r:id="rId95"/>
    <p:sldId id="438" r:id="rId96"/>
    <p:sldId id="439" r:id="rId97"/>
    <p:sldId id="809" r:id="rId98"/>
    <p:sldId id="440" r:id="rId99"/>
    <p:sldId id="443" r:id="rId100"/>
    <p:sldId id="444" r:id="rId101"/>
    <p:sldId id="446" r:id="rId102"/>
    <p:sldId id="393" r:id="rId103"/>
    <p:sldId id="394" r:id="rId104"/>
    <p:sldId id="395" r:id="rId105"/>
    <p:sldId id="910" r:id="rId106"/>
    <p:sldId id="397" r:id="rId107"/>
    <p:sldId id="398" r:id="rId108"/>
    <p:sldId id="399" r:id="rId109"/>
    <p:sldId id="400" r:id="rId110"/>
    <p:sldId id="480" r:id="rId111"/>
    <p:sldId id="481" r:id="rId112"/>
    <p:sldId id="810" r:id="rId113"/>
    <p:sldId id="812" r:id="rId114"/>
    <p:sldId id="813" r:id="rId115"/>
    <p:sldId id="815" r:id="rId116"/>
    <p:sldId id="819" r:id="rId117"/>
    <p:sldId id="825" r:id="rId118"/>
    <p:sldId id="826" r:id="rId119"/>
    <p:sldId id="827" r:id="rId120"/>
    <p:sldId id="879" r:id="rId121"/>
    <p:sldId id="880" r:id="rId122"/>
    <p:sldId id="881" r:id="rId123"/>
    <p:sldId id="882" r:id="rId124"/>
    <p:sldId id="828" r:id="rId125"/>
    <p:sldId id="832" r:id="rId126"/>
    <p:sldId id="474" r:id="rId127"/>
    <p:sldId id="476" r:id="rId128"/>
    <p:sldId id="477" r:id="rId129"/>
    <p:sldId id="846" r:id="rId130"/>
    <p:sldId id="849" r:id="rId131"/>
    <p:sldId id="850" r:id="rId132"/>
    <p:sldId id="851" r:id="rId133"/>
    <p:sldId id="852" r:id="rId134"/>
    <p:sldId id="853" r:id="rId135"/>
    <p:sldId id="854" r:id="rId136"/>
    <p:sldId id="855" r:id="rId137"/>
    <p:sldId id="856" r:id="rId138"/>
    <p:sldId id="857" r:id="rId139"/>
    <p:sldId id="858" r:id="rId140"/>
    <p:sldId id="859" r:id="rId141"/>
    <p:sldId id="860" r:id="rId142"/>
    <p:sldId id="875" r:id="rId143"/>
    <p:sldId id="861" r:id="rId144"/>
    <p:sldId id="863" r:id="rId145"/>
    <p:sldId id="864" r:id="rId146"/>
    <p:sldId id="865" r:id="rId147"/>
    <p:sldId id="866" r:id="rId148"/>
    <p:sldId id="867" r:id="rId149"/>
    <p:sldId id="877" r:id="rId150"/>
    <p:sldId id="878" r:id="rId151"/>
    <p:sldId id="876" r:id="rId152"/>
    <p:sldId id="911" r:id="rId153"/>
    <p:sldId id="868" r:id="rId154"/>
    <p:sldId id="869" r:id="rId155"/>
    <p:sldId id="870" r:id="rId156"/>
    <p:sldId id="871" r:id="rId157"/>
    <p:sldId id="872" r:id="rId158"/>
    <p:sldId id="745" r:id="rId159"/>
    <p:sldId id="844" r:id="rId160"/>
    <p:sldId id="748" r:id="rId161"/>
    <p:sldId id="749" r:id="rId162"/>
    <p:sldId id="750" r:id="rId163"/>
    <p:sldId id="755" r:id="rId164"/>
    <p:sldId id="756" r:id="rId165"/>
    <p:sldId id="757" r:id="rId166"/>
    <p:sldId id="758" r:id="rId167"/>
    <p:sldId id="759" r:id="rId168"/>
    <p:sldId id="760" r:id="rId169"/>
    <p:sldId id="761" r:id="rId170"/>
    <p:sldId id="762" r:id="rId171"/>
    <p:sldId id="763" r:id="rId172"/>
    <p:sldId id="764" r:id="rId173"/>
    <p:sldId id="765" r:id="rId174"/>
    <p:sldId id="766" r:id="rId175"/>
    <p:sldId id="767" r:id="rId176"/>
    <p:sldId id="835" r:id="rId177"/>
    <p:sldId id="521" r:id="rId178"/>
    <p:sldId id="522" r:id="rId179"/>
    <p:sldId id="836" r:id="rId180"/>
    <p:sldId id="843" r:id="rId181"/>
    <p:sldId id="840" r:id="rId182"/>
    <p:sldId id="845" r:id="rId183"/>
    <p:sldId id="841" r:id="rId184"/>
    <p:sldId id="847" r:id="rId185"/>
    <p:sldId id="523" r:id="rId186"/>
    <p:sldId id="524" r:id="rId187"/>
    <p:sldId id="525" r:id="rId188"/>
    <p:sldId id="526" r:id="rId189"/>
    <p:sldId id="527" r:id="rId190"/>
    <p:sldId id="842" r:id="rId191"/>
    <p:sldId id="529" r:id="rId192"/>
    <p:sldId id="531" r:id="rId193"/>
    <p:sldId id="530" r:id="rId194"/>
    <p:sldId id="532" r:id="rId195"/>
    <p:sldId id="533" r:id="rId196"/>
    <p:sldId id="534" r:id="rId197"/>
    <p:sldId id="537" r:id="rId198"/>
    <p:sldId id="604" r:id="rId199"/>
    <p:sldId id="606" r:id="rId200"/>
    <p:sldId id="607" r:id="rId201"/>
    <p:sldId id="608" r:id="rId202"/>
    <p:sldId id="609" r:id="rId203"/>
    <p:sldId id="670" r:id="rId204"/>
    <p:sldId id="671" r:id="rId205"/>
    <p:sldId id="672" r:id="rId206"/>
    <p:sldId id="673" r:id="rId207"/>
    <p:sldId id="674" r:id="rId208"/>
    <p:sldId id="675" r:id="rId209"/>
    <p:sldId id="676" r:id="rId210"/>
    <p:sldId id="677" r:id="rId211"/>
    <p:sldId id="678" r:id="rId212"/>
    <p:sldId id="679" r:id="rId213"/>
    <p:sldId id="680" r:id="rId214"/>
    <p:sldId id="681" r:id="rId215"/>
    <p:sldId id="682" r:id="rId216"/>
    <p:sldId id="683" r:id="rId217"/>
    <p:sldId id="684" r:id="rId218"/>
    <p:sldId id="685" r:id="rId219"/>
    <p:sldId id="686" r:id="rId220"/>
    <p:sldId id="687" r:id="rId221"/>
    <p:sldId id="688" r:id="rId222"/>
    <p:sldId id="689" r:id="rId223"/>
    <p:sldId id="690" r:id="rId224"/>
    <p:sldId id="691" r:id="rId225"/>
    <p:sldId id="692" r:id="rId226"/>
    <p:sldId id="693" r:id="rId227"/>
    <p:sldId id="694" r:id="rId228"/>
    <p:sldId id="696" r:id="rId229"/>
    <p:sldId id="697" r:id="rId230"/>
    <p:sldId id="698" r:id="rId231"/>
    <p:sldId id="699" r:id="rId232"/>
    <p:sldId id="883" r:id="rId233"/>
    <p:sldId id="700" r:id="rId234"/>
    <p:sldId id="702" r:id="rId235"/>
    <p:sldId id="708" r:id="rId236"/>
    <p:sldId id="709" r:id="rId237"/>
    <p:sldId id="710" r:id="rId238"/>
    <p:sldId id="711" r:id="rId239"/>
    <p:sldId id="712" r:id="rId240"/>
    <p:sldId id="713" r:id="rId241"/>
    <p:sldId id="714" r:id="rId242"/>
    <p:sldId id="715" r:id="rId243"/>
    <p:sldId id="716" r:id="rId244"/>
    <p:sldId id="717" r:id="rId245"/>
    <p:sldId id="718" r:id="rId246"/>
    <p:sldId id="719" r:id="rId247"/>
    <p:sldId id="720" r:id="rId248"/>
    <p:sldId id="725" r:id="rId249"/>
    <p:sldId id="884" r:id="rId250"/>
    <p:sldId id="726" r:id="rId251"/>
    <p:sldId id="727" r:id="rId252"/>
    <p:sldId id="728" r:id="rId253"/>
    <p:sldId id="731" r:id="rId254"/>
    <p:sldId id="732" r:id="rId255"/>
    <p:sldId id="733" r:id="rId256"/>
    <p:sldId id="734" r:id="rId257"/>
    <p:sldId id="735" r:id="rId258"/>
    <p:sldId id="736" r:id="rId259"/>
    <p:sldId id="737" r:id="rId260"/>
    <p:sldId id="738" r:id="rId261"/>
    <p:sldId id="739" r:id="rId262"/>
    <p:sldId id="740" r:id="rId263"/>
    <p:sldId id="741" r:id="rId264"/>
    <p:sldId id="742" r:id="rId265"/>
    <p:sldId id="743" r:id="rId266"/>
    <p:sldId id="744" r:id="rId267"/>
    <p:sldId id="887" r:id="rId268"/>
    <p:sldId id="886" r:id="rId269"/>
    <p:sldId id="890" r:id="rId270"/>
    <p:sldId id="892" r:id="rId271"/>
    <p:sldId id="894" r:id="rId272"/>
    <p:sldId id="895" r:id="rId273"/>
    <p:sldId id="896" r:id="rId274"/>
    <p:sldId id="897" r:id="rId275"/>
    <p:sldId id="898" r:id="rId276"/>
    <p:sldId id="900" r:id="rId277"/>
    <p:sldId id="901" r:id="rId278"/>
    <p:sldId id="907" r:id="rId279"/>
    <p:sldId id="909" r:id="rId28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nn Schriml" initials=""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9ED3D7"/>
    <a:srgbClr val="9ED7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579" autoAdjust="0"/>
    <p:restoredTop sz="90129" autoAdjust="0"/>
  </p:normalViewPr>
  <p:slideViewPr>
    <p:cSldViewPr>
      <p:cViewPr varScale="1">
        <p:scale>
          <a:sx n="61" d="100"/>
          <a:sy n="61" d="100"/>
        </p:scale>
        <p:origin x="888"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1.xml"/><Relationship Id="rId21" Type="http://schemas.openxmlformats.org/officeDocument/2006/relationships/slideMaster" Target="slideMasters/slideMaster21.xml"/><Relationship Id="rId42" Type="http://schemas.openxmlformats.org/officeDocument/2006/relationships/slide" Target="slides/slide16.xml"/><Relationship Id="rId63" Type="http://schemas.openxmlformats.org/officeDocument/2006/relationships/slide" Target="slides/slide37.xml"/><Relationship Id="rId84" Type="http://schemas.openxmlformats.org/officeDocument/2006/relationships/slide" Target="slides/slide58.xml"/><Relationship Id="rId138" Type="http://schemas.openxmlformats.org/officeDocument/2006/relationships/slide" Target="slides/slide112.xml"/><Relationship Id="rId159" Type="http://schemas.openxmlformats.org/officeDocument/2006/relationships/slide" Target="slides/slide133.xml"/><Relationship Id="rId170" Type="http://schemas.openxmlformats.org/officeDocument/2006/relationships/slide" Target="slides/slide144.xml"/><Relationship Id="rId191" Type="http://schemas.openxmlformats.org/officeDocument/2006/relationships/slide" Target="slides/slide165.xml"/><Relationship Id="rId205" Type="http://schemas.openxmlformats.org/officeDocument/2006/relationships/slide" Target="slides/slide179.xml"/><Relationship Id="rId226" Type="http://schemas.openxmlformats.org/officeDocument/2006/relationships/slide" Target="slides/slide200.xml"/><Relationship Id="rId247" Type="http://schemas.openxmlformats.org/officeDocument/2006/relationships/slide" Target="slides/slide221.xml"/><Relationship Id="rId107" Type="http://schemas.openxmlformats.org/officeDocument/2006/relationships/slide" Target="slides/slide81.xml"/><Relationship Id="rId268" Type="http://schemas.openxmlformats.org/officeDocument/2006/relationships/slide" Target="slides/slide242.xml"/><Relationship Id="rId11" Type="http://schemas.openxmlformats.org/officeDocument/2006/relationships/slideMaster" Target="slideMasters/slideMaster11.xml"/><Relationship Id="rId32" Type="http://schemas.openxmlformats.org/officeDocument/2006/relationships/slide" Target="slides/slide6.xml"/><Relationship Id="rId53" Type="http://schemas.openxmlformats.org/officeDocument/2006/relationships/slide" Target="slides/slide27.xml"/><Relationship Id="rId74" Type="http://schemas.openxmlformats.org/officeDocument/2006/relationships/slide" Target="slides/slide48.xml"/><Relationship Id="rId128" Type="http://schemas.openxmlformats.org/officeDocument/2006/relationships/slide" Target="slides/slide102.xml"/><Relationship Id="rId149" Type="http://schemas.openxmlformats.org/officeDocument/2006/relationships/slide" Target="slides/slide123.xml"/><Relationship Id="rId5" Type="http://schemas.openxmlformats.org/officeDocument/2006/relationships/slideMaster" Target="slideMasters/slideMaster5.xml"/><Relationship Id="rId95" Type="http://schemas.openxmlformats.org/officeDocument/2006/relationships/slide" Target="slides/slide69.xml"/><Relationship Id="rId160" Type="http://schemas.openxmlformats.org/officeDocument/2006/relationships/slide" Target="slides/slide134.xml"/><Relationship Id="rId181" Type="http://schemas.openxmlformats.org/officeDocument/2006/relationships/slide" Target="slides/slide155.xml"/><Relationship Id="rId216" Type="http://schemas.openxmlformats.org/officeDocument/2006/relationships/slide" Target="slides/slide190.xml"/><Relationship Id="rId237" Type="http://schemas.openxmlformats.org/officeDocument/2006/relationships/slide" Target="slides/slide211.xml"/><Relationship Id="rId258" Type="http://schemas.openxmlformats.org/officeDocument/2006/relationships/slide" Target="slides/slide232.xml"/><Relationship Id="rId279" Type="http://schemas.openxmlformats.org/officeDocument/2006/relationships/slide" Target="slides/slide253.xml"/><Relationship Id="rId22" Type="http://schemas.openxmlformats.org/officeDocument/2006/relationships/slideMaster" Target="slideMasters/slideMaster22.xml"/><Relationship Id="rId43" Type="http://schemas.openxmlformats.org/officeDocument/2006/relationships/slide" Target="slides/slide17.xml"/><Relationship Id="rId64" Type="http://schemas.openxmlformats.org/officeDocument/2006/relationships/slide" Target="slides/slide38.xml"/><Relationship Id="rId118" Type="http://schemas.openxmlformats.org/officeDocument/2006/relationships/slide" Target="slides/slide92.xml"/><Relationship Id="rId139" Type="http://schemas.openxmlformats.org/officeDocument/2006/relationships/slide" Target="slides/slide113.xml"/><Relationship Id="rId85" Type="http://schemas.openxmlformats.org/officeDocument/2006/relationships/slide" Target="slides/slide59.xml"/><Relationship Id="rId150" Type="http://schemas.openxmlformats.org/officeDocument/2006/relationships/slide" Target="slides/slide124.xml"/><Relationship Id="rId171" Type="http://schemas.openxmlformats.org/officeDocument/2006/relationships/slide" Target="slides/slide145.xml"/><Relationship Id="rId192" Type="http://schemas.openxmlformats.org/officeDocument/2006/relationships/slide" Target="slides/slide166.xml"/><Relationship Id="rId206" Type="http://schemas.openxmlformats.org/officeDocument/2006/relationships/slide" Target="slides/slide180.xml"/><Relationship Id="rId227" Type="http://schemas.openxmlformats.org/officeDocument/2006/relationships/slide" Target="slides/slide201.xml"/><Relationship Id="rId248" Type="http://schemas.openxmlformats.org/officeDocument/2006/relationships/slide" Target="slides/slide222.xml"/><Relationship Id="rId269" Type="http://schemas.openxmlformats.org/officeDocument/2006/relationships/slide" Target="slides/slide243.xml"/><Relationship Id="rId12" Type="http://schemas.openxmlformats.org/officeDocument/2006/relationships/slideMaster" Target="slideMasters/slideMaster12.xml"/><Relationship Id="rId33" Type="http://schemas.openxmlformats.org/officeDocument/2006/relationships/slide" Target="slides/slide7.xml"/><Relationship Id="rId108" Type="http://schemas.openxmlformats.org/officeDocument/2006/relationships/slide" Target="slides/slide82.xml"/><Relationship Id="rId129" Type="http://schemas.openxmlformats.org/officeDocument/2006/relationships/slide" Target="slides/slide103.xml"/><Relationship Id="rId280" Type="http://schemas.openxmlformats.org/officeDocument/2006/relationships/slide" Target="slides/slide254.xml"/><Relationship Id="rId54" Type="http://schemas.openxmlformats.org/officeDocument/2006/relationships/slide" Target="slides/slide28.xml"/><Relationship Id="rId75" Type="http://schemas.openxmlformats.org/officeDocument/2006/relationships/slide" Target="slides/slide49.xml"/><Relationship Id="rId96" Type="http://schemas.openxmlformats.org/officeDocument/2006/relationships/slide" Target="slides/slide70.xml"/><Relationship Id="rId140" Type="http://schemas.openxmlformats.org/officeDocument/2006/relationships/slide" Target="slides/slide114.xml"/><Relationship Id="rId161" Type="http://schemas.openxmlformats.org/officeDocument/2006/relationships/slide" Target="slides/slide135.xml"/><Relationship Id="rId182" Type="http://schemas.openxmlformats.org/officeDocument/2006/relationships/slide" Target="slides/slide156.xml"/><Relationship Id="rId217" Type="http://schemas.openxmlformats.org/officeDocument/2006/relationships/slide" Target="slides/slide191.xml"/><Relationship Id="rId6" Type="http://schemas.openxmlformats.org/officeDocument/2006/relationships/slideMaster" Target="slideMasters/slideMaster6.xml"/><Relationship Id="rId238" Type="http://schemas.openxmlformats.org/officeDocument/2006/relationships/slide" Target="slides/slide212.xml"/><Relationship Id="rId259" Type="http://schemas.openxmlformats.org/officeDocument/2006/relationships/slide" Target="slides/slide233.xml"/><Relationship Id="rId23" Type="http://schemas.openxmlformats.org/officeDocument/2006/relationships/slideMaster" Target="slideMasters/slideMaster23.xml"/><Relationship Id="rId119" Type="http://schemas.openxmlformats.org/officeDocument/2006/relationships/slide" Target="slides/slide93.xml"/><Relationship Id="rId270" Type="http://schemas.openxmlformats.org/officeDocument/2006/relationships/slide" Target="slides/slide244.xml"/><Relationship Id="rId44" Type="http://schemas.openxmlformats.org/officeDocument/2006/relationships/slide" Target="slides/slide18.xml"/><Relationship Id="rId65" Type="http://schemas.openxmlformats.org/officeDocument/2006/relationships/slide" Target="slides/slide39.xml"/><Relationship Id="rId86" Type="http://schemas.openxmlformats.org/officeDocument/2006/relationships/slide" Target="slides/slide60.xml"/><Relationship Id="rId130" Type="http://schemas.openxmlformats.org/officeDocument/2006/relationships/slide" Target="slides/slide104.xml"/><Relationship Id="rId151" Type="http://schemas.openxmlformats.org/officeDocument/2006/relationships/slide" Target="slides/slide125.xml"/><Relationship Id="rId172" Type="http://schemas.openxmlformats.org/officeDocument/2006/relationships/slide" Target="slides/slide146.xml"/><Relationship Id="rId193" Type="http://schemas.openxmlformats.org/officeDocument/2006/relationships/slide" Target="slides/slide167.xml"/><Relationship Id="rId207" Type="http://schemas.openxmlformats.org/officeDocument/2006/relationships/slide" Target="slides/slide181.xml"/><Relationship Id="rId228" Type="http://schemas.openxmlformats.org/officeDocument/2006/relationships/slide" Target="slides/slide202.xml"/><Relationship Id="rId249" Type="http://schemas.openxmlformats.org/officeDocument/2006/relationships/slide" Target="slides/slide223.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3.xml"/><Relationship Id="rId109" Type="http://schemas.openxmlformats.org/officeDocument/2006/relationships/slide" Target="slides/slide83.xml"/><Relationship Id="rId260" Type="http://schemas.openxmlformats.org/officeDocument/2006/relationships/slide" Target="slides/slide234.xml"/><Relationship Id="rId265" Type="http://schemas.openxmlformats.org/officeDocument/2006/relationships/slide" Target="slides/slide239.xml"/><Relationship Id="rId281" Type="http://schemas.openxmlformats.org/officeDocument/2006/relationships/notesMaster" Target="notesMasters/notesMaster1.xml"/><Relationship Id="rId286" Type="http://schemas.openxmlformats.org/officeDocument/2006/relationships/tableStyles" Target="tableStyles.xml"/><Relationship Id="rId34" Type="http://schemas.openxmlformats.org/officeDocument/2006/relationships/slide" Target="slides/slide8.xml"/><Relationship Id="rId50" Type="http://schemas.openxmlformats.org/officeDocument/2006/relationships/slide" Target="slides/slide24.xml"/><Relationship Id="rId55" Type="http://schemas.openxmlformats.org/officeDocument/2006/relationships/slide" Target="slides/slide29.xml"/><Relationship Id="rId76" Type="http://schemas.openxmlformats.org/officeDocument/2006/relationships/slide" Target="slides/slide50.xml"/><Relationship Id="rId97" Type="http://schemas.openxmlformats.org/officeDocument/2006/relationships/slide" Target="slides/slide71.xml"/><Relationship Id="rId104" Type="http://schemas.openxmlformats.org/officeDocument/2006/relationships/slide" Target="slides/slide78.xml"/><Relationship Id="rId120" Type="http://schemas.openxmlformats.org/officeDocument/2006/relationships/slide" Target="slides/slide94.xml"/><Relationship Id="rId125" Type="http://schemas.openxmlformats.org/officeDocument/2006/relationships/slide" Target="slides/slide99.xml"/><Relationship Id="rId141" Type="http://schemas.openxmlformats.org/officeDocument/2006/relationships/slide" Target="slides/slide115.xml"/><Relationship Id="rId146" Type="http://schemas.openxmlformats.org/officeDocument/2006/relationships/slide" Target="slides/slide120.xml"/><Relationship Id="rId167" Type="http://schemas.openxmlformats.org/officeDocument/2006/relationships/slide" Target="slides/slide141.xml"/><Relationship Id="rId188" Type="http://schemas.openxmlformats.org/officeDocument/2006/relationships/slide" Target="slides/slide162.xml"/><Relationship Id="rId7" Type="http://schemas.openxmlformats.org/officeDocument/2006/relationships/slideMaster" Target="slideMasters/slideMaster7.xml"/><Relationship Id="rId71" Type="http://schemas.openxmlformats.org/officeDocument/2006/relationships/slide" Target="slides/slide45.xml"/><Relationship Id="rId92" Type="http://schemas.openxmlformats.org/officeDocument/2006/relationships/slide" Target="slides/slide66.xml"/><Relationship Id="rId162" Type="http://schemas.openxmlformats.org/officeDocument/2006/relationships/slide" Target="slides/slide136.xml"/><Relationship Id="rId183" Type="http://schemas.openxmlformats.org/officeDocument/2006/relationships/slide" Target="slides/slide157.xml"/><Relationship Id="rId213" Type="http://schemas.openxmlformats.org/officeDocument/2006/relationships/slide" Target="slides/slide187.xml"/><Relationship Id="rId218" Type="http://schemas.openxmlformats.org/officeDocument/2006/relationships/slide" Target="slides/slide192.xml"/><Relationship Id="rId234" Type="http://schemas.openxmlformats.org/officeDocument/2006/relationships/slide" Target="slides/slide208.xml"/><Relationship Id="rId239" Type="http://schemas.openxmlformats.org/officeDocument/2006/relationships/slide" Target="slides/slide213.xml"/><Relationship Id="rId2" Type="http://schemas.openxmlformats.org/officeDocument/2006/relationships/slideMaster" Target="slideMasters/slideMaster2.xml"/><Relationship Id="rId29" Type="http://schemas.openxmlformats.org/officeDocument/2006/relationships/slide" Target="slides/slide3.xml"/><Relationship Id="rId250" Type="http://schemas.openxmlformats.org/officeDocument/2006/relationships/slide" Target="slides/slide224.xml"/><Relationship Id="rId255" Type="http://schemas.openxmlformats.org/officeDocument/2006/relationships/slide" Target="slides/slide229.xml"/><Relationship Id="rId271" Type="http://schemas.openxmlformats.org/officeDocument/2006/relationships/slide" Target="slides/slide245.xml"/><Relationship Id="rId276" Type="http://schemas.openxmlformats.org/officeDocument/2006/relationships/slide" Target="slides/slide250.xml"/><Relationship Id="rId24" Type="http://schemas.openxmlformats.org/officeDocument/2006/relationships/slideMaster" Target="slideMasters/slideMaster24.xml"/><Relationship Id="rId40" Type="http://schemas.openxmlformats.org/officeDocument/2006/relationships/slide" Target="slides/slide14.xml"/><Relationship Id="rId45" Type="http://schemas.openxmlformats.org/officeDocument/2006/relationships/slide" Target="slides/slide19.xml"/><Relationship Id="rId66" Type="http://schemas.openxmlformats.org/officeDocument/2006/relationships/slide" Target="slides/slide40.xml"/><Relationship Id="rId87" Type="http://schemas.openxmlformats.org/officeDocument/2006/relationships/slide" Target="slides/slide61.xml"/><Relationship Id="rId110" Type="http://schemas.openxmlformats.org/officeDocument/2006/relationships/slide" Target="slides/slide84.xml"/><Relationship Id="rId115" Type="http://schemas.openxmlformats.org/officeDocument/2006/relationships/slide" Target="slides/slide89.xml"/><Relationship Id="rId131" Type="http://schemas.openxmlformats.org/officeDocument/2006/relationships/slide" Target="slides/slide105.xml"/><Relationship Id="rId136" Type="http://schemas.openxmlformats.org/officeDocument/2006/relationships/slide" Target="slides/slide110.xml"/><Relationship Id="rId157" Type="http://schemas.openxmlformats.org/officeDocument/2006/relationships/slide" Target="slides/slide131.xml"/><Relationship Id="rId178" Type="http://schemas.openxmlformats.org/officeDocument/2006/relationships/slide" Target="slides/slide152.xml"/><Relationship Id="rId61" Type="http://schemas.openxmlformats.org/officeDocument/2006/relationships/slide" Target="slides/slide35.xml"/><Relationship Id="rId82" Type="http://schemas.openxmlformats.org/officeDocument/2006/relationships/slide" Target="slides/slide56.xml"/><Relationship Id="rId152" Type="http://schemas.openxmlformats.org/officeDocument/2006/relationships/slide" Target="slides/slide126.xml"/><Relationship Id="rId173" Type="http://schemas.openxmlformats.org/officeDocument/2006/relationships/slide" Target="slides/slide147.xml"/><Relationship Id="rId194" Type="http://schemas.openxmlformats.org/officeDocument/2006/relationships/slide" Target="slides/slide168.xml"/><Relationship Id="rId199" Type="http://schemas.openxmlformats.org/officeDocument/2006/relationships/slide" Target="slides/slide173.xml"/><Relationship Id="rId203" Type="http://schemas.openxmlformats.org/officeDocument/2006/relationships/slide" Target="slides/slide177.xml"/><Relationship Id="rId208" Type="http://schemas.openxmlformats.org/officeDocument/2006/relationships/slide" Target="slides/slide182.xml"/><Relationship Id="rId229" Type="http://schemas.openxmlformats.org/officeDocument/2006/relationships/slide" Target="slides/slide203.xml"/><Relationship Id="rId19" Type="http://schemas.openxmlformats.org/officeDocument/2006/relationships/slideMaster" Target="slideMasters/slideMaster19.xml"/><Relationship Id="rId224" Type="http://schemas.openxmlformats.org/officeDocument/2006/relationships/slide" Target="slides/slide198.xml"/><Relationship Id="rId240" Type="http://schemas.openxmlformats.org/officeDocument/2006/relationships/slide" Target="slides/slide214.xml"/><Relationship Id="rId245" Type="http://schemas.openxmlformats.org/officeDocument/2006/relationships/slide" Target="slides/slide219.xml"/><Relationship Id="rId261" Type="http://schemas.openxmlformats.org/officeDocument/2006/relationships/slide" Target="slides/slide235.xml"/><Relationship Id="rId266" Type="http://schemas.openxmlformats.org/officeDocument/2006/relationships/slide" Target="slides/slide240.xml"/><Relationship Id="rId287" Type="http://schemas.microsoft.com/office/2015/10/relationships/revisionInfo" Target="revisionInfo.xml"/><Relationship Id="rId14" Type="http://schemas.openxmlformats.org/officeDocument/2006/relationships/slideMaster" Target="slideMasters/slideMaster14.xml"/><Relationship Id="rId30" Type="http://schemas.openxmlformats.org/officeDocument/2006/relationships/slide" Target="slides/slide4.xml"/><Relationship Id="rId35" Type="http://schemas.openxmlformats.org/officeDocument/2006/relationships/slide" Target="slides/slide9.xml"/><Relationship Id="rId56" Type="http://schemas.openxmlformats.org/officeDocument/2006/relationships/slide" Target="slides/slide30.xml"/><Relationship Id="rId77" Type="http://schemas.openxmlformats.org/officeDocument/2006/relationships/slide" Target="slides/slide51.xml"/><Relationship Id="rId100" Type="http://schemas.openxmlformats.org/officeDocument/2006/relationships/slide" Target="slides/slide74.xml"/><Relationship Id="rId105" Type="http://schemas.openxmlformats.org/officeDocument/2006/relationships/slide" Target="slides/slide79.xml"/><Relationship Id="rId126" Type="http://schemas.openxmlformats.org/officeDocument/2006/relationships/slide" Target="slides/slide100.xml"/><Relationship Id="rId147" Type="http://schemas.openxmlformats.org/officeDocument/2006/relationships/slide" Target="slides/slide121.xml"/><Relationship Id="rId168" Type="http://schemas.openxmlformats.org/officeDocument/2006/relationships/slide" Target="slides/slide142.xml"/><Relationship Id="rId282"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 Target="slides/slide25.xml"/><Relationship Id="rId72" Type="http://schemas.openxmlformats.org/officeDocument/2006/relationships/slide" Target="slides/slide46.xml"/><Relationship Id="rId93" Type="http://schemas.openxmlformats.org/officeDocument/2006/relationships/slide" Target="slides/slide67.xml"/><Relationship Id="rId98" Type="http://schemas.openxmlformats.org/officeDocument/2006/relationships/slide" Target="slides/slide72.xml"/><Relationship Id="rId121" Type="http://schemas.openxmlformats.org/officeDocument/2006/relationships/slide" Target="slides/slide95.xml"/><Relationship Id="rId142" Type="http://schemas.openxmlformats.org/officeDocument/2006/relationships/slide" Target="slides/slide116.xml"/><Relationship Id="rId163" Type="http://schemas.openxmlformats.org/officeDocument/2006/relationships/slide" Target="slides/slide137.xml"/><Relationship Id="rId184" Type="http://schemas.openxmlformats.org/officeDocument/2006/relationships/slide" Target="slides/slide158.xml"/><Relationship Id="rId189" Type="http://schemas.openxmlformats.org/officeDocument/2006/relationships/slide" Target="slides/slide163.xml"/><Relationship Id="rId219" Type="http://schemas.openxmlformats.org/officeDocument/2006/relationships/slide" Target="slides/slide193.xml"/><Relationship Id="rId3" Type="http://schemas.openxmlformats.org/officeDocument/2006/relationships/slideMaster" Target="slideMasters/slideMaster3.xml"/><Relationship Id="rId214" Type="http://schemas.openxmlformats.org/officeDocument/2006/relationships/slide" Target="slides/slide188.xml"/><Relationship Id="rId230" Type="http://schemas.openxmlformats.org/officeDocument/2006/relationships/slide" Target="slides/slide204.xml"/><Relationship Id="rId235" Type="http://schemas.openxmlformats.org/officeDocument/2006/relationships/slide" Target="slides/slide209.xml"/><Relationship Id="rId251" Type="http://schemas.openxmlformats.org/officeDocument/2006/relationships/slide" Target="slides/slide225.xml"/><Relationship Id="rId256" Type="http://schemas.openxmlformats.org/officeDocument/2006/relationships/slide" Target="slides/slide230.xml"/><Relationship Id="rId277" Type="http://schemas.openxmlformats.org/officeDocument/2006/relationships/slide" Target="slides/slide251.xml"/><Relationship Id="rId25" Type="http://schemas.openxmlformats.org/officeDocument/2006/relationships/slideMaster" Target="slideMasters/slideMaster25.xml"/><Relationship Id="rId46" Type="http://schemas.openxmlformats.org/officeDocument/2006/relationships/slide" Target="slides/slide20.xml"/><Relationship Id="rId67" Type="http://schemas.openxmlformats.org/officeDocument/2006/relationships/slide" Target="slides/slide41.xml"/><Relationship Id="rId116" Type="http://schemas.openxmlformats.org/officeDocument/2006/relationships/slide" Target="slides/slide90.xml"/><Relationship Id="rId137" Type="http://schemas.openxmlformats.org/officeDocument/2006/relationships/slide" Target="slides/slide111.xml"/><Relationship Id="rId158" Type="http://schemas.openxmlformats.org/officeDocument/2006/relationships/slide" Target="slides/slide132.xml"/><Relationship Id="rId272" Type="http://schemas.openxmlformats.org/officeDocument/2006/relationships/slide" Target="slides/slide246.xml"/><Relationship Id="rId20" Type="http://schemas.openxmlformats.org/officeDocument/2006/relationships/slideMaster" Target="slideMasters/slideMaster20.xml"/><Relationship Id="rId41" Type="http://schemas.openxmlformats.org/officeDocument/2006/relationships/slide" Target="slides/slide15.xml"/><Relationship Id="rId62" Type="http://schemas.openxmlformats.org/officeDocument/2006/relationships/slide" Target="slides/slide36.xml"/><Relationship Id="rId83" Type="http://schemas.openxmlformats.org/officeDocument/2006/relationships/slide" Target="slides/slide57.xml"/><Relationship Id="rId88" Type="http://schemas.openxmlformats.org/officeDocument/2006/relationships/slide" Target="slides/slide62.xml"/><Relationship Id="rId111" Type="http://schemas.openxmlformats.org/officeDocument/2006/relationships/slide" Target="slides/slide85.xml"/><Relationship Id="rId132" Type="http://schemas.openxmlformats.org/officeDocument/2006/relationships/slide" Target="slides/slide106.xml"/><Relationship Id="rId153" Type="http://schemas.openxmlformats.org/officeDocument/2006/relationships/slide" Target="slides/slide127.xml"/><Relationship Id="rId174" Type="http://schemas.openxmlformats.org/officeDocument/2006/relationships/slide" Target="slides/slide148.xml"/><Relationship Id="rId179" Type="http://schemas.openxmlformats.org/officeDocument/2006/relationships/slide" Target="slides/slide153.xml"/><Relationship Id="rId195" Type="http://schemas.openxmlformats.org/officeDocument/2006/relationships/slide" Target="slides/slide169.xml"/><Relationship Id="rId209" Type="http://schemas.openxmlformats.org/officeDocument/2006/relationships/slide" Target="slides/slide183.xml"/><Relationship Id="rId190" Type="http://schemas.openxmlformats.org/officeDocument/2006/relationships/slide" Target="slides/slide164.xml"/><Relationship Id="rId204" Type="http://schemas.openxmlformats.org/officeDocument/2006/relationships/slide" Target="slides/slide178.xml"/><Relationship Id="rId220" Type="http://schemas.openxmlformats.org/officeDocument/2006/relationships/slide" Target="slides/slide194.xml"/><Relationship Id="rId225" Type="http://schemas.openxmlformats.org/officeDocument/2006/relationships/slide" Target="slides/slide199.xml"/><Relationship Id="rId241" Type="http://schemas.openxmlformats.org/officeDocument/2006/relationships/slide" Target="slides/slide215.xml"/><Relationship Id="rId246" Type="http://schemas.openxmlformats.org/officeDocument/2006/relationships/slide" Target="slides/slide220.xml"/><Relationship Id="rId267" Type="http://schemas.openxmlformats.org/officeDocument/2006/relationships/slide" Target="slides/slide241.xml"/><Relationship Id="rId15" Type="http://schemas.openxmlformats.org/officeDocument/2006/relationships/slideMaster" Target="slideMasters/slideMaster15.xml"/><Relationship Id="rId36" Type="http://schemas.openxmlformats.org/officeDocument/2006/relationships/slide" Target="slides/slide10.xml"/><Relationship Id="rId57" Type="http://schemas.openxmlformats.org/officeDocument/2006/relationships/slide" Target="slides/slide31.xml"/><Relationship Id="rId106" Type="http://schemas.openxmlformats.org/officeDocument/2006/relationships/slide" Target="slides/slide80.xml"/><Relationship Id="rId127" Type="http://schemas.openxmlformats.org/officeDocument/2006/relationships/slide" Target="slides/slide101.xml"/><Relationship Id="rId262" Type="http://schemas.openxmlformats.org/officeDocument/2006/relationships/slide" Target="slides/slide236.xml"/><Relationship Id="rId283" Type="http://schemas.openxmlformats.org/officeDocument/2006/relationships/presProps" Target="presProps.xml"/><Relationship Id="rId10" Type="http://schemas.openxmlformats.org/officeDocument/2006/relationships/slideMaster" Target="slideMasters/slideMaster10.xml"/><Relationship Id="rId31" Type="http://schemas.openxmlformats.org/officeDocument/2006/relationships/slide" Target="slides/slide5.xml"/><Relationship Id="rId52" Type="http://schemas.openxmlformats.org/officeDocument/2006/relationships/slide" Target="slides/slide26.xml"/><Relationship Id="rId73" Type="http://schemas.openxmlformats.org/officeDocument/2006/relationships/slide" Target="slides/slide47.xml"/><Relationship Id="rId78" Type="http://schemas.openxmlformats.org/officeDocument/2006/relationships/slide" Target="slides/slide52.xml"/><Relationship Id="rId94" Type="http://schemas.openxmlformats.org/officeDocument/2006/relationships/slide" Target="slides/slide68.xml"/><Relationship Id="rId99" Type="http://schemas.openxmlformats.org/officeDocument/2006/relationships/slide" Target="slides/slide73.xml"/><Relationship Id="rId101" Type="http://schemas.openxmlformats.org/officeDocument/2006/relationships/slide" Target="slides/slide75.xml"/><Relationship Id="rId122" Type="http://schemas.openxmlformats.org/officeDocument/2006/relationships/slide" Target="slides/slide96.xml"/><Relationship Id="rId143" Type="http://schemas.openxmlformats.org/officeDocument/2006/relationships/slide" Target="slides/slide117.xml"/><Relationship Id="rId148" Type="http://schemas.openxmlformats.org/officeDocument/2006/relationships/slide" Target="slides/slide122.xml"/><Relationship Id="rId164" Type="http://schemas.openxmlformats.org/officeDocument/2006/relationships/slide" Target="slides/slide138.xml"/><Relationship Id="rId169" Type="http://schemas.openxmlformats.org/officeDocument/2006/relationships/slide" Target="slides/slide143.xml"/><Relationship Id="rId185" Type="http://schemas.openxmlformats.org/officeDocument/2006/relationships/slide" Target="slides/slide159.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54.xml"/><Relationship Id="rId210" Type="http://schemas.openxmlformats.org/officeDocument/2006/relationships/slide" Target="slides/slide184.xml"/><Relationship Id="rId215" Type="http://schemas.openxmlformats.org/officeDocument/2006/relationships/slide" Target="slides/slide189.xml"/><Relationship Id="rId236" Type="http://schemas.openxmlformats.org/officeDocument/2006/relationships/slide" Target="slides/slide210.xml"/><Relationship Id="rId257" Type="http://schemas.openxmlformats.org/officeDocument/2006/relationships/slide" Target="slides/slide231.xml"/><Relationship Id="rId278" Type="http://schemas.openxmlformats.org/officeDocument/2006/relationships/slide" Target="slides/slide252.xml"/><Relationship Id="rId26" Type="http://schemas.openxmlformats.org/officeDocument/2006/relationships/slideMaster" Target="slideMasters/slideMaster26.xml"/><Relationship Id="rId231" Type="http://schemas.openxmlformats.org/officeDocument/2006/relationships/slide" Target="slides/slide205.xml"/><Relationship Id="rId252" Type="http://schemas.openxmlformats.org/officeDocument/2006/relationships/slide" Target="slides/slide226.xml"/><Relationship Id="rId273" Type="http://schemas.openxmlformats.org/officeDocument/2006/relationships/slide" Target="slides/slide247.xml"/><Relationship Id="rId47" Type="http://schemas.openxmlformats.org/officeDocument/2006/relationships/slide" Target="slides/slide21.xml"/><Relationship Id="rId68" Type="http://schemas.openxmlformats.org/officeDocument/2006/relationships/slide" Target="slides/slide42.xml"/><Relationship Id="rId89" Type="http://schemas.openxmlformats.org/officeDocument/2006/relationships/slide" Target="slides/slide63.xml"/><Relationship Id="rId112" Type="http://schemas.openxmlformats.org/officeDocument/2006/relationships/slide" Target="slides/slide86.xml"/><Relationship Id="rId133" Type="http://schemas.openxmlformats.org/officeDocument/2006/relationships/slide" Target="slides/slide107.xml"/><Relationship Id="rId154" Type="http://schemas.openxmlformats.org/officeDocument/2006/relationships/slide" Target="slides/slide128.xml"/><Relationship Id="rId175" Type="http://schemas.openxmlformats.org/officeDocument/2006/relationships/slide" Target="slides/slide149.xml"/><Relationship Id="rId196" Type="http://schemas.openxmlformats.org/officeDocument/2006/relationships/slide" Target="slides/slide170.xml"/><Relationship Id="rId200" Type="http://schemas.openxmlformats.org/officeDocument/2006/relationships/slide" Target="slides/slide174.xml"/><Relationship Id="rId16" Type="http://schemas.openxmlformats.org/officeDocument/2006/relationships/slideMaster" Target="slideMasters/slideMaster16.xml"/><Relationship Id="rId221" Type="http://schemas.openxmlformats.org/officeDocument/2006/relationships/slide" Target="slides/slide195.xml"/><Relationship Id="rId242" Type="http://schemas.openxmlformats.org/officeDocument/2006/relationships/slide" Target="slides/slide216.xml"/><Relationship Id="rId263" Type="http://schemas.openxmlformats.org/officeDocument/2006/relationships/slide" Target="slides/slide237.xml"/><Relationship Id="rId284" Type="http://schemas.openxmlformats.org/officeDocument/2006/relationships/viewProps" Target="viewProps.xml"/><Relationship Id="rId37" Type="http://schemas.openxmlformats.org/officeDocument/2006/relationships/slide" Target="slides/slide11.xml"/><Relationship Id="rId58" Type="http://schemas.openxmlformats.org/officeDocument/2006/relationships/slide" Target="slides/slide32.xml"/><Relationship Id="rId79" Type="http://schemas.openxmlformats.org/officeDocument/2006/relationships/slide" Target="slides/slide53.xml"/><Relationship Id="rId102" Type="http://schemas.openxmlformats.org/officeDocument/2006/relationships/slide" Target="slides/slide76.xml"/><Relationship Id="rId123" Type="http://schemas.openxmlformats.org/officeDocument/2006/relationships/slide" Target="slides/slide97.xml"/><Relationship Id="rId144" Type="http://schemas.openxmlformats.org/officeDocument/2006/relationships/slide" Target="slides/slide118.xml"/><Relationship Id="rId90" Type="http://schemas.openxmlformats.org/officeDocument/2006/relationships/slide" Target="slides/slide64.xml"/><Relationship Id="rId165" Type="http://schemas.openxmlformats.org/officeDocument/2006/relationships/slide" Target="slides/slide139.xml"/><Relationship Id="rId186" Type="http://schemas.openxmlformats.org/officeDocument/2006/relationships/slide" Target="slides/slide160.xml"/><Relationship Id="rId211" Type="http://schemas.openxmlformats.org/officeDocument/2006/relationships/slide" Target="slides/slide185.xml"/><Relationship Id="rId232" Type="http://schemas.openxmlformats.org/officeDocument/2006/relationships/slide" Target="slides/slide206.xml"/><Relationship Id="rId253" Type="http://schemas.openxmlformats.org/officeDocument/2006/relationships/slide" Target="slides/slide227.xml"/><Relationship Id="rId274" Type="http://schemas.openxmlformats.org/officeDocument/2006/relationships/slide" Target="slides/slide248.xml"/><Relationship Id="rId27" Type="http://schemas.openxmlformats.org/officeDocument/2006/relationships/slide" Target="slides/slide1.xml"/><Relationship Id="rId48" Type="http://schemas.openxmlformats.org/officeDocument/2006/relationships/slide" Target="slides/slide22.xml"/><Relationship Id="rId69" Type="http://schemas.openxmlformats.org/officeDocument/2006/relationships/slide" Target="slides/slide43.xml"/><Relationship Id="rId113" Type="http://schemas.openxmlformats.org/officeDocument/2006/relationships/slide" Target="slides/slide87.xml"/><Relationship Id="rId134" Type="http://schemas.openxmlformats.org/officeDocument/2006/relationships/slide" Target="slides/slide108.xml"/><Relationship Id="rId80" Type="http://schemas.openxmlformats.org/officeDocument/2006/relationships/slide" Target="slides/slide54.xml"/><Relationship Id="rId155" Type="http://schemas.openxmlformats.org/officeDocument/2006/relationships/slide" Target="slides/slide129.xml"/><Relationship Id="rId176" Type="http://schemas.openxmlformats.org/officeDocument/2006/relationships/slide" Target="slides/slide150.xml"/><Relationship Id="rId197" Type="http://schemas.openxmlformats.org/officeDocument/2006/relationships/slide" Target="slides/slide171.xml"/><Relationship Id="rId201" Type="http://schemas.openxmlformats.org/officeDocument/2006/relationships/slide" Target="slides/slide175.xml"/><Relationship Id="rId222" Type="http://schemas.openxmlformats.org/officeDocument/2006/relationships/slide" Target="slides/slide196.xml"/><Relationship Id="rId243" Type="http://schemas.openxmlformats.org/officeDocument/2006/relationships/slide" Target="slides/slide217.xml"/><Relationship Id="rId264" Type="http://schemas.openxmlformats.org/officeDocument/2006/relationships/slide" Target="slides/slide238.xml"/><Relationship Id="rId285" Type="http://schemas.openxmlformats.org/officeDocument/2006/relationships/theme" Target="theme/theme1.xml"/><Relationship Id="rId17" Type="http://schemas.openxmlformats.org/officeDocument/2006/relationships/slideMaster" Target="slideMasters/slideMaster17.xml"/><Relationship Id="rId38" Type="http://schemas.openxmlformats.org/officeDocument/2006/relationships/slide" Target="slides/slide12.xml"/><Relationship Id="rId59" Type="http://schemas.openxmlformats.org/officeDocument/2006/relationships/slide" Target="slides/slide33.xml"/><Relationship Id="rId103" Type="http://schemas.openxmlformats.org/officeDocument/2006/relationships/slide" Target="slides/slide77.xml"/><Relationship Id="rId124" Type="http://schemas.openxmlformats.org/officeDocument/2006/relationships/slide" Target="slides/slide98.xml"/><Relationship Id="rId70" Type="http://schemas.openxmlformats.org/officeDocument/2006/relationships/slide" Target="slides/slide44.xml"/><Relationship Id="rId91" Type="http://schemas.openxmlformats.org/officeDocument/2006/relationships/slide" Target="slides/slide65.xml"/><Relationship Id="rId145" Type="http://schemas.openxmlformats.org/officeDocument/2006/relationships/slide" Target="slides/slide119.xml"/><Relationship Id="rId166" Type="http://schemas.openxmlformats.org/officeDocument/2006/relationships/slide" Target="slides/slide140.xml"/><Relationship Id="rId187" Type="http://schemas.openxmlformats.org/officeDocument/2006/relationships/slide" Target="slides/slide161.xml"/><Relationship Id="rId1" Type="http://schemas.openxmlformats.org/officeDocument/2006/relationships/slideMaster" Target="slideMasters/slideMaster1.xml"/><Relationship Id="rId212" Type="http://schemas.openxmlformats.org/officeDocument/2006/relationships/slide" Target="slides/slide186.xml"/><Relationship Id="rId233" Type="http://schemas.openxmlformats.org/officeDocument/2006/relationships/slide" Target="slides/slide207.xml"/><Relationship Id="rId254" Type="http://schemas.openxmlformats.org/officeDocument/2006/relationships/slide" Target="slides/slide228.xml"/><Relationship Id="rId28" Type="http://schemas.openxmlformats.org/officeDocument/2006/relationships/slide" Target="slides/slide2.xml"/><Relationship Id="rId49" Type="http://schemas.openxmlformats.org/officeDocument/2006/relationships/slide" Target="slides/slide23.xml"/><Relationship Id="rId114" Type="http://schemas.openxmlformats.org/officeDocument/2006/relationships/slide" Target="slides/slide88.xml"/><Relationship Id="rId275" Type="http://schemas.openxmlformats.org/officeDocument/2006/relationships/slide" Target="slides/slide249.xml"/><Relationship Id="rId60" Type="http://schemas.openxmlformats.org/officeDocument/2006/relationships/slide" Target="slides/slide34.xml"/><Relationship Id="rId81" Type="http://schemas.openxmlformats.org/officeDocument/2006/relationships/slide" Target="slides/slide55.xml"/><Relationship Id="rId135" Type="http://schemas.openxmlformats.org/officeDocument/2006/relationships/slide" Target="slides/slide109.xml"/><Relationship Id="rId156" Type="http://schemas.openxmlformats.org/officeDocument/2006/relationships/slide" Target="slides/slide130.xml"/><Relationship Id="rId177" Type="http://schemas.openxmlformats.org/officeDocument/2006/relationships/slide" Target="slides/slide151.xml"/><Relationship Id="rId198" Type="http://schemas.openxmlformats.org/officeDocument/2006/relationships/slide" Target="slides/slide172.xml"/><Relationship Id="rId202" Type="http://schemas.openxmlformats.org/officeDocument/2006/relationships/slide" Target="slides/slide176.xml"/><Relationship Id="rId223" Type="http://schemas.openxmlformats.org/officeDocument/2006/relationships/slide" Target="slides/slide197.xml"/><Relationship Id="rId244" Type="http://schemas.openxmlformats.org/officeDocument/2006/relationships/slide" Target="slides/slide218.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57E871-42BF-4DA9-9075-1F3D0974252C}"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GB"/>
        </a:p>
      </dgm:t>
    </dgm:pt>
    <dgm:pt modelId="{E31FD26D-015A-422D-B7A6-04FEF888CE78}">
      <dgm:prSet phldrT="[Text]"/>
      <dgm:spPr/>
      <dgm:t>
        <a:bodyPr/>
        <a:lstStyle/>
        <a:p>
          <a:r>
            <a:rPr lang="en-GB"/>
            <a:t>independent continuant</a:t>
          </a:r>
        </a:p>
      </dgm:t>
    </dgm:pt>
    <dgm:pt modelId="{E9E69BD5-9DDD-4813-B6E0-CA80ABCCFE7F}" type="parTrans" cxnId="{B461424E-C3AB-4C3B-8953-D43B59064F9E}">
      <dgm:prSet/>
      <dgm:spPr/>
      <dgm:t>
        <a:bodyPr/>
        <a:lstStyle/>
        <a:p>
          <a:endParaRPr lang="en-GB"/>
        </a:p>
      </dgm:t>
    </dgm:pt>
    <dgm:pt modelId="{0EF79F62-2392-4F85-82FA-90C658956399}" type="sibTrans" cxnId="{B461424E-C3AB-4C3B-8953-D43B59064F9E}">
      <dgm:prSet/>
      <dgm:spPr/>
      <dgm:t>
        <a:bodyPr/>
        <a:lstStyle/>
        <a:p>
          <a:endParaRPr lang="en-GB"/>
        </a:p>
      </dgm:t>
    </dgm:pt>
    <dgm:pt modelId="{E450C437-132B-4E06-A830-C1922DFFB49F}">
      <dgm:prSet phldrT="[Text]"/>
      <dgm:spPr/>
      <dgm:t>
        <a:bodyPr/>
        <a:lstStyle/>
        <a:p>
          <a:r>
            <a:rPr lang="en-GB" dirty="0"/>
            <a:t>system</a:t>
          </a:r>
        </a:p>
      </dgm:t>
    </dgm:pt>
    <dgm:pt modelId="{56A13A18-7083-4C36-9172-66B1F46A9D26}" type="parTrans" cxnId="{3F62FD2C-110C-469C-A248-5C451403D014}">
      <dgm:prSet/>
      <dgm:spPr/>
      <dgm:t>
        <a:bodyPr/>
        <a:lstStyle/>
        <a:p>
          <a:endParaRPr lang="en-GB"/>
        </a:p>
      </dgm:t>
    </dgm:pt>
    <dgm:pt modelId="{C86CA2BC-2EF1-4341-A453-05CB663F28D1}" type="sibTrans" cxnId="{3F62FD2C-110C-469C-A248-5C451403D014}">
      <dgm:prSet/>
      <dgm:spPr/>
      <dgm:t>
        <a:bodyPr/>
        <a:lstStyle/>
        <a:p>
          <a:endParaRPr lang="en-GB"/>
        </a:p>
      </dgm:t>
    </dgm:pt>
    <dgm:pt modelId="{63B23346-84F3-4F34-A979-1425E5080956}">
      <dgm:prSet/>
      <dgm:spPr/>
      <dgm:t>
        <a:bodyPr/>
        <a:lstStyle/>
        <a:p>
          <a:r>
            <a:rPr lang="en-GB" dirty="0"/>
            <a:t>environmental system</a:t>
          </a:r>
        </a:p>
      </dgm:t>
    </dgm:pt>
    <dgm:pt modelId="{3FFC6D66-A89C-4308-94BC-90172BB70C35}" type="parTrans" cxnId="{52546778-7D09-42F1-8BA2-9E68C71EDD57}">
      <dgm:prSet/>
      <dgm:spPr/>
      <dgm:t>
        <a:bodyPr/>
        <a:lstStyle/>
        <a:p>
          <a:endParaRPr lang="en-GB"/>
        </a:p>
      </dgm:t>
    </dgm:pt>
    <dgm:pt modelId="{D921DA3C-B3B3-4B28-8911-DD5C0D5A14F3}" type="sibTrans" cxnId="{52546778-7D09-42F1-8BA2-9E68C71EDD57}">
      <dgm:prSet/>
      <dgm:spPr/>
      <dgm:t>
        <a:bodyPr/>
        <a:lstStyle/>
        <a:p>
          <a:endParaRPr lang="en-GB"/>
        </a:p>
      </dgm:t>
    </dgm:pt>
    <dgm:pt modelId="{9FD31B80-630F-4A65-B27C-67AE4D2A8B44}">
      <dgm:prSet/>
      <dgm:spPr/>
      <dgm:t>
        <a:bodyPr/>
        <a:lstStyle/>
        <a:p>
          <a:r>
            <a:rPr lang="en-GB"/>
            <a:t>ecosystem</a:t>
          </a:r>
        </a:p>
      </dgm:t>
    </dgm:pt>
    <dgm:pt modelId="{09CFDED7-4B2C-45B3-93C3-FE30FB9BDE9A}" type="parTrans" cxnId="{F4721EF1-FE67-49CB-98BC-43289D139E0E}">
      <dgm:prSet/>
      <dgm:spPr/>
      <dgm:t>
        <a:bodyPr/>
        <a:lstStyle/>
        <a:p>
          <a:endParaRPr lang="en-GB"/>
        </a:p>
      </dgm:t>
    </dgm:pt>
    <dgm:pt modelId="{D51DE597-C787-4FC5-9325-903AF018C864}" type="sibTrans" cxnId="{F4721EF1-FE67-49CB-98BC-43289D139E0E}">
      <dgm:prSet/>
      <dgm:spPr/>
      <dgm:t>
        <a:bodyPr/>
        <a:lstStyle/>
        <a:p>
          <a:endParaRPr lang="en-GB"/>
        </a:p>
      </dgm:t>
    </dgm:pt>
    <dgm:pt modelId="{BB3C3CEB-0AE3-4AC7-8D24-3591734F2AD7}">
      <dgm:prSet/>
      <dgm:spPr/>
      <dgm:t>
        <a:bodyPr/>
        <a:lstStyle/>
        <a:p>
          <a:r>
            <a:rPr lang="en-GB"/>
            <a:t>biome</a:t>
          </a:r>
        </a:p>
      </dgm:t>
    </dgm:pt>
    <dgm:pt modelId="{F0C20BF9-9CBD-4DB4-AEF7-722086501D9A}" type="parTrans" cxnId="{8D6FE350-0D11-40B5-B0EC-D1DF7FCAA2A2}">
      <dgm:prSet/>
      <dgm:spPr/>
      <dgm:t>
        <a:bodyPr/>
        <a:lstStyle/>
        <a:p>
          <a:endParaRPr lang="en-GB"/>
        </a:p>
      </dgm:t>
    </dgm:pt>
    <dgm:pt modelId="{48D9FC6C-1720-42CF-B69B-73329E903EA1}" type="sibTrans" cxnId="{8D6FE350-0D11-40B5-B0EC-D1DF7FCAA2A2}">
      <dgm:prSet/>
      <dgm:spPr/>
      <dgm:t>
        <a:bodyPr/>
        <a:lstStyle/>
        <a:p>
          <a:endParaRPr lang="en-GB"/>
        </a:p>
      </dgm:t>
    </dgm:pt>
    <dgm:pt modelId="{74889F23-3810-433C-9698-30BCD27D6044}">
      <dgm:prSet/>
      <dgm:spPr/>
      <dgm:t>
        <a:bodyPr/>
        <a:lstStyle/>
        <a:p>
          <a:r>
            <a:rPr lang="en-GB"/>
            <a:t>habitat</a:t>
          </a:r>
        </a:p>
      </dgm:t>
    </dgm:pt>
    <dgm:pt modelId="{5054F4A5-D205-4DB7-ABE1-C21784A64805}" type="parTrans" cxnId="{2F618C9A-9614-4339-AEA5-A7C1265FA7B9}">
      <dgm:prSet/>
      <dgm:spPr/>
      <dgm:t>
        <a:bodyPr/>
        <a:lstStyle/>
        <a:p>
          <a:endParaRPr lang="en-GB"/>
        </a:p>
      </dgm:t>
    </dgm:pt>
    <dgm:pt modelId="{45B5E329-00A7-4731-A7CA-CD48BBA0B412}" type="sibTrans" cxnId="{2F618C9A-9614-4339-AEA5-A7C1265FA7B9}">
      <dgm:prSet/>
      <dgm:spPr/>
      <dgm:t>
        <a:bodyPr/>
        <a:lstStyle/>
        <a:p>
          <a:endParaRPr lang="en-GB"/>
        </a:p>
      </dgm:t>
    </dgm:pt>
    <dgm:pt modelId="{3AF96A57-6513-4ADE-8ED1-C9D4551ED359}">
      <dgm:prSet/>
      <dgm:spPr/>
      <dgm:t>
        <a:bodyPr/>
        <a:lstStyle/>
        <a:p>
          <a:r>
            <a:rPr lang="en-GB"/>
            <a:t>niche</a:t>
          </a:r>
        </a:p>
      </dgm:t>
    </dgm:pt>
    <dgm:pt modelId="{2F0BDD65-3734-4345-91CD-15493643C8C7}" type="parTrans" cxnId="{448E53A1-F37D-4713-96D7-7DD0B60C91DB}">
      <dgm:prSet/>
      <dgm:spPr/>
      <dgm:t>
        <a:bodyPr/>
        <a:lstStyle/>
        <a:p>
          <a:endParaRPr lang="en-GB"/>
        </a:p>
      </dgm:t>
    </dgm:pt>
    <dgm:pt modelId="{C1C6096A-DC8C-4215-83B5-3472D4B2AE8F}" type="sibTrans" cxnId="{448E53A1-F37D-4713-96D7-7DD0B60C91DB}">
      <dgm:prSet/>
      <dgm:spPr/>
      <dgm:t>
        <a:bodyPr/>
        <a:lstStyle/>
        <a:p>
          <a:endParaRPr lang="en-GB"/>
        </a:p>
      </dgm:t>
    </dgm:pt>
    <dgm:pt modelId="{CDB4A8A6-A19A-4AB6-9B20-4DD4C0A1807D}">
      <dgm:prSet/>
      <dgm:spPr/>
      <dgm:t>
        <a:bodyPr/>
        <a:lstStyle/>
        <a:p>
          <a:r>
            <a:rPr lang="en-GB"/>
            <a:t>material entity</a:t>
          </a:r>
        </a:p>
      </dgm:t>
    </dgm:pt>
    <dgm:pt modelId="{A27BCFC3-3E1A-4289-8840-A8C2409C1FEE}" type="parTrans" cxnId="{02A6ECA2-26B5-4D78-8247-071F565CBA0B}">
      <dgm:prSet/>
      <dgm:spPr/>
      <dgm:t>
        <a:bodyPr/>
        <a:lstStyle/>
        <a:p>
          <a:endParaRPr lang="en-GB"/>
        </a:p>
      </dgm:t>
    </dgm:pt>
    <dgm:pt modelId="{11693FC8-16BB-419D-A2BD-B1E7F22FCCEB}" type="sibTrans" cxnId="{02A6ECA2-26B5-4D78-8247-071F565CBA0B}">
      <dgm:prSet/>
      <dgm:spPr/>
      <dgm:t>
        <a:bodyPr/>
        <a:lstStyle/>
        <a:p>
          <a:endParaRPr lang="en-GB"/>
        </a:p>
      </dgm:t>
    </dgm:pt>
    <dgm:pt modelId="{AF011547-34B2-41EA-9101-C68D180CB55A}">
      <dgm:prSet/>
      <dgm:spPr/>
      <dgm:t>
        <a:bodyPr/>
        <a:lstStyle/>
        <a:p>
          <a:r>
            <a:rPr lang="en-GB"/>
            <a:t>object</a:t>
          </a:r>
        </a:p>
      </dgm:t>
    </dgm:pt>
    <dgm:pt modelId="{3B1CCB60-8E5F-4EFD-B50E-9E67B5327C57}" type="parTrans" cxnId="{AD832E09-698A-4ACA-ACCB-6B2908867E8A}">
      <dgm:prSet/>
      <dgm:spPr/>
      <dgm:t>
        <a:bodyPr/>
        <a:lstStyle/>
        <a:p>
          <a:endParaRPr lang="en-GB"/>
        </a:p>
      </dgm:t>
    </dgm:pt>
    <dgm:pt modelId="{0B228939-36B7-419F-93FD-0DD4EC4AD66E}" type="sibTrans" cxnId="{AD832E09-698A-4ACA-ACCB-6B2908867E8A}">
      <dgm:prSet/>
      <dgm:spPr/>
      <dgm:t>
        <a:bodyPr/>
        <a:lstStyle/>
        <a:p>
          <a:endParaRPr lang="en-GB"/>
        </a:p>
      </dgm:t>
    </dgm:pt>
    <dgm:pt modelId="{AD453E5D-69D6-4EA5-AFCE-6DCA9763C4EC}">
      <dgm:prSet/>
      <dgm:spPr/>
      <dgm:t>
        <a:bodyPr/>
        <a:lstStyle/>
        <a:p>
          <a:r>
            <a:rPr lang="en-GB" dirty="0"/>
            <a:t>object aggregate</a:t>
          </a:r>
        </a:p>
      </dgm:t>
    </dgm:pt>
    <dgm:pt modelId="{B369193B-D3D6-4836-8DD1-B5751AD4DE2A}" type="parTrans" cxnId="{6ACF5872-C90A-4D99-95F9-6E7E49B48EC7}">
      <dgm:prSet/>
      <dgm:spPr/>
      <dgm:t>
        <a:bodyPr/>
        <a:lstStyle/>
        <a:p>
          <a:endParaRPr lang="en-GB"/>
        </a:p>
      </dgm:t>
    </dgm:pt>
    <dgm:pt modelId="{0829FB2A-64A0-4AD5-A6CC-515E71056CC5}" type="sibTrans" cxnId="{6ACF5872-C90A-4D99-95F9-6E7E49B48EC7}">
      <dgm:prSet/>
      <dgm:spPr/>
      <dgm:t>
        <a:bodyPr/>
        <a:lstStyle/>
        <a:p>
          <a:endParaRPr lang="en-GB"/>
        </a:p>
      </dgm:t>
    </dgm:pt>
    <dgm:pt modelId="{2BC48E6D-AD4D-4AC9-85FB-3267BDDCDC62}">
      <dgm:prSet/>
      <dgm:spPr/>
      <dgm:t>
        <a:bodyPr/>
        <a:lstStyle/>
        <a:p>
          <a:r>
            <a:rPr lang="en-GB"/>
            <a:t>organism</a:t>
          </a:r>
        </a:p>
      </dgm:t>
    </dgm:pt>
    <dgm:pt modelId="{88DD4893-8119-45CE-81E0-44C1118755B0}" type="parTrans" cxnId="{DA7B9E82-FBD0-4EC4-86EA-D6EDD013C25F}">
      <dgm:prSet/>
      <dgm:spPr/>
      <dgm:t>
        <a:bodyPr/>
        <a:lstStyle/>
        <a:p>
          <a:endParaRPr lang="en-GB"/>
        </a:p>
      </dgm:t>
    </dgm:pt>
    <dgm:pt modelId="{82A47D4F-99C0-4F2C-B193-78620B211E07}" type="sibTrans" cxnId="{DA7B9E82-FBD0-4EC4-86EA-D6EDD013C25F}">
      <dgm:prSet/>
      <dgm:spPr/>
      <dgm:t>
        <a:bodyPr/>
        <a:lstStyle/>
        <a:p>
          <a:endParaRPr lang="en-GB"/>
        </a:p>
      </dgm:t>
    </dgm:pt>
    <dgm:pt modelId="{656DE227-88E3-49CF-81C8-EFABF50EE0B0}">
      <dgm:prSet/>
      <dgm:spPr/>
      <dgm:t>
        <a:bodyPr/>
        <a:lstStyle/>
        <a:p>
          <a:r>
            <a:rPr lang="en-GB"/>
            <a:t>population</a:t>
          </a:r>
        </a:p>
      </dgm:t>
    </dgm:pt>
    <dgm:pt modelId="{7FF98B2E-8A10-469C-9708-C35F991A2423}" type="parTrans" cxnId="{F7B8C455-8514-4F45-8555-FAF5B6D8330B}">
      <dgm:prSet/>
      <dgm:spPr/>
      <dgm:t>
        <a:bodyPr/>
        <a:lstStyle/>
        <a:p>
          <a:endParaRPr lang="en-GB"/>
        </a:p>
      </dgm:t>
    </dgm:pt>
    <dgm:pt modelId="{D6C2D7EF-DF61-4E01-B6DE-CDEB58040AA3}" type="sibTrans" cxnId="{F7B8C455-8514-4F45-8555-FAF5B6D8330B}">
      <dgm:prSet/>
      <dgm:spPr/>
      <dgm:t>
        <a:bodyPr/>
        <a:lstStyle/>
        <a:p>
          <a:endParaRPr lang="en-GB"/>
        </a:p>
      </dgm:t>
    </dgm:pt>
    <dgm:pt modelId="{BFE40B69-C463-48DD-995B-17E9D00312FA}">
      <dgm:prSet/>
      <dgm:spPr/>
      <dgm:t>
        <a:bodyPr/>
        <a:lstStyle/>
        <a:p>
          <a:r>
            <a:rPr lang="en-GB"/>
            <a:t>community</a:t>
          </a:r>
        </a:p>
      </dgm:t>
    </dgm:pt>
    <dgm:pt modelId="{731418A0-4881-464C-81CE-B0A102A595B9}" type="parTrans" cxnId="{27053209-A9F8-4CF1-A7BF-DDC22F0BF14B}">
      <dgm:prSet/>
      <dgm:spPr/>
      <dgm:t>
        <a:bodyPr/>
        <a:lstStyle/>
        <a:p>
          <a:endParaRPr lang="en-GB"/>
        </a:p>
      </dgm:t>
    </dgm:pt>
    <dgm:pt modelId="{CFA9D062-97CB-4017-9E5E-9181E73A8CAE}" type="sibTrans" cxnId="{27053209-A9F8-4CF1-A7BF-DDC22F0BF14B}">
      <dgm:prSet/>
      <dgm:spPr/>
      <dgm:t>
        <a:bodyPr/>
        <a:lstStyle/>
        <a:p>
          <a:endParaRPr lang="en-GB"/>
        </a:p>
      </dgm:t>
    </dgm:pt>
    <dgm:pt modelId="{073B46A9-0693-4456-B459-75482B099D0A}">
      <dgm:prSet/>
      <dgm:spPr/>
      <dgm:t>
        <a:bodyPr/>
        <a:lstStyle/>
        <a:p>
          <a:r>
            <a:rPr lang="en-GB"/>
            <a:t>site</a:t>
          </a:r>
        </a:p>
      </dgm:t>
    </dgm:pt>
    <dgm:pt modelId="{B94D2F93-B466-4292-9353-F133399D5E7E}" type="parTrans" cxnId="{F070E4DE-FC6B-40DD-8661-A171E99B5FF7}">
      <dgm:prSet/>
      <dgm:spPr/>
      <dgm:t>
        <a:bodyPr/>
        <a:lstStyle/>
        <a:p>
          <a:endParaRPr lang="en-GB"/>
        </a:p>
      </dgm:t>
    </dgm:pt>
    <dgm:pt modelId="{D74B2F9B-CE18-44F3-ADB9-E487B257FF55}" type="sibTrans" cxnId="{F070E4DE-FC6B-40DD-8661-A171E99B5FF7}">
      <dgm:prSet/>
      <dgm:spPr/>
      <dgm:t>
        <a:bodyPr/>
        <a:lstStyle/>
        <a:p>
          <a:endParaRPr lang="en-GB"/>
        </a:p>
      </dgm:t>
    </dgm:pt>
    <dgm:pt modelId="{D7C19E42-589D-44BF-9D8E-92B401C1C8EC}">
      <dgm:prSet/>
      <dgm:spPr/>
      <dgm:t>
        <a:bodyPr/>
        <a:lstStyle/>
        <a:p>
          <a:r>
            <a:rPr lang="en-GB"/>
            <a:t>ocean</a:t>
          </a:r>
        </a:p>
      </dgm:t>
    </dgm:pt>
    <dgm:pt modelId="{75FF425C-37A7-49BD-AE14-FA82019D4095}" type="parTrans" cxnId="{319B925F-C88A-41A9-928C-E296A2E85BAA}">
      <dgm:prSet/>
      <dgm:spPr/>
      <dgm:t>
        <a:bodyPr/>
        <a:lstStyle/>
        <a:p>
          <a:endParaRPr lang="en-GB"/>
        </a:p>
      </dgm:t>
    </dgm:pt>
    <dgm:pt modelId="{6B797CDD-191F-49B9-9D44-76B3D65F9208}" type="sibTrans" cxnId="{319B925F-C88A-41A9-928C-E296A2E85BAA}">
      <dgm:prSet/>
      <dgm:spPr/>
      <dgm:t>
        <a:bodyPr/>
        <a:lstStyle/>
        <a:p>
          <a:endParaRPr lang="en-GB"/>
        </a:p>
      </dgm:t>
    </dgm:pt>
    <dgm:pt modelId="{2F28A5A6-7692-4A4E-BEDE-E3DEBEEFD501}">
      <dgm:prSet/>
      <dgm:spPr/>
      <dgm:t>
        <a:bodyPr/>
        <a:lstStyle/>
        <a:p>
          <a:r>
            <a:rPr lang="en-GB"/>
            <a:t>desert</a:t>
          </a:r>
        </a:p>
      </dgm:t>
    </dgm:pt>
    <dgm:pt modelId="{98FEBB7A-AD37-417D-9F82-2594CA90DEE5}" type="parTrans" cxnId="{E79CF29C-9558-464C-97BE-3810E3D83FDA}">
      <dgm:prSet/>
      <dgm:spPr/>
      <dgm:t>
        <a:bodyPr/>
        <a:lstStyle/>
        <a:p>
          <a:endParaRPr lang="en-GB"/>
        </a:p>
      </dgm:t>
    </dgm:pt>
    <dgm:pt modelId="{30CAF54D-0576-48E8-8179-2DCCD81B2116}" type="sibTrans" cxnId="{E79CF29C-9558-464C-97BE-3810E3D83FDA}">
      <dgm:prSet/>
      <dgm:spPr/>
      <dgm:t>
        <a:bodyPr/>
        <a:lstStyle/>
        <a:p>
          <a:endParaRPr lang="en-GB"/>
        </a:p>
      </dgm:t>
    </dgm:pt>
    <dgm:pt modelId="{F6F69529-EE0C-4FCF-997D-74E00F1D8CBB}">
      <dgm:prSet/>
      <dgm:spPr/>
      <dgm:t>
        <a:bodyPr/>
        <a:lstStyle/>
        <a:p>
          <a:r>
            <a:rPr lang="en-GB"/>
            <a:t>gut</a:t>
          </a:r>
        </a:p>
      </dgm:t>
    </dgm:pt>
    <dgm:pt modelId="{5E6F7EDF-9558-4C8D-9AE5-D11E4126BF81}" type="parTrans" cxnId="{5BD0BB53-0DBA-4B29-B83C-0082A6D3022C}">
      <dgm:prSet/>
      <dgm:spPr/>
      <dgm:t>
        <a:bodyPr/>
        <a:lstStyle/>
        <a:p>
          <a:endParaRPr lang="en-GB"/>
        </a:p>
      </dgm:t>
    </dgm:pt>
    <dgm:pt modelId="{FED38398-BD60-49A5-B72B-2DF6D74B79C4}" type="sibTrans" cxnId="{5BD0BB53-0DBA-4B29-B83C-0082A6D3022C}">
      <dgm:prSet/>
      <dgm:spPr/>
      <dgm:t>
        <a:bodyPr/>
        <a:lstStyle/>
        <a:p>
          <a:endParaRPr lang="en-GB"/>
        </a:p>
      </dgm:t>
    </dgm:pt>
    <dgm:pt modelId="{D9280EC8-E6A9-4453-939A-D0A89114CC74}" type="pres">
      <dgm:prSet presAssocID="{A957E871-42BF-4DA9-9075-1F3D0974252C}" presName="diagram" presStyleCnt="0">
        <dgm:presLayoutVars>
          <dgm:chPref val="1"/>
          <dgm:dir/>
          <dgm:animOne val="branch"/>
          <dgm:animLvl val="lvl"/>
          <dgm:resizeHandles val="exact"/>
        </dgm:presLayoutVars>
      </dgm:prSet>
      <dgm:spPr/>
    </dgm:pt>
    <dgm:pt modelId="{67B43094-D9FD-4B4E-BF65-52B86AE9353A}" type="pres">
      <dgm:prSet presAssocID="{E31FD26D-015A-422D-B7A6-04FEF888CE78}" presName="root1" presStyleCnt="0"/>
      <dgm:spPr/>
    </dgm:pt>
    <dgm:pt modelId="{490FDF58-C6B7-4492-844E-7461E3A238B3}" type="pres">
      <dgm:prSet presAssocID="{E31FD26D-015A-422D-B7A6-04FEF888CE78}" presName="LevelOneTextNode" presStyleLbl="node0" presStyleIdx="0" presStyleCnt="1">
        <dgm:presLayoutVars>
          <dgm:chPref val="3"/>
        </dgm:presLayoutVars>
      </dgm:prSet>
      <dgm:spPr/>
    </dgm:pt>
    <dgm:pt modelId="{DFB9F6CD-9947-4DBC-BF2D-1B6B3908DA52}" type="pres">
      <dgm:prSet presAssocID="{E31FD26D-015A-422D-B7A6-04FEF888CE78}" presName="level2hierChild" presStyleCnt="0"/>
      <dgm:spPr/>
    </dgm:pt>
    <dgm:pt modelId="{8F997EA9-8406-4B52-AF2C-01CF26C47C1C}" type="pres">
      <dgm:prSet presAssocID="{56A13A18-7083-4C36-9172-66B1F46A9D26}" presName="conn2-1" presStyleLbl="parChTrans1D2" presStyleIdx="0" presStyleCnt="3"/>
      <dgm:spPr/>
    </dgm:pt>
    <dgm:pt modelId="{B75D699B-87B2-483E-AE41-A3D3AC9880AB}" type="pres">
      <dgm:prSet presAssocID="{56A13A18-7083-4C36-9172-66B1F46A9D26}" presName="connTx" presStyleLbl="parChTrans1D2" presStyleIdx="0" presStyleCnt="3"/>
      <dgm:spPr/>
    </dgm:pt>
    <dgm:pt modelId="{01BD10E2-FB5A-4123-90A2-D552D5612FB8}" type="pres">
      <dgm:prSet presAssocID="{E450C437-132B-4E06-A830-C1922DFFB49F}" presName="root2" presStyleCnt="0"/>
      <dgm:spPr/>
    </dgm:pt>
    <dgm:pt modelId="{CEB7C600-07DD-4403-AA69-3B17EBE3130E}" type="pres">
      <dgm:prSet presAssocID="{E450C437-132B-4E06-A830-C1922DFFB49F}" presName="LevelTwoTextNode" presStyleLbl="node2" presStyleIdx="0" presStyleCnt="3">
        <dgm:presLayoutVars>
          <dgm:chPref val="3"/>
        </dgm:presLayoutVars>
      </dgm:prSet>
      <dgm:spPr/>
    </dgm:pt>
    <dgm:pt modelId="{1D4D31B1-291C-4F7E-8EEF-5366BABBD504}" type="pres">
      <dgm:prSet presAssocID="{E450C437-132B-4E06-A830-C1922DFFB49F}" presName="level3hierChild" presStyleCnt="0"/>
      <dgm:spPr/>
    </dgm:pt>
    <dgm:pt modelId="{88FEFFC6-29D7-4FEC-A482-4D02666C64DB}" type="pres">
      <dgm:prSet presAssocID="{3FFC6D66-A89C-4308-94BC-90172BB70C35}" presName="conn2-1" presStyleLbl="parChTrans1D3" presStyleIdx="0" presStyleCnt="6"/>
      <dgm:spPr/>
    </dgm:pt>
    <dgm:pt modelId="{99624FA8-18EB-43DD-959D-F7CB9803555A}" type="pres">
      <dgm:prSet presAssocID="{3FFC6D66-A89C-4308-94BC-90172BB70C35}" presName="connTx" presStyleLbl="parChTrans1D3" presStyleIdx="0" presStyleCnt="6"/>
      <dgm:spPr/>
    </dgm:pt>
    <dgm:pt modelId="{A8B04F60-B28E-4119-A561-F8B0F5B162B2}" type="pres">
      <dgm:prSet presAssocID="{63B23346-84F3-4F34-A979-1425E5080956}" presName="root2" presStyleCnt="0"/>
      <dgm:spPr/>
    </dgm:pt>
    <dgm:pt modelId="{096359A9-9409-45C4-A07B-22D8CB4F4C6F}" type="pres">
      <dgm:prSet presAssocID="{63B23346-84F3-4F34-A979-1425E5080956}" presName="LevelTwoTextNode" presStyleLbl="node3" presStyleIdx="0" presStyleCnt="6">
        <dgm:presLayoutVars>
          <dgm:chPref val="3"/>
        </dgm:presLayoutVars>
      </dgm:prSet>
      <dgm:spPr/>
    </dgm:pt>
    <dgm:pt modelId="{42E667C0-47AA-46F3-9D9D-496B00F07F24}" type="pres">
      <dgm:prSet presAssocID="{63B23346-84F3-4F34-A979-1425E5080956}" presName="level3hierChild" presStyleCnt="0"/>
      <dgm:spPr/>
    </dgm:pt>
    <dgm:pt modelId="{B4859828-8862-4C6E-A4D9-224CDB6C7ECE}" type="pres">
      <dgm:prSet presAssocID="{09CFDED7-4B2C-45B3-93C3-FE30FB9BDE9A}" presName="conn2-1" presStyleLbl="parChTrans1D4" presStyleIdx="0" presStyleCnt="7"/>
      <dgm:spPr/>
    </dgm:pt>
    <dgm:pt modelId="{C69C7B49-8AF9-43D3-9650-F4B6D51A0D56}" type="pres">
      <dgm:prSet presAssocID="{09CFDED7-4B2C-45B3-93C3-FE30FB9BDE9A}" presName="connTx" presStyleLbl="parChTrans1D4" presStyleIdx="0" presStyleCnt="7"/>
      <dgm:spPr/>
    </dgm:pt>
    <dgm:pt modelId="{093B4C89-8B7A-448E-871A-461FDA2BDC2B}" type="pres">
      <dgm:prSet presAssocID="{9FD31B80-630F-4A65-B27C-67AE4D2A8B44}" presName="root2" presStyleCnt="0"/>
      <dgm:spPr/>
    </dgm:pt>
    <dgm:pt modelId="{7A6816B7-7DE5-4A64-8588-D40149087D63}" type="pres">
      <dgm:prSet presAssocID="{9FD31B80-630F-4A65-B27C-67AE4D2A8B44}" presName="LevelTwoTextNode" presStyleLbl="node4" presStyleIdx="0" presStyleCnt="7">
        <dgm:presLayoutVars>
          <dgm:chPref val="3"/>
        </dgm:presLayoutVars>
      </dgm:prSet>
      <dgm:spPr/>
    </dgm:pt>
    <dgm:pt modelId="{B660928A-D64B-45B9-8159-43E4132F5D69}" type="pres">
      <dgm:prSet presAssocID="{9FD31B80-630F-4A65-B27C-67AE4D2A8B44}" presName="level3hierChild" presStyleCnt="0"/>
      <dgm:spPr/>
    </dgm:pt>
    <dgm:pt modelId="{F176D1B2-CD63-4935-AD45-302EA033972E}" type="pres">
      <dgm:prSet presAssocID="{F0C20BF9-9CBD-4DB4-AEF7-722086501D9A}" presName="conn2-1" presStyleLbl="parChTrans1D4" presStyleIdx="1" presStyleCnt="7"/>
      <dgm:spPr/>
    </dgm:pt>
    <dgm:pt modelId="{8560BC27-C96D-4018-AAC0-E7CB10E81025}" type="pres">
      <dgm:prSet presAssocID="{F0C20BF9-9CBD-4DB4-AEF7-722086501D9A}" presName="connTx" presStyleLbl="parChTrans1D4" presStyleIdx="1" presStyleCnt="7"/>
      <dgm:spPr/>
    </dgm:pt>
    <dgm:pt modelId="{D35E9887-2CAE-42E9-B087-7A16A89ABA25}" type="pres">
      <dgm:prSet presAssocID="{BB3C3CEB-0AE3-4AC7-8D24-3591734F2AD7}" presName="root2" presStyleCnt="0"/>
      <dgm:spPr/>
    </dgm:pt>
    <dgm:pt modelId="{879DB577-AAD5-4C59-95DA-06F81E59F4A3}" type="pres">
      <dgm:prSet presAssocID="{BB3C3CEB-0AE3-4AC7-8D24-3591734F2AD7}" presName="LevelTwoTextNode" presStyleLbl="node4" presStyleIdx="1" presStyleCnt="7">
        <dgm:presLayoutVars>
          <dgm:chPref val="3"/>
        </dgm:presLayoutVars>
      </dgm:prSet>
      <dgm:spPr/>
    </dgm:pt>
    <dgm:pt modelId="{0729273A-7CCD-439E-8889-4ECA8A3879E6}" type="pres">
      <dgm:prSet presAssocID="{BB3C3CEB-0AE3-4AC7-8D24-3591734F2AD7}" presName="level3hierChild" presStyleCnt="0"/>
      <dgm:spPr/>
    </dgm:pt>
    <dgm:pt modelId="{6F7B3757-4B69-4003-9690-B8E6C203FA25}" type="pres">
      <dgm:prSet presAssocID="{5054F4A5-D205-4DB7-ABE1-C21784A64805}" presName="conn2-1" presStyleLbl="parChTrans1D4" presStyleIdx="2" presStyleCnt="7"/>
      <dgm:spPr/>
    </dgm:pt>
    <dgm:pt modelId="{1D007EAE-9B6B-4FA1-A660-F41F9718C297}" type="pres">
      <dgm:prSet presAssocID="{5054F4A5-D205-4DB7-ABE1-C21784A64805}" presName="connTx" presStyleLbl="parChTrans1D4" presStyleIdx="2" presStyleCnt="7"/>
      <dgm:spPr/>
    </dgm:pt>
    <dgm:pt modelId="{DB2F7DCC-54B2-4D16-8599-8AE35DDF7200}" type="pres">
      <dgm:prSet presAssocID="{74889F23-3810-433C-9698-30BCD27D6044}" presName="root2" presStyleCnt="0"/>
      <dgm:spPr/>
    </dgm:pt>
    <dgm:pt modelId="{78CA1784-646A-4190-BD0C-C5EC15BC04A2}" type="pres">
      <dgm:prSet presAssocID="{74889F23-3810-433C-9698-30BCD27D6044}" presName="LevelTwoTextNode" presStyleLbl="node4" presStyleIdx="2" presStyleCnt="7">
        <dgm:presLayoutVars>
          <dgm:chPref val="3"/>
        </dgm:presLayoutVars>
      </dgm:prSet>
      <dgm:spPr/>
    </dgm:pt>
    <dgm:pt modelId="{BE80A684-53EE-4900-91FA-FB07D5EE7231}" type="pres">
      <dgm:prSet presAssocID="{74889F23-3810-433C-9698-30BCD27D6044}" presName="level3hierChild" presStyleCnt="0"/>
      <dgm:spPr/>
    </dgm:pt>
    <dgm:pt modelId="{AB3D7B48-2699-4AFB-8667-DD46FBB8A7BF}" type="pres">
      <dgm:prSet presAssocID="{2F0BDD65-3734-4345-91CD-15493643C8C7}" presName="conn2-1" presStyleLbl="parChTrans1D4" presStyleIdx="3" presStyleCnt="7"/>
      <dgm:spPr/>
    </dgm:pt>
    <dgm:pt modelId="{5B2B6BDB-1C28-49CD-B057-6E96EBE59F21}" type="pres">
      <dgm:prSet presAssocID="{2F0BDD65-3734-4345-91CD-15493643C8C7}" presName="connTx" presStyleLbl="parChTrans1D4" presStyleIdx="3" presStyleCnt="7"/>
      <dgm:spPr/>
    </dgm:pt>
    <dgm:pt modelId="{C80F30E8-778D-49AB-A39A-0A000CC0D28E}" type="pres">
      <dgm:prSet presAssocID="{3AF96A57-6513-4ADE-8ED1-C9D4551ED359}" presName="root2" presStyleCnt="0"/>
      <dgm:spPr/>
    </dgm:pt>
    <dgm:pt modelId="{869C101F-8B2F-4DBC-A8C8-BEA527D7535E}" type="pres">
      <dgm:prSet presAssocID="{3AF96A57-6513-4ADE-8ED1-C9D4551ED359}" presName="LevelTwoTextNode" presStyleLbl="node4" presStyleIdx="3" presStyleCnt="7">
        <dgm:presLayoutVars>
          <dgm:chPref val="3"/>
        </dgm:presLayoutVars>
      </dgm:prSet>
      <dgm:spPr/>
    </dgm:pt>
    <dgm:pt modelId="{B3105A95-6C4E-4FCE-818B-62422147F2F8}" type="pres">
      <dgm:prSet presAssocID="{3AF96A57-6513-4ADE-8ED1-C9D4551ED359}" presName="level3hierChild" presStyleCnt="0"/>
      <dgm:spPr/>
    </dgm:pt>
    <dgm:pt modelId="{A7EFC2FA-D521-4CEB-B63E-1447F2BC87A1}" type="pres">
      <dgm:prSet presAssocID="{A27BCFC3-3E1A-4289-8840-A8C2409C1FEE}" presName="conn2-1" presStyleLbl="parChTrans1D2" presStyleIdx="1" presStyleCnt="3"/>
      <dgm:spPr/>
    </dgm:pt>
    <dgm:pt modelId="{74B899FE-B76F-45A8-9669-5C2EB01B7438}" type="pres">
      <dgm:prSet presAssocID="{A27BCFC3-3E1A-4289-8840-A8C2409C1FEE}" presName="connTx" presStyleLbl="parChTrans1D2" presStyleIdx="1" presStyleCnt="3"/>
      <dgm:spPr/>
    </dgm:pt>
    <dgm:pt modelId="{B56CEEE0-CEA1-45B6-A046-C701F511438D}" type="pres">
      <dgm:prSet presAssocID="{CDB4A8A6-A19A-4AB6-9B20-4DD4C0A1807D}" presName="root2" presStyleCnt="0"/>
      <dgm:spPr/>
    </dgm:pt>
    <dgm:pt modelId="{5946CA66-18CB-4637-9716-AADB2283C403}" type="pres">
      <dgm:prSet presAssocID="{CDB4A8A6-A19A-4AB6-9B20-4DD4C0A1807D}" presName="LevelTwoTextNode" presStyleLbl="node2" presStyleIdx="1" presStyleCnt="3">
        <dgm:presLayoutVars>
          <dgm:chPref val="3"/>
        </dgm:presLayoutVars>
      </dgm:prSet>
      <dgm:spPr/>
    </dgm:pt>
    <dgm:pt modelId="{10381145-7D8A-4604-8061-0135915F9B00}" type="pres">
      <dgm:prSet presAssocID="{CDB4A8A6-A19A-4AB6-9B20-4DD4C0A1807D}" presName="level3hierChild" presStyleCnt="0"/>
      <dgm:spPr/>
    </dgm:pt>
    <dgm:pt modelId="{2EEDABF8-8BB3-48D7-A35A-B5832CADD5D0}" type="pres">
      <dgm:prSet presAssocID="{3B1CCB60-8E5F-4EFD-B50E-9E67B5327C57}" presName="conn2-1" presStyleLbl="parChTrans1D3" presStyleIdx="1" presStyleCnt="6"/>
      <dgm:spPr/>
    </dgm:pt>
    <dgm:pt modelId="{DC810901-B6E3-4C25-A866-8CF7AE46384E}" type="pres">
      <dgm:prSet presAssocID="{3B1CCB60-8E5F-4EFD-B50E-9E67B5327C57}" presName="connTx" presStyleLbl="parChTrans1D3" presStyleIdx="1" presStyleCnt="6"/>
      <dgm:spPr/>
    </dgm:pt>
    <dgm:pt modelId="{41AD5DEB-F572-4F6C-BEC3-16BEC53C5C42}" type="pres">
      <dgm:prSet presAssocID="{AF011547-34B2-41EA-9101-C68D180CB55A}" presName="root2" presStyleCnt="0"/>
      <dgm:spPr/>
    </dgm:pt>
    <dgm:pt modelId="{D70D4238-AD00-4D7F-A170-E45CB7451300}" type="pres">
      <dgm:prSet presAssocID="{AF011547-34B2-41EA-9101-C68D180CB55A}" presName="LevelTwoTextNode" presStyleLbl="node3" presStyleIdx="1" presStyleCnt="6">
        <dgm:presLayoutVars>
          <dgm:chPref val="3"/>
        </dgm:presLayoutVars>
      </dgm:prSet>
      <dgm:spPr/>
    </dgm:pt>
    <dgm:pt modelId="{2702B919-BD3B-4444-8ADA-9FD2BE550408}" type="pres">
      <dgm:prSet presAssocID="{AF011547-34B2-41EA-9101-C68D180CB55A}" presName="level3hierChild" presStyleCnt="0"/>
      <dgm:spPr/>
    </dgm:pt>
    <dgm:pt modelId="{61D4C2B1-E88F-40A1-A356-003D5C1DFAA0}" type="pres">
      <dgm:prSet presAssocID="{88DD4893-8119-45CE-81E0-44C1118755B0}" presName="conn2-1" presStyleLbl="parChTrans1D4" presStyleIdx="4" presStyleCnt="7"/>
      <dgm:spPr/>
    </dgm:pt>
    <dgm:pt modelId="{B3D4D21D-C366-4EA7-B792-0C909ECF28D1}" type="pres">
      <dgm:prSet presAssocID="{88DD4893-8119-45CE-81E0-44C1118755B0}" presName="connTx" presStyleLbl="parChTrans1D4" presStyleIdx="4" presStyleCnt="7"/>
      <dgm:spPr/>
    </dgm:pt>
    <dgm:pt modelId="{BA6D4A14-FAEA-4699-B1B6-A16B949D609D}" type="pres">
      <dgm:prSet presAssocID="{2BC48E6D-AD4D-4AC9-85FB-3267BDDCDC62}" presName="root2" presStyleCnt="0"/>
      <dgm:spPr/>
    </dgm:pt>
    <dgm:pt modelId="{BB6A77C2-07EE-4366-85B9-733B30CCBDA3}" type="pres">
      <dgm:prSet presAssocID="{2BC48E6D-AD4D-4AC9-85FB-3267BDDCDC62}" presName="LevelTwoTextNode" presStyleLbl="node4" presStyleIdx="4" presStyleCnt="7">
        <dgm:presLayoutVars>
          <dgm:chPref val="3"/>
        </dgm:presLayoutVars>
      </dgm:prSet>
      <dgm:spPr/>
    </dgm:pt>
    <dgm:pt modelId="{77DCC69B-ED66-407D-B1D4-0FB1615985D1}" type="pres">
      <dgm:prSet presAssocID="{2BC48E6D-AD4D-4AC9-85FB-3267BDDCDC62}" presName="level3hierChild" presStyleCnt="0"/>
      <dgm:spPr/>
    </dgm:pt>
    <dgm:pt modelId="{F29B57D9-A224-44CA-BD4B-50F73329B654}" type="pres">
      <dgm:prSet presAssocID="{B369193B-D3D6-4836-8DD1-B5751AD4DE2A}" presName="conn2-1" presStyleLbl="parChTrans1D3" presStyleIdx="2" presStyleCnt="6"/>
      <dgm:spPr/>
    </dgm:pt>
    <dgm:pt modelId="{90606CA9-7C9D-4456-9ACD-008BC7A8A91C}" type="pres">
      <dgm:prSet presAssocID="{B369193B-D3D6-4836-8DD1-B5751AD4DE2A}" presName="connTx" presStyleLbl="parChTrans1D3" presStyleIdx="2" presStyleCnt="6"/>
      <dgm:spPr/>
    </dgm:pt>
    <dgm:pt modelId="{68271A39-11DC-4F4C-8294-1494F0EE9EB0}" type="pres">
      <dgm:prSet presAssocID="{AD453E5D-69D6-4EA5-AFCE-6DCA9763C4EC}" presName="root2" presStyleCnt="0"/>
      <dgm:spPr/>
    </dgm:pt>
    <dgm:pt modelId="{A066D2A4-17A9-462E-AF66-93E96BF25A29}" type="pres">
      <dgm:prSet presAssocID="{AD453E5D-69D6-4EA5-AFCE-6DCA9763C4EC}" presName="LevelTwoTextNode" presStyleLbl="node3" presStyleIdx="2" presStyleCnt="6">
        <dgm:presLayoutVars>
          <dgm:chPref val="3"/>
        </dgm:presLayoutVars>
      </dgm:prSet>
      <dgm:spPr/>
    </dgm:pt>
    <dgm:pt modelId="{55735C1A-C844-42C3-9802-C8ABAA9A34A9}" type="pres">
      <dgm:prSet presAssocID="{AD453E5D-69D6-4EA5-AFCE-6DCA9763C4EC}" presName="level3hierChild" presStyleCnt="0"/>
      <dgm:spPr/>
    </dgm:pt>
    <dgm:pt modelId="{20C493E1-6B76-4304-AE1B-9DC45E6768F1}" type="pres">
      <dgm:prSet presAssocID="{7FF98B2E-8A10-469C-9708-C35F991A2423}" presName="conn2-1" presStyleLbl="parChTrans1D4" presStyleIdx="5" presStyleCnt="7"/>
      <dgm:spPr/>
    </dgm:pt>
    <dgm:pt modelId="{E2ED6150-C7EC-4426-BF76-BAFC31F24F5F}" type="pres">
      <dgm:prSet presAssocID="{7FF98B2E-8A10-469C-9708-C35F991A2423}" presName="connTx" presStyleLbl="parChTrans1D4" presStyleIdx="5" presStyleCnt="7"/>
      <dgm:spPr/>
    </dgm:pt>
    <dgm:pt modelId="{5FDD78E7-18E8-44A6-BDF8-218C160D8062}" type="pres">
      <dgm:prSet presAssocID="{656DE227-88E3-49CF-81C8-EFABF50EE0B0}" presName="root2" presStyleCnt="0"/>
      <dgm:spPr/>
    </dgm:pt>
    <dgm:pt modelId="{0192D62D-2697-4BB4-AA5C-49C8CD2008E9}" type="pres">
      <dgm:prSet presAssocID="{656DE227-88E3-49CF-81C8-EFABF50EE0B0}" presName="LevelTwoTextNode" presStyleLbl="node4" presStyleIdx="5" presStyleCnt="7">
        <dgm:presLayoutVars>
          <dgm:chPref val="3"/>
        </dgm:presLayoutVars>
      </dgm:prSet>
      <dgm:spPr/>
    </dgm:pt>
    <dgm:pt modelId="{AA5A52AA-ACF9-421E-8A03-9F44774F9DB2}" type="pres">
      <dgm:prSet presAssocID="{656DE227-88E3-49CF-81C8-EFABF50EE0B0}" presName="level3hierChild" presStyleCnt="0"/>
      <dgm:spPr/>
    </dgm:pt>
    <dgm:pt modelId="{F2B72814-B14E-4441-AE67-CD371BE816D5}" type="pres">
      <dgm:prSet presAssocID="{731418A0-4881-464C-81CE-B0A102A595B9}" presName="conn2-1" presStyleLbl="parChTrans1D4" presStyleIdx="6" presStyleCnt="7"/>
      <dgm:spPr/>
    </dgm:pt>
    <dgm:pt modelId="{D9AC745C-0262-40B6-B8F5-E12B8CFCE17A}" type="pres">
      <dgm:prSet presAssocID="{731418A0-4881-464C-81CE-B0A102A595B9}" presName="connTx" presStyleLbl="parChTrans1D4" presStyleIdx="6" presStyleCnt="7"/>
      <dgm:spPr/>
    </dgm:pt>
    <dgm:pt modelId="{B9D55C76-C5E4-43EB-AB61-F2898DCA0DEC}" type="pres">
      <dgm:prSet presAssocID="{BFE40B69-C463-48DD-995B-17E9D00312FA}" presName="root2" presStyleCnt="0"/>
      <dgm:spPr/>
    </dgm:pt>
    <dgm:pt modelId="{F6929E9A-B283-4C62-9904-ED744CE095B1}" type="pres">
      <dgm:prSet presAssocID="{BFE40B69-C463-48DD-995B-17E9D00312FA}" presName="LevelTwoTextNode" presStyleLbl="node4" presStyleIdx="6" presStyleCnt="7">
        <dgm:presLayoutVars>
          <dgm:chPref val="3"/>
        </dgm:presLayoutVars>
      </dgm:prSet>
      <dgm:spPr/>
    </dgm:pt>
    <dgm:pt modelId="{27EEF2EC-8FF4-4CF1-A366-5AEE09F1EB32}" type="pres">
      <dgm:prSet presAssocID="{BFE40B69-C463-48DD-995B-17E9D00312FA}" presName="level3hierChild" presStyleCnt="0"/>
      <dgm:spPr/>
    </dgm:pt>
    <dgm:pt modelId="{9F7FF4E8-F62D-4C30-B5A3-80AFD8A23DA9}" type="pres">
      <dgm:prSet presAssocID="{B94D2F93-B466-4292-9353-F133399D5E7E}" presName="conn2-1" presStyleLbl="parChTrans1D2" presStyleIdx="2" presStyleCnt="3"/>
      <dgm:spPr/>
    </dgm:pt>
    <dgm:pt modelId="{E6697717-C3F7-49D9-AAB1-10E1335ED93E}" type="pres">
      <dgm:prSet presAssocID="{B94D2F93-B466-4292-9353-F133399D5E7E}" presName="connTx" presStyleLbl="parChTrans1D2" presStyleIdx="2" presStyleCnt="3"/>
      <dgm:spPr/>
    </dgm:pt>
    <dgm:pt modelId="{F82C49DB-D0FA-44C8-B30C-5271989F3C74}" type="pres">
      <dgm:prSet presAssocID="{073B46A9-0693-4456-B459-75482B099D0A}" presName="root2" presStyleCnt="0"/>
      <dgm:spPr/>
    </dgm:pt>
    <dgm:pt modelId="{9BF7DB7D-BF3A-4625-B3C4-C8AF24055B3C}" type="pres">
      <dgm:prSet presAssocID="{073B46A9-0693-4456-B459-75482B099D0A}" presName="LevelTwoTextNode" presStyleLbl="node2" presStyleIdx="2" presStyleCnt="3">
        <dgm:presLayoutVars>
          <dgm:chPref val="3"/>
        </dgm:presLayoutVars>
      </dgm:prSet>
      <dgm:spPr/>
    </dgm:pt>
    <dgm:pt modelId="{07279E43-FDAB-4582-8B99-DC1E269C915F}" type="pres">
      <dgm:prSet presAssocID="{073B46A9-0693-4456-B459-75482B099D0A}" presName="level3hierChild" presStyleCnt="0"/>
      <dgm:spPr/>
    </dgm:pt>
    <dgm:pt modelId="{D334D794-A34D-40B3-8BA6-F192C43365C5}" type="pres">
      <dgm:prSet presAssocID="{75FF425C-37A7-49BD-AE14-FA82019D4095}" presName="conn2-1" presStyleLbl="parChTrans1D3" presStyleIdx="3" presStyleCnt="6"/>
      <dgm:spPr/>
    </dgm:pt>
    <dgm:pt modelId="{00D430F8-62F3-4530-92E8-FF4353ED9FA0}" type="pres">
      <dgm:prSet presAssocID="{75FF425C-37A7-49BD-AE14-FA82019D4095}" presName="connTx" presStyleLbl="parChTrans1D3" presStyleIdx="3" presStyleCnt="6"/>
      <dgm:spPr/>
    </dgm:pt>
    <dgm:pt modelId="{B3A0E435-6449-4610-83B0-A3146F1C93B4}" type="pres">
      <dgm:prSet presAssocID="{D7C19E42-589D-44BF-9D8E-92B401C1C8EC}" presName="root2" presStyleCnt="0"/>
      <dgm:spPr/>
    </dgm:pt>
    <dgm:pt modelId="{F6FC19FF-671C-4EA4-97DC-7723DBA943CB}" type="pres">
      <dgm:prSet presAssocID="{D7C19E42-589D-44BF-9D8E-92B401C1C8EC}" presName="LevelTwoTextNode" presStyleLbl="node3" presStyleIdx="3" presStyleCnt="6">
        <dgm:presLayoutVars>
          <dgm:chPref val="3"/>
        </dgm:presLayoutVars>
      </dgm:prSet>
      <dgm:spPr/>
    </dgm:pt>
    <dgm:pt modelId="{8ABCE838-682A-4B36-94A1-BA890D223DD1}" type="pres">
      <dgm:prSet presAssocID="{D7C19E42-589D-44BF-9D8E-92B401C1C8EC}" presName="level3hierChild" presStyleCnt="0"/>
      <dgm:spPr/>
    </dgm:pt>
    <dgm:pt modelId="{37D3EDC8-0D44-44D7-8ACA-159FC012F4B1}" type="pres">
      <dgm:prSet presAssocID="{98FEBB7A-AD37-417D-9F82-2594CA90DEE5}" presName="conn2-1" presStyleLbl="parChTrans1D3" presStyleIdx="4" presStyleCnt="6"/>
      <dgm:spPr/>
    </dgm:pt>
    <dgm:pt modelId="{9BE405D1-0F9D-4F95-A026-492DC226B5ED}" type="pres">
      <dgm:prSet presAssocID="{98FEBB7A-AD37-417D-9F82-2594CA90DEE5}" presName="connTx" presStyleLbl="parChTrans1D3" presStyleIdx="4" presStyleCnt="6"/>
      <dgm:spPr/>
    </dgm:pt>
    <dgm:pt modelId="{EEDD08CB-F2DD-4FE8-8685-7B8A08E685A0}" type="pres">
      <dgm:prSet presAssocID="{2F28A5A6-7692-4A4E-BEDE-E3DEBEEFD501}" presName="root2" presStyleCnt="0"/>
      <dgm:spPr/>
    </dgm:pt>
    <dgm:pt modelId="{24494CB8-4466-46C8-9B2C-914E9649DF59}" type="pres">
      <dgm:prSet presAssocID="{2F28A5A6-7692-4A4E-BEDE-E3DEBEEFD501}" presName="LevelTwoTextNode" presStyleLbl="node3" presStyleIdx="4" presStyleCnt="6">
        <dgm:presLayoutVars>
          <dgm:chPref val="3"/>
        </dgm:presLayoutVars>
      </dgm:prSet>
      <dgm:spPr/>
    </dgm:pt>
    <dgm:pt modelId="{CD5DF202-2872-445E-9D44-FDB02A590CD5}" type="pres">
      <dgm:prSet presAssocID="{2F28A5A6-7692-4A4E-BEDE-E3DEBEEFD501}" presName="level3hierChild" presStyleCnt="0"/>
      <dgm:spPr/>
    </dgm:pt>
    <dgm:pt modelId="{EB00F158-2DC3-4AEE-BA8D-D6106B62302D}" type="pres">
      <dgm:prSet presAssocID="{5E6F7EDF-9558-4C8D-9AE5-D11E4126BF81}" presName="conn2-1" presStyleLbl="parChTrans1D3" presStyleIdx="5" presStyleCnt="6"/>
      <dgm:spPr/>
    </dgm:pt>
    <dgm:pt modelId="{2529C099-C9F9-473E-8AA3-26384A046AE9}" type="pres">
      <dgm:prSet presAssocID="{5E6F7EDF-9558-4C8D-9AE5-D11E4126BF81}" presName="connTx" presStyleLbl="parChTrans1D3" presStyleIdx="5" presStyleCnt="6"/>
      <dgm:spPr/>
    </dgm:pt>
    <dgm:pt modelId="{A7CC0F8A-B324-4983-90D2-BFF56F7D1DAF}" type="pres">
      <dgm:prSet presAssocID="{F6F69529-EE0C-4FCF-997D-74E00F1D8CBB}" presName="root2" presStyleCnt="0"/>
      <dgm:spPr/>
    </dgm:pt>
    <dgm:pt modelId="{C3AC843B-F1BC-4A34-9C2A-A2759C3EA760}" type="pres">
      <dgm:prSet presAssocID="{F6F69529-EE0C-4FCF-997D-74E00F1D8CBB}" presName="LevelTwoTextNode" presStyleLbl="node3" presStyleIdx="5" presStyleCnt="6">
        <dgm:presLayoutVars>
          <dgm:chPref val="3"/>
        </dgm:presLayoutVars>
      </dgm:prSet>
      <dgm:spPr/>
    </dgm:pt>
    <dgm:pt modelId="{B2A2539C-7EE6-4F5A-909F-121907638434}" type="pres">
      <dgm:prSet presAssocID="{F6F69529-EE0C-4FCF-997D-74E00F1D8CBB}" presName="level3hierChild" presStyleCnt="0"/>
      <dgm:spPr/>
    </dgm:pt>
  </dgm:ptLst>
  <dgm:cxnLst>
    <dgm:cxn modelId="{1291CA04-E45D-4D9C-BE3A-78A8F13F5B41}" type="presOf" srcId="{98FEBB7A-AD37-417D-9F82-2594CA90DEE5}" destId="{37D3EDC8-0D44-44D7-8ACA-159FC012F4B1}" srcOrd="0" destOrd="0" presId="urn:microsoft.com/office/officeart/2005/8/layout/hierarchy2"/>
    <dgm:cxn modelId="{D497FD07-FE87-42B7-AC18-E77910774FD9}" type="presOf" srcId="{073B46A9-0693-4456-B459-75482B099D0A}" destId="{9BF7DB7D-BF3A-4625-B3C4-C8AF24055B3C}" srcOrd="0" destOrd="0" presId="urn:microsoft.com/office/officeart/2005/8/layout/hierarchy2"/>
    <dgm:cxn modelId="{AD832E09-698A-4ACA-ACCB-6B2908867E8A}" srcId="{CDB4A8A6-A19A-4AB6-9B20-4DD4C0A1807D}" destId="{AF011547-34B2-41EA-9101-C68D180CB55A}" srcOrd="0" destOrd="0" parTransId="{3B1CCB60-8E5F-4EFD-B50E-9E67B5327C57}" sibTransId="{0B228939-36B7-419F-93FD-0DD4EC4AD66E}"/>
    <dgm:cxn modelId="{27053209-A9F8-4CF1-A7BF-DDC22F0BF14B}" srcId="{AD453E5D-69D6-4EA5-AFCE-6DCA9763C4EC}" destId="{BFE40B69-C463-48DD-995B-17E9D00312FA}" srcOrd="1" destOrd="0" parTransId="{731418A0-4881-464C-81CE-B0A102A595B9}" sibTransId="{CFA9D062-97CB-4017-9E5E-9181E73A8CAE}"/>
    <dgm:cxn modelId="{F442ED19-943D-4E53-97F9-4CF26FF3B290}" type="presOf" srcId="{731418A0-4881-464C-81CE-B0A102A595B9}" destId="{F2B72814-B14E-4441-AE67-CD371BE816D5}" srcOrd="0" destOrd="0" presId="urn:microsoft.com/office/officeart/2005/8/layout/hierarchy2"/>
    <dgm:cxn modelId="{974B431C-C1CA-4F8B-94A4-EF1647A9732F}" type="presOf" srcId="{75FF425C-37A7-49BD-AE14-FA82019D4095}" destId="{00D430F8-62F3-4530-92E8-FF4353ED9FA0}" srcOrd="1" destOrd="0" presId="urn:microsoft.com/office/officeart/2005/8/layout/hierarchy2"/>
    <dgm:cxn modelId="{3265A91D-82DB-41D5-AA54-651F39416A20}" type="presOf" srcId="{B369193B-D3D6-4836-8DD1-B5751AD4DE2A}" destId="{F29B57D9-A224-44CA-BD4B-50F73329B654}" srcOrd="0" destOrd="0" presId="urn:microsoft.com/office/officeart/2005/8/layout/hierarchy2"/>
    <dgm:cxn modelId="{037FF21E-1F11-4412-83BD-5737567C202C}" type="presOf" srcId="{7FF98B2E-8A10-469C-9708-C35F991A2423}" destId="{E2ED6150-C7EC-4426-BF76-BAFC31F24F5F}" srcOrd="1" destOrd="0" presId="urn:microsoft.com/office/officeart/2005/8/layout/hierarchy2"/>
    <dgm:cxn modelId="{2E6BA11F-EDC9-47B5-B199-AA19AD8D9483}" type="presOf" srcId="{98FEBB7A-AD37-417D-9F82-2594CA90DEE5}" destId="{9BE405D1-0F9D-4F95-A026-492DC226B5ED}" srcOrd="1" destOrd="0" presId="urn:microsoft.com/office/officeart/2005/8/layout/hierarchy2"/>
    <dgm:cxn modelId="{3F62FD2C-110C-469C-A248-5C451403D014}" srcId="{E31FD26D-015A-422D-B7A6-04FEF888CE78}" destId="{E450C437-132B-4E06-A830-C1922DFFB49F}" srcOrd="0" destOrd="0" parTransId="{56A13A18-7083-4C36-9172-66B1F46A9D26}" sibTransId="{C86CA2BC-2EF1-4341-A453-05CB663F28D1}"/>
    <dgm:cxn modelId="{6C751D35-900A-4CD3-AA10-717FDA0029C5}" type="presOf" srcId="{BFE40B69-C463-48DD-995B-17E9D00312FA}" destId="{F6929E9A-B283-4C62-9904-ED744CE095B1}" srcOrd="0" destOrd="0" presId="urn:microsoft.com/office/officeart/2005/8/layout/hierarchy2"/>
    <dgm:cxn modelId="{1899323A-782E-4326-B00B-DF4C9DCFF8FE}" type="presOf" srcId="{D7C19E42-589D-44BF-9D8E-92B401C1C8EC}" destId="{F6FC19FF-671C-4EA4-97DC-7723DBA943CB}" srcOrd="0" destOrd="0" presId="urn:microsoft.com/office/officeart/2005/8/layout/hierarchy2"/>
    <dgm:cxn modelId="{5F87BD3A-B1A3-4243-BB39-4C870C338371}" type="presOf" srcId="{5E6F7EDF-9558-4C8D-9AE5-D11E4126BF81}" destId="{2529C099-C9F9-473E-8AA3-26384A046AE9}" srcOrd="1" destOrd="0" presId="urn:microsoft.com/office/officeart/2005/8/layout/hierarchy2"/>
    <dgm:cxn modelId="{319B925F-C88A-41A9-928C-E296A2E85BAA}" srcId="{073B46A9-0693-4456-B459-75482B099D0A}" destId="{D7C19E42-589D-44BF-9D8E-92B401C1C8EC}" srcOrd="0" destOrd="0" parTransId="{75FF425C-37A7-49BD-AE14-FA82019D4095}" sibTransId="{6B797CDD-191F-49B9-9D44-76B3D65F9208}"/>
    <dgm:cxn modelId="{812A3760-3DDE-40C2-A832-F90901965019}" type="presOf" srcId="{63B23346-84F3-4F34-A979-1425E5080956}" destId="{096359A9-9409-45C4-A07B-22D8CB4F4C6F}" srcOrd="0" destOrd="0" presId="urn:microsoft.com/office/officeart/2005/8/layout/hierarchy2"/>
    <dgm:cxn modelId="{2FD49A42-D7C2-47DA-A7A5-4C387D5B8E12}" type="presOf" srcId="{AD453E5D-69D6-4EA5-AFCE-6DCA9763C4EC}" destId="{A066D2A4-17A9-462E-AF66-93E96BF25A29}" srcOrd="0" destOrd="0" presId="urn:microsoft.com/office/officeart/2005/8/layout/hierarchy2"/>
    <dgm:cxn modelId="{DD949E68-5FAA-47B8-BF02-0C0E228DAE80}" type="presOf" srcId="{09CFDED7-4B2C-45B3-93C3-FE30FB9BDE9A}" destId="{B4859828-8862-4C6E-A4D9-224CDB6C7ECE}" srcOrd="0" destOrd="0" presId="urn:microsoft.com/office/officeart/2005/8/layout/hierarchy2"/>
    <dgm:cxn modelId="{E1C2DA6A-9366-4411-8FB1-967613980A9E}" type="presOf" srcId="{3FFC6D66-A89C-4308-94BC-90172BB70C35}" destId="{88FEFFC6-29D7-4FEC-A482-4D02666C64DB}" srcOrd="0" destOrd="0" presId="urn:microsoft.com/office/officeart/2005/8/layout/hierarchy2"/>
    <dgm:cxn modelId="{0FE4A64D-C6FF-4D87-927A-F5F20130D287}" type="presOf" srcId="{3AF96A57-6513-4ADE-8ED1-C9D4551ED359}" destId="{869C101F-8B2F-4DBC-A8C8-BEA527D7535E}" srcOrd="0" destOrd="0" presId="urn:microsoft.com/office/officeart/2005/8/layout/hierarchy2"/>
    <dgm:cxn modelId="{B461424E-C3AB-4C3B-8953-D43B59064F9E}" srcId="{A957E871-42BF-4DA9-9075-1F3D0974252C}" destId="{E31FD26D-015A-422D-B7A6-04FEF888CE78}" srcOrd="0" destOrd="0" parTransId="{E9E69BD5-9DDD-4813-B6E0-CA80ABCCFE7F}" sibTransId="{0EF79F62-2392-4F85-82FA-90C658956399}"/>
    <dgm:cxn modelId="{D6402570-A7A6-43ED-BCE1-D58E18B748BC}" type="presOf" srcId="{BB3C3CEB-0AE3-4AC7-8D24-3591734F2AD7}" destId="{879DB577-AAD5-4C59-95DA-06F81E59F4A3}" srcOrd="0" destOrd="0" presId="urn:microsoft.com/office/officeart/2005/8/layout/hierarchy2"/>
    <dgm:cxn modelId="{8D6FE350-0D11-40B5-B0EC-D1DF7FCAA2A2}" srcId="{9FD31B80-630F-4A65-B27C-67AE4D2A8B44}" destId="{BB3C3CEB-0AE3-4AC7-8D24-3591734F2AD7}" srcOrd="0" destOrd="0" parTransId="{F0C20BF9-9CBD-4DB4-AEF7-722086501D9A}" sibTransId="{48D9FC6C-1720-42CF-B69B-73329E903EA1}"/>
    <dgm:cxn modelId="{6ACF5872-C90A-4D99-95F9-6E7E49B48EC7}" srcId="{CDB4A8A6-A19A-4AB6-9B20-4DD4C0A1807D}" destId="{AD453E5D-69D6-4EA5-AFCE-6DCA9763C4EC}" srcOrd="1" destOrd="0" parTransId="{B369193B-D3D6-4836-8DD1-B5751AD4DE2A}" sibTransId="{0829FB2A-64A0-4AD5-A6CC-515E71056CC5}"/>
    <dgm:cxn modelId="{32241573-C20F-4650-AA10-0E6BA4C47992}" type="presOf" srcId="{F6F69529-EE0C-4FCF-997D-74E00F1D8CBB}" destId="{C3AC843B-F1BC-4A34-9C2A-A2759C3EA760}" srcOrd="0" destOrd="0" presId="urn:microsoft.com/office/officeart/2005/8/layout/hierarchy2"/>
    <dgm:cxn modelId="{5BD0BB53-0DBA-4B29-B83C-0082A6D3022C}" srcId="{073B46A9-0693-4456-B459-75482B099D0A}" destId="{F6F69529-EE0C-4FCF-997D-74E00F1D8CBB}" srcOrd="2" destOrd="0" parTransId="{5E6F7EDF-9558-4C8D-9AE5-D11E4126BF81}" sibTransId="{FED38398-BD60-49A5-B72B-2DF6D74B79C4}"/>
    <dgm:cxn modelId="{517A9A74-7A6B-4697-8B83-4906101EABD4}" type="presOf" srcId="{88DD4893-8119-45CE-81E0-44C1118755B0}" destId="{B3D4D21D-C366-4EA7-B792-0C909ECF28D1}" srcOrd="1" destOrd="0" presId="urn:microsoft.com/office/officeart/2005/8/layout/hierarchy2"/>
    <dgm:cxn modelId="{E0402375-D4F6-44B6-B694-1C34761DDFB9}" type="presOf" srcId="{B94D2F93-B466-4292-9353-F133399D5E7E}" destId="{E6697717-C3F7-49D9-AAB1-10E1335ED93E}" srcOrd="1" destOrd="0" presId="urn:microsoft.com/office/officeart/2005/8/layout/hierarchy2"/>
    <dgm:cxn modelId="{F7B8C455-8514-4F45-8555-FAF5B6D8330B}" srcId="{AD453E5D-69D6-4EA5-AFCE-6DCA9763C4EC}" destId="{656DE227-88E3-49CF-81C8-EFABF50EE0B0}" srcOrd="0" destOrd="0" parTransId="{7FF98B2E-8A10-469C-9708-C35F991A2423}" sibTransId="{D6C2D7EF-DF61-4E01-B6DE-CDEB58040AA3}"/>
    <dgm:cxn modelId="{20B67157-BA3B-4F64-8843-378087B12F1A}" type="presOf" srcId="{CDB4A8A6-A19A-4AB6-9B20-4DD4C0A1807D}" destId="{5946CA66-18CB-4637-9716-AADB2283C403}" srcOrd="0" destOrd="0" presId="urn:microsoft.com/office/officeart/2005/8/layout/hierarchy2"/>
    <dgm:cxn modelId="{5845F557-796F-4458-9429-2E40D624AC7E}" type="presOf" srcId="{5E6F7EDF-9558-4C8D-9AE5-D11E4126BF81}" destId="{EB00F158-2DC3-4AEE-BA8D-D6106B62302D}" srcOrd="0" destOrd="0" presId="urn:microsoft.com/office/officeart/2005/8/layout/hierarchy2"/>
    <dgm:cxn modelId="{52546778-7D09-42F1-8BA2-9E68C71EDD57}" srcId="{E450C437-132B-4E06-A830-C1922DFFB49F}" destId="{63B23346-84F3-4F34-A979-1425E5080956}" srcOrd="0" destOrd="0" parTransId="{3FFC6D66-A89C-4308-94BC-90172BB70C35}" sibTransId="{D921DA3C-B3B3-4B28-8911-DD5C0D5A14F3}"/>
    <dgm:cxn modelId="{FC0EA75A-0C89-41CD-ACFF-06D91C63E8FD}" type="presOf" srcId="{9FD31B80-630F-4A65-B27C-67AE4D2A8B44}" destId="{7A6816B7-7DE5-4A64-8588-D40149087D63}" srcOrd="0" destOrd="0" presId="urn:microsoft.com/office/officeart/2005/8/layout/hierarchy2"/>
    <dgm:cxn modelId="{B3D7AA7B-67EC-4FB4-A087-83D975BE0B36}" type="presOf" srcId="{56A13A18-7083-4C36-9172-66B1F46A9D26}" destId="{B75D699B-87B2-483E-AE41-A3D3AC9880AB}" srcOrd="1" destOrd="0" presId="urn:microsoft.com/office/officeart/2005/8/layout/hierarchy2"/>
    <dgm:cxn modelId="{D32EEB7C-1AAF-4F88-966E-CA22122E417B}" type="presOf" srcId="{88DD4893-8119-45CE-81E0-44C1118755B0}" destId="{61D4C2B1-E88F-40A1-A356-003D5C1DFAA0}" srcOrd="0" destOrd="0" presId="urn:microsoft.com/office/officeart/2005/8/layout/hierarchy2"/>
    <dgm:cxn modelId="{DA7B9E82-FBD0-4EC4-86EA-D6EDD013C25F}" srcId="{AF011547-34B2-41EA-9101-C68D180CB55A}" destId="{2BC48E6D-AD4D-4AC9-85FB-3267BDDCDC62}" srcOrd="0" destOrd="0" parTransId="{88DD4893-8119-45CE-81E0-44C1118755B0}" sibTransId="{82A47D4F-99C0-4F2C-B193-78620B211E07}"/>
    <dgm:cxn modelId="{E1299E83-539F-4966-893C-7A94E51AFA2B}" type="presOf" srcId="{E450C437-132B-4E06-A830-C1922DFFB49F}" destId="{CEB7C600-07DD-4403-AA69-3B17EBE3130E}" srcOrd="0" destOrd="0" presId="urn:microsoft.com/office/officeart/2005/8/layout/hierarchy2"/>
    <dgm:cxn modelId="{7B60B687-DB5F-4045-A282-AEB9DFED50E9}" type="presOf" srcId="{A27BCFC3-3E1A-4289-8840-A8C2409C1FEE}" destId="{74B899FE-B76F-45A8-9669-5C2EB01B7438}" srcOrd="1" destOrd="0" presId="urn:microsoft.com/office/officeart/2005/8/layout/hierarchy2"/>
    <dgm:cxn modelId="{08E5BF88-B9B9-4DDD-9EAA-48A4EA1CC2B9}" type="presOf" srcId="{2BC48E6D-AD4D-4AC9-85FB-3267BDDCDC62}" destId="{BB6A77C2-07EE-4366-85B9-733B30CCBDA3}" srcOrd="0" destOrd="0" presId="urn:microsoft.com/office/officeart/2005/8/layout/hierarchy2"/>
    <dgm:cxn modelId="{7B401E92-37AB-49E1-9CC5-E5AE3D6674F9}" type="presOf" srcId="{56A13A18-7083-4C36-9172-66B1F46A9D26}" destId="{8F997EA9-8406-4B52-AF2C-01CF26C47C1C}" srcOrd="0" destOrd="0" presId="urn:microsoft.com/office/officeart/2005/8/layout/hierarchy2"/>
    <dgm:cxn modelId="{479CC495-71C2-4D02-8441-09894FDF9C0F}" type="presOf" srcId="{7FF98B2E-8A10-469C-9708-C35F991A2423}" destId="{20C493E1-6B76-4304-AE1B-9DC45E6768F1}" srcOrd="0" destOrd="0" presId="urn:microsoft.com/office/officeart/2005/8/layout/hierarchy2"/>
    <dgm:cxn modelId="{2F618C9A-9614-4339-AEA5-A7C1265FA7B9}" srcId="{9FD31B80-630F-4A65-B27C-67AE4D2A8B44}" destId="{74889F23-3810-433C-9698-30BCD27D6044}" srcOrd="1" destOrd="0" parTransId="{5054F4A5-D205-4DB7-ABE1-C21784A64805}" sibTransId="{45B5E329-00A7-4731-A7CA-CD48BBA0B412}"/>
    <dgm:cxn modelId="{4C24B99A-3876-41A3-BD10-239DCA13B3D0}" type="presOf" srcId="{75FF425C-37A7-49BD-AE14-FA82019D4095}" destId="{D334D794-A34D-40B3-8BA6-F192C43365C5}" srcOrd="0" destOrd="0" presId="urn:microsoft.com/office/officeart/2005/8/layout/hierarchy2"/>
    <dgm:cxn modelId="{8C5C749C-6B8A-434E-A6F7-9DF5C6D551FA}" type="presOf" srcId="{A957E871-42BF-4DA9-9075-1F3D0974252C}" destId="{D9280EC8-E6A9-4453-939A-D0A89114CC74}" srcOrd="0" destOrd="0" presId="urn:microsoft.com/office/officeart/2005/8/layout/hierarchy2"/>
    <dgm:cxn modelId="{E79CF29C-9558-464C-97BE-3810E3D83FDA}" srcId="{073B46A9-0693-4456-B459-75482B099D0A}" destId="{2F28A5A6-7692-4A4E-BEDE-E3DEBEEFD501}" srcOrd="1" destOrd="0" parTransId="{98FEBB7A-AD37-417D-9F82-2594CA90DEE5}" sibTransId="{30CAF54D-0576-48E8-8179-2DCCD81B2116}"/>
    <dgm:cxn modelId="{448E53A1-F37D-4713-96D7-7DD0B60C91DB}" srcId="{9FD31B80-630F-4A65-B27C-67AE4D2A8B44}" destId="{3AF96A57-6513-4ADE-8ED1-C9D4551ED359}" srcOrd="2" destOrd="0" parTransId="{2F0BDD65-3734-4345-91CD-15493643C8C7}" sibTransId="{C1C6096A-DC8C-4215-83B5-3472D4B2AE8F}"/>
    <dgm:cxn modelId="{02A6ECA2-26B5-4D78-8247-071F565CBA0B}" srcId="{E31FD26D-015A-422D-B7A6-04FEF888CE78}" destId="{CDB4A8A6-A19A-4AB6-9B20-4DD4C0A1807D}" srcOrd="1" destOrd="0" parTransId="{A27BCFC3-3E1A-4289-8840-A8C2409C1FEE}" sibTransId="{11693FC8-16BB-419D-A2BD-B1E7F22FCCEB}"/>
    <dgm:cxn modelId="{E50577AE-89EA-4A05-8D82-523DAC91CF69}" type="presOf" srcId="{74889F23-3810-433C-9698-30BCD27D6044}" destId="{78CA1784-646A-4190-BD0C-C5EC15BC04A2}" srcOrd="0" destOrd="0" presId="urn:microsoft.com/office/officeart/2005/8/layout/hierarchy2"/>
    <dgm:cxn modelId="{58F0BDAF-AF5F-46BB-BA5A-D141EEE8B8E4}" type="presOf" srcId="{731418A0-4881-464C-81CE-B0A102A595B9}" destId="{D9AC745C-0262-40B6-B8F5-E12B8CFCE17A}" srcOrd="1" destOrd="0" presId="urn:microsoft.com/office/officeart/2005/8/layout/hierarchy2"/>
    <dgm:cxn modelId="{929596B1-64AE-4C8E-9FE3-B45F30F8C515}" type="presOf" srcId="{F0C20BF9-9CBD-4DB4-AEF7-722086501D9A}" destId="{8560BC27-C96D-4018-AAC0-E7CB10E81025}" srcOrd="1" destOrd="0" presId="urn:microsoft.com/office/officeart/2005/8/layout/hierarchy2"/>
    <dgm:cxn modelId="{91AF92B9-8729-4039-BB88-6AB55EE6573E}" type="presOf" srcId="{B369193B-D3D6-4836-8DD1-B5751AD4DE2A}" destId="{90606CA9-7C9D-4456-9ACD-008BC7A8A91C}" srcOrd="1" destOrd="0" presId="urn:microsoft.com/office/officeart/2005/8/layout/hierarchy2"/>
    <dgm:cxn modelId="{C83EABC5-244F-4C08-9184-D73EF308112E}" type="presOf" srcId="{3B1CCB60-8E5F-4EFD-B50E-9E67B5327C57}" destId="{2EEDABF8-8BB3-48D7-A35A-B5832CADD5D0}" srcOrd="0" destOrd="0" presId="urn:microsoft.com/office/officeart/2005/8/layout/hierarchy2"/>
    <dgm:cxn modelId="{454D4DC9-611F-443B-9195-17B4E00C427B}" type="presOf" srcId="{3FFC6D66-A89C-4308-94BC-90172BB70C35}" destId="{99624FA8-18EB-43DD-959D-F7CB9803555A}" srcOrd="1" destOrd="0" presId="urn:microsoft.com/office/officeart/2005/8/layout/hierarchy2"/>
    <dgm:cxn modelId="{7AE675CE-3C16-4E7D-BE4F-F982E339C8A0}" type="presOf" srcId="{A27BCFC3-3E1A-4289-8840-A8C2409C1FEE}" destId="{A7EFC2FA-D521-4CEB-B63E-1447F2BC87A1}" srcOrd="0" destOrd="0" presId="urn:microsoft.com/office/officeart/2005/8/layout/hierarchy2"/>
    <dgm:cxn modelId="{122D52CF-B789-419D-A32A-42267980FA19}" type="presOf" srcId="{09CFDED7-4B2C-45B3-93C3-FE30FB9BDE9A}" destId="{C69C7B49-8AF9-43D3-9650-F4B6D51A0D56}" srcOrd="1" destOrd="0" presId="urn:microsoft.com/office/officeart/2005/8/layout/hierarchy2"/>
    <dgm:cxn modelId="{2C48C7D0-834B-4947-BAEA-803DE892E5B9}" type="presOf" srcId="{F0C20BF9-9CBD-4DB4-AEF7-722086501D9A}" destId="{F176D1B2-CD63-4935-AD45-302EA033972E}" srcOrd="0" destOrd="0" presId="urn:microsoft.com/office/officeart/2005/8/layout/hierarchy2"/>
    <dgm:cxn modelId="{5A77BAD3-BE3B-4DE8-9997-AF59EAFD0980}" type="presOf" srcId="{E31FD26D-015A-422D-B7A6-04FEF888CE78}" destId="{490FDF58-C6B7-4492-844E-7461E3A238B3}" srcOrd="0" destOrd="0" presId="urn:microsoft.com/office/officeart/2005/8/layout/hierarchy2"/>
    <dgm:cxn modelId="{1E20E5D3-C1EF-43B1-B72E-B8BE163D411B}" type="presOf" srcId="{2F0BDD65-3734-4345-91CD-15493643C8C7}" destId="{5B2B6BDB-1C28-49CD-B057-6E96EBE59F21}" srcOrd="1" destOrd="0" presId="urn:microsoft.com/office/officeart/2005/8/layout/hierarchy2"/>
    <dgm:cxn modelId="{863195D9-1747-414B-9439-38A9B2BC5723}" type="presOf" srcId="{AF011547-34B2-41EA-9101-C68D180CB55A}" destId="{D70D4238-AD00-4D7F-A170-E45CB7451300}" srcOrd="0" destOrd="0" presId="urn:microsoft.com/office/officeart/2005/8/layout/hierarchy2"/>
    <dgm:cxn modelId="{F070E4DE-FC6B-40DD-8661-A171E99B5FF7}" srcId="{E31FD26D-015A-422D-B7A6-04FEF888CE78}" destId="{073B46A9-0693-4456-B459-75482B099D0A}" srcOrd="2" destOrd="0" parTransId="{B94D2F93-B466-4292-9353-F133399D5E7E}" sibTransId="{D74B2F9B-CE18-44F3-ADB9-E487B257FF55}"/>
    <dgm:cxn modelId="{AFDFCBE5-68EC-4594-A67D-B7FBE73BB2DE}" type="presOf" srcId="{5054F4A5-D205-4DB7-ABE1-C21784A64805}" destId="{6F7B3757-4B69-4003-9690-B8E6C203FA25}" srcOrd="0" destOrd="0" presId="urn:microsoft.com/office/officeart/2005/8/layout/hierarchy2"/>
    <dgm:cxn modelId="{31E5DAE5-0094-4B1C-8352-6733901CBEB9}" type="presOf" srcId="{656DE227-88E3-49CF-81C8-EFABF50EE0B0}" destId="{0192D62D-2697-4BB4-AA5C-49C8CD2008E9}" srcOrd="0" destOrd="0" presId="urn:microsoft.com/office/officeart/2005/8/layout/hierarchy2"/>
    <dgm:cxn modelId="{DC268FE8-8290-4BAA-A252-FD7FAE5EF00B}" type="presOf" srcId="{3B1CCB60-8E5F-4EFD-B50E-9E67B5327C57}" destId="{DC810901-B6E3-4C25-A866-8CF7AE46384E}" srcOrd="1" destOrd="0" presId="urn:microsoft.com/office/officeart/2005/8/layout/hierarchy2"/>
    <dgm:cxn modelId="{84393DED-8206-4DCD-974C-C7F3BBE09EAB}" type="presOf" srcId="{B94D2F93-B466-4292-9353-F133399D5E7E}" destId="{9F7FF4E8-F62D-4C30-B5A3-80AFD8A23DA9}" srcOrd="0" destOrd="0" presId="urn:microsoft.com/office/officeart/2005/8/layout/hierarchy2"/>
    <dgm:cxn modelId="{F4721EF1-FE67-49CB-98BC-43289D139E0E}" srcId="{63B23346-84F3-4F34-A979-1425E5080956}" destId="{9FD31B80-630F-4A65-B27C-67AE4D2A8B44}" srcOrd="0" destOrd="0" parTransId="{09CFDED7-4B2C-45B3-93C3-FE30FB9BDE9A}" sibTransId="{D51DE597-C787-4FC5-9325-903AF018C864}"/>
    <dgm:cxn modelId="{A38FEEF2-43B6-4B24-BFDC-A40394A0F601}" type="presOf" srcId="{5054F4A5-D205-4DB7-ABE1-C21784A64805}" destId="{1D007EAE-9B6B-4FA1-A660-F41F9718C297}" srcOrd="1" destOrd="0" presId="urn:microsoft.com/office/officeart/2005/8/layout/hierarchy2"/>
    <dgm:cxn modelId="{420DF4F7-64E4-402B-90AF-AA2BFBC8F365}" type="presOf" srcId="{2F0BDD65-3734-4345-91CD-15493643C8C7}" destId="{AB3D7B48-2699-4AFB-8667-DD46FBB8A7BF}" srcOrd="0" destOrd="0" presId="urn:microsoft.com/office/officeart/2005/8/layout/hierarchy2"/>
    <dgm:cxn modelId="{850357F8-1D37-40D6-8285-24317091B00C}" type="presOf" srcId="{2F28A5A6-7692-4A4E-BEDE-E3DEBEEFD501}" destId="{24494CB8-4466-46C8-9B2C-914E9649DF59}" srcOrd="0" destOrd="0" presId="urn:microsoft.com/office/officeart/2005/8/layout/hierarchy2"/>
    <dgm:cxn modelId="{140CA525-3AF0-4EE7-B624-CCD98618FFC6}" type="presParOf" srcId="{D9280EC8-E6A9-4453-939A-D0A89114CC74}" destId="{67B43094-D9FD-4B4E-BF65-52B86AE9353A}" srcOrd="0" destOrd="0" presId="urn:microsoft.com/office/officeart/2005/8/layout/hierarchy2"/>
    <dgm:cxn modelId="{4E7CAE68-234E-4300-907B-6D9F3868F3F6}" type="presParOf" srcId="{67B43094-D9FD-4B4E-BF65-52B86AE9353A}" destId="{490FDF58-C6B7-4492-844E-7461E3A238B3}" srcOrd="0" destOrd="0" presId="urn:microsoft.com/office/officeart/2005/8/layout/hierarchy2"/>
    <dgm:cxn modelId="{32727B4C-2E54-418E-992A-39770FA84413}" type="presParOf" srcId="{67B43094-D9FD-4B4E-BF65-52B86AE9353A}" destId="{DFB9F6CD-9947-4DBC-BF2D-1B6B3908DA52}" srcOrd="1" destOrd="0" presId="urn:microsoft.com/office/officeart/2005/8/layout/hierarchy2"/>
    <dgm:cxn modelId="{BB6BC8D7-658B-4B37-A226-EE201D8C100F}" type="presParOf" srcId="{DFB9F6CD-9947-4DBC-BF2D-1B6B3908DA52}" destId="{8F997EA9-8406-4B52-AF2C-01CF26C47C1C}" srcOrd="0" destOrd="0" presId="urn:microsoft.com/office/officeart/2005/8/layout/hierarchy2"/>
    <dgm:cxn modelId="{C6813BBE-CBED-4A5A-92FF-678918ED03B4}" type="presParOf" srcId="{8F997EA9-8406-4B52-AF2C-01CF26C47C1C}" destId="{B75D699B-87B2-483E-AE41-A3D3AC9880AB}" srcOrd="0" destOrd="0" presId="urn:microsoft.com/office/officeart/2005/8/layout/hierarchy2"/>
    <dgm:cxn modelId="{6687EBFB-DDD4-41DA-A77B-66881E21DAFF}" type="presParOf" srcId="{DFB9F6CD-9947-4DBC-BF2D-1B6B3908DA52}" destId="{01BD10E2-FB5A-4123-90A2-D552D5612FB8}" srcOrd="1" destOrd="0" presId="urn:microsoft.com/office/officeart/2005/8/layout/hierarchy2"/>
    <dgm:cxn modelId="{3818C09D-C1EA-4179-8D2A-F92B4818542F}" type="presParOf" srcId="{01BD10E2-FB5A-4123-90A2-D552D5612FB8}" destId="{CEB7C600-07DD-4403-AA69-3B17EBE3130E}" srcOrd="0" destOrd="0" presId="urn:microsoft.com/office/officeart/2005/8/layout/hierarchy2"/>
    <dgm:cxn modelId="{52DDAABE-5064-4C0C-A1EC-85B7C6985CFA}" type="presParOf" srcId="{01BD10E2-FB5A-4123-90A2-D552D5612FB8}" destId="{1D4D31B1-291C-4F7E-8EEF-5366BABBD504}" srcOrd="1" destOrd="0" presId="urn:microsoft.com/office/officeart/2005/8/layout/hierarchy2"/>
    <dgm:cxn modelId="{D4A445FE-480F-49BC-B1F0-01C1C304439C}" type="presParOf" srcId="{1D4D31B1-291C-4F7E-8EEF-5366BABBD504}" destId="{88FEFFC6-29D7-4FEC-A482-4D02666C64DB}" srcOrd="0" destOrd="0" presId="urn:microsoft.com/office/officeart/2005/8/layout/hierarchy2"/>
    <dgm:cxn modelId="{9A3E1B5A-71CB-4E56-9561-35EC43745668}" type="presParOf" srcId="{88FEFFC6-29D7-4FEC-A482-4D02666C64DB}" destId="{99624FA8-18EB-43DD-959D-F7CB9803555A}" srcOrd="0" destOrd="0" presId="urn:microsoft.com/office/officeart/2005/8/layout/hierarchy2"/>
    <dgm:cxn modelId="{A4F2F26B-0DB1-4F32-A209-6B590B4FC1DA}" type="presParOf" srcId="{1D4D31B1-291C-4F7E-8EEF-5366BABBD504}" destId="{A8B04F60-B28E-4119-A561-F8B0F5B162B2}" srcOrd="1" destOrd="0" presId="urn:microsoft.com/office/officeart/2005/8/layout/hierarchy2"/>
    <dgm:cxn modelId="{BCBF7237-7B81-40F6-8609-17F537FB56BC}" type="presParOf" srcId="{A8B04F60-B28E-4119-A561-F8B0F5B162B2}" destId="{096359A9-9409-45C4-A07B-22D8CB4F4C6F}" srcOrd="0" destOrd="0" presId="urn:microsoft.com/office/officeart/2005/8/layout/hierarchy2"/>
    <dgm:cxn modelId="{EAB5C8C8-1201-403B-B1CB-6E928E978161}" type="presParOf" srcId="{A8B04F60-B28E-4119-A561-F8B0F5B162B2}" destId="{42E667C0-47AA-46F3-9D9D-496B00F07F24}" srcOrd="1" destOrd="0" presId="urn:microsoft.com/office/officeart/2005/8/layout/hierarchy2"/>
    <dgm:cxn modelId="{B4B44F31-DDB2-4F2E-A0F9-9613029C781C}" type="presParOf" srcId="{42E667C0-47AA-46F3-9D9D-496B00F07F24}" destId="{B4859828-8862-4C6E-A4D9-224CDB6C7ECE}" srcOrd="0" destOrd="0" presId="urn:microsoft.com/office/officeart/2005/8/layout/hierarchy2"/>
    <dgm:cxn modelId="{8EFA5F24-5438-41E6-B2B4-7D6EC726D632}" type="presParOf" srcId="{B4859828-8862-4C6E-A4D9-224CDB6C7ECE}" destId="{C69C7B49-8AF9-43D3-9650-F4B6D51A0D56}" srcOrd="0" destOrd="0" presId="urn:microsoft.com/office/officeart/2005/8/layout/hierarchy2"/>
    <dgm:cxn modelId="{F41396E0-B212-4442-A873-A846F4CE0747}" type="presParOf" srcId="{42E667C0-47AA-46F3-9D9D-496B00F07F24}" destId="{093B4C89-8B7A-448E-871A-461FDA2BDC2B}" srcOrd="1" destOrd="0" presId="urn:microsoft.com/office/officeart/2005/8/layout/hierarchy2"/>
    <dgm:cxn modelId="{7CBA5727-5F5F-4778-9073-227474091477}" type="presParOf" srcId="{093B4C89-8B7A-448E-871A-461FDA2BDC2B}" destId="{7A6816B7-7DE5-4A64-8588-D40149087D63}" srcOrd="0" destOrd="0" presId="urn:microsoft.com/office/officeart/2005/8/layout/hierarchy2"/>
    <dgm:cxn modelId="{19DC6907-E3E3-4665-B11A-F9A94432349D}" type="presParOf" srcId="{093B4C89-8B7A-448E-871A-461FDA2BDC2B}" destId="{B660928A-D64B-45B9-8159-43E4132F5D69}" srcOrd="1" destOrd="0" presId="urn:microsoft.com/office/officeart/2005/8/layout/hierarchy2"/>
    <dgm:cxn modelId="{4A453CD5-9817-4C25-A8A1-DB1318FE3C17}" type="presParOf" srcId="{B660928A-D64B-45B9-8159-43E4132F5D69}" destId="{F176D1B2-CD63-4935-AD45-302EA033972E}" srcOrd="0" destOrd="0" presId="urn:microsoft.com/office/officeart/2005/8/layout/hierarchy2"/>
    <dgm:cxn modelId="{61577D62-24FE-4137-B08E-BF0378657A47}" type="presParOf" srcId="{F176D1B2-CD63-4935-AD45-302EA033972E}" destId="{8560BC27-C96D-4018-AAC0-E7CB10E81025}" srcOrd="0" destOrd="0" presId="urn:microsoft.com/office/officeart/2005/8/layout/hierarchy2"/>
    <dgm:cxn modelId="{357B238A-CA60-491B-806E-091160261E42}" type="presParOf" srcId="{B660928A-D64B-45B9-8159-43E4132F5D69}" destId="{D35E9887-2CAE-42E9-B087-7A16A89ABA25}" srcOrd="1" destOrd="0" presId="urn:microsoft.com/office/officeart/2005/8/layout/hierarchy2"/>
    <dgm:cxn modelId="{9CA0DE8B-9F62-4C34-A38F-D5B41B78CEE2}" type="presParOf" srcId="{D35E9887-2CAE-42E9-B087-7A16A89ABA25}" destId="{879DB577-AAD5-4C59-95DA-06F81E59F4A3}" srcOrd="0" destOrd="0" presId="urn:microsoft.com/office/officeart/2005/8/layout/hierarchy2"/>
    <dgm:cxn modelId="{EA46EE87-4F86-4F98-8B94-6BE7296BCCED}" type="presParOf" srcId="{D35E9887-2CAE-42E9-B087-7A16A89ABA25}" destId="{0729273A-7CCD-439E-8889-4ECA8A3879E6}" srcOrd="1" destOrd="0" presId="urn:microsoft.com/office/officeart/2005/8/layout/hierarchy2"/>
    <dgm:cxn modelId="{EC8F3939-3CBA-41D6-9CE7-7ACB63ADB5CA}" type="presParOf" srcId="{B660928A-D64B-45B9-8159-43E4132F5D69}" destId="{6F7B3757-4B69-4003-9690-B8E6C203FA25}" srcOrd="2" destOrd="0" presId="urn:microsoft.com/office/officeart/2005/8/layout/hierarchy2"/>
    <dgm:cxn modelId="{CD994824-8F40-415B-B934-B79B0B2486A4}" type="presParOf" srcId="{6F7B3757-4B69-4003-9690-B8E6C203FA25}" destId="{1D007EAE-9B6B-4FA1-A660-F41F9718C297}" srcOrd="0" destOrd="0" presId="urn:microsoft.com/office/officeart/2005/8/layout/hierarchy2"/>
    <dgm:cxn modelId="{9B5828D7-B5AD-4AD1-B631-2D00959796B2}" type="presParOf" srcId="{B660928A-D64B-45B9-8159-43E4132F5D69}" destId="{DB2F7DCC-54B2-4D16-8599-8AE35DDF7200}" srcOrd="3" destOrd="0" presId="urn:microsoft.com/office/officeart/2005/8/layout/hierarchy2"/>
    <dgm:cxn modelId="{AB4545C1-8108-4632-938A-83CFB9D70336}" type="presParOf" srcId="{DB2F7DCC-54B2-4D16-8599-8AE35DDF7200}" destId="{78CA1784-646A-4190-BD0C-C5EC15BC04A2}" srcOrd="0" destOrd="0" presId="urn:microsoft.com/office/officeart/2005/8/layout/hierarchy2"/>
    <dgm:cxn modelId="{D2DFF23B-E33D-4A3E-97EA-313D7BD3D9A5}" type="presParOf" srcId="{DB2F7DCC-54B2-4D16-8599-8AE35DDF7200}" destId="{BE80A684-53EE-4900-91FA-FB07D5EE7231}" srcOrd="1" destOrd="0" presId="urn:microsoft.com/office/officeart/2005/8/layout/hierarchy2"/>
    <dgm:cxn modelId="{97107547-BE95-485B-8902-99E6500352B5}" type="presParOf" srcId="{B660928A-D64B-45B9-8159-43E4132F5D69}" destId="{AB3D7B48-2699-4AFB-8667-DD46FBB8A7BF}" srcOrd="4" destOrd="0" presId="urn:microsoft.com/office/officeart/2005/8/layout/hierarchy2"/>
    <dgm:cxn modelId="{BC6CDDBC-1C11-451E-B64E-C84E2DD94543}" type="presParOf" srcId="{AB3D7B48-2699-4AFB-8667-DD46FBB8A7BF}" destId="{5B2B6BDB-1C28-49CD-B057-6E96EBE59F21}" srcOrd="0" destOrd="0" presId="urn:microsoft.com/office/officeart/2005/8/layout/hierarchy2"/>
    <dgm:cxn modelId="{65210F04-B496-49A2-9F3C-3CF98192E20B}" type="presParOf" srcId="{B660928A-D64B-45B9-8159-43E4132F5D69}" destId="{C80F30E8-778D-49AB-A39A-0A000CC0D28E}" srcOrd="5" destOrd="0" presId="urn:microsoft.com/office/officeart/2005/8/layout/hierarchy2"/>
    <dgm:cxn modelId="{6FA5B55F-89A4-432E-977E-DDC87E6C17DB}" type="presParOf" srcId="{C80F30E8-778D-49AB-A39A-0A000CC0D28E}" destId="{869C101F-8B2F-4DBC-A8C8-BEA527D7535E}" srcOrd="0" destOrd="0" presId="urn:microsoft.com/office/officeart/2005/8/layout/hierarchy2"/>
    <dgm:cxn modelId="{07C0FAFF-78E3-422A-AA42-CBF04DC29F31}" type="presParOf" srcId="{C80F30E8-778D-49AB-A39A-0A000CC0D28E}" destId="{B3105A95-6C4E-4FCE-818B-62422147F2F8}" srcOrd="1" destOrd="0" presId="urn:microsoft.com/office/officeart/2005/8/layout/hierarchy2"/>
    <dgm:cxn modelId="{49A6E6D4-E518-44BB-B418-39ECE8AE4184}" type="presParOf" srcId="{DFB9F6CD-9947-4DBC-BF2D-1B6B3908DA52}" destId="{A7EFC2FA-D521-4CEB-B63E-1447F2BC87A1}" srcOrd="2" destOrd="0" presId="urn:microsoft.com/office/officeart/2005/8/layout/hierarchy2"/>
    <dgm:cxn modelId="{6EE499A7-17D8-4AD4-AE2E-C6977D508AE1}" type="presParOf" srcId="{A7EFC2FA-D521-4CEB-B63E-1447F2BC87A1}" destId="{74B899FE-B76F-45A8-9669-5C2EB01B7438}" srcOrd="0" destOrd="0" presId="urn:microsoft.com/office/officeart/2005/8/layout/hierarchy2"/>
    <dgm:cxn modelId="{6555012F-286C-4C9F-87A3-79A80D9FFA17}" type="presParOf" srcId="{DFB9F6CD-9947-4DBC-BF2D-1B6B3908DA52}" destId="{B56CEEE0-CEA1-45B6-A046-C701F511438D}" srcOrd="3" destOrd="0" presId="urn:microsoft.com/office/officeart/2005/8/layout/hierarchy2"/>
    <dgm:cxn modelId="{6B07C36F-3476-4D52-A31A-3E1248B3BEF1}" type="presParOf" srcId="{B56CEEE0-CEA1-45B6-A046-C701F511438D}" destId="{5946CA66-18CB-4637-9716-AADB2283C403}" srcOrd="0" destOrd="0" presId="urn:microsoft.com/office/officeart/2005/8/layout/hierarchy2"/>
    <dgm:cxn modelId="{F96BC824-9E60-4989-AF58-89CC07D8BBD5}" type="presParOf" srcId="{B56CEEE0-CEA1-45B6-A046-C701F511438D}" destId="{10381145-7D8A-4604-8061-0135915F9B00}" srcOrd="1" destOrd="0" presId="urn:microsoft.com/office/officeart/2005/8/layout/hierarchy2"/>
    <dgm:cxn modelId="{16C7F5C9-A11B-4C35-A7A3-DA9AC93CC83D}" type="presParOf" srcId="{10381145-7D8A-4604-8061-0135915F9B00}" destId="{2EEDABF8-8BB3-48D7-A35A-B5832CADD5D0}" srcOrd="0" destOrd="0" presId="urn:microsoft.com/office/officeart/2005/8/layout/hierarchy2"/>
    <dgm:cxn modelId="{50B98BD4-2ACB-472D-9C24-43C8BDBB820D}" type="presParOf" srcId="{2EEDABF8-8BB3-48D7-A35A-B5832CADD5D0}" destId="{DC810901-B6E3-4C25-A866-8CF7AE46384E}" srcOrd="0" destOrd="0" presId="urn:microsoft.com/office/officeart/2005/8/layout/hierarchy2"/>
    <dgm:cxn modelId="{89DF0F9C-D79F-431F-9F2B-61009299FBE2}" type="presParOf" srcId="{10381145-7D8A-4604-8061-0135915F9B00}" destId="{41AD5DEB-F572-4F6C-BEC3-16BEC53C5C42}" srcOrd="1" destOrd="0" presId="urn:microsoft.com/office/officeart/2005/8/layout/hierarchy2"/>
    <dgm:cxn modelId="{6EB6247E-2469-4538-8D2E-DBD186218369}" type="presParOf" srcId="{41AD5DEB-F572-4F6C-BEC3-16BEC53C5C42}" destId="{D70D4238-AD00-4D7F-A170-E45CB7451300}" srcOrd="0" destOrd="0" presId="urn:microsoft.com/office/officeart/2005/8/layout/hierarchy2"/>
    <dgm:cxn modelId="{B46415B3-C142-4114-A317-C44C27634948}" type="presParOf" srcId="{41AD5DEB-F572-4F6C-BEC3-16BEC53C5C42}" destId="{2702B919-BD3B-4444-8ADA-9FD2BE550408}" srcOrd="1" destOrd="0" presId="urn:microsoft.com/office/officeart/2005/8/layout/hierarchy2"/>
    <dgm:cxn modelId="{AB489C83-34BA-48AD-9201-7B938D064D76}" type="presParOf" srcId="{2702B919-BD3B-4444-8ADA-9FD2BE550408}" destId="{61D4C2B1-E88F-40A1-A356-003D5C1DFAA0}" srcOrd="0" destOrd="0" presId="urn:microsoft.com/office/officeart/2005/8/layout/hierarchy2"/>
    <dgm:cxn modelId="{D9E203C9-A9E2-41B0-83E9-E708710D2265}" type="presParOf" srcId="{61D4C2B1-E88F-40A1-A356-003D5C1DFAA0}" destId="{B3D4D21D-C366-4EA7-B792-0C909ECF28D1}" srcOrd="0" destOrd="0" presId="urn:microsoft.com/office/officeart/2005/8/layout/hierarchy2"/>
    <dgm:cxn modelId="{9C0B8411-C4BB-4828-BC70-391AEB0ED527}" type="presParOf" srcId="{2702B919-BD3B-4444-8ADA-9FD2BE550408}" destId="{BA6D4A14-FAEA-4699-B1B6-A16B949D609D}" srcOrd="1" destOrd="0" presId="urn:microsoft.com/office/officeart/2005/8/layout/hierarchy2"/>
    <dgm:cxn modelId="{62FD7053-AE21-445F-91B0-7ABB78D4847E}" type="presParOf" srcId="{BA6D4A14-FAEA-4699-B1B6-A16B949D609D}" destId="{BB6A77C2-07EE-4366-85B9-733B30CCBDA3}" srcOrd="0" destOrd="0" presId="urn:microsoft.com/office/officeart/2005/8/layout/hierarchy2"/>
    <dgm:cxn modelId="{FA457E6B-BD13-4C22-9D03-1DFF89841831}" type="presParOf" srcId="{BA6D4A14-FAEA-4699-B1B6-A16B949D609D}" destId="{77DCC69B-ED66-407D-B1D4-0FB1615985D1}" srcOrd="1" destOrd="0" presId="urn:microsoft.com/office/officeart/2005/8/layout/hierarchy2"/>
    <dgm:cxn modelId="{373A8D91-C054-4E92-BD69-E08CAEFD6F10}" type="presParOf" srcId="{10381145-7D8A-4604-8061-0135915F9B00}" destId="{F29B57D9-A224-44CA-BD4B-50F73329B654}" srcOrd="2" destOrd="0" presId="urn:microsoft.com/office/officeart/2005/8/layout/hierarchy2"/>
    <dgm:cxn modelId="{7AF6E528-E17B-41F6-B0E3-C744D734F2E9}" type="presParOf" srcId="{F29B57D9-A224-44CA-BD4B-50F73329B654}" destId="{90606CA9-7C9D-4456-9ACD-008BC7A8A91C}" srcOrd="0" destOrd="0" presId="urn:microsoft.com/office/officeart/2005/8/layout/hierarchy2"/>
    <dgm:cxn modelId="{6218FA8B-B952-49D2-BCCB-42FD0419003B}" type="presParOf" srcId="{10381145-7D8A-4604-8061-0135915F9B00}" destId="{68271A39-11DC-4F4C-8294-1494F0EE9EB0}" srcOrd="3" destOrd="0" presId="urn:microsoft.com/office/officeart/2005/8/layout/hierarchy2"/>
    <dgm:cxn modelId="{2CD877F3-E23D-460E-B7F6-17A497FF8F2F}" type="presParOf" srcId="{68271A39-11DC-4F4C-8294-1494F0EE9EB0}" destId="{A066D2A4-17A9-462E-AF66-93E96BF25A29}" srcOrd="0" destOrd="0" presId="urn:microsoft.com/office/officeart/2005/8/layout/hierarchy2"/>
    <dgm:cxn modelId="{BBF19A89-EC23-4533-8EF6-8CF82F5EEDB8}" type="presParOf" srcId="{68271A39-11DC-4F4C-8294-1494F0EE9EB0}" destId="{55735C1A-C844-42C3-9802-C8ABAA9A34A9}" srcOrd="1" destOrd="0" presId="urn:microsoft.com/office/officeart/2005/8/layout/hierarchy2"/>
    <dgm:cxn modelId="{59F4057D-F70E-48BD-B460-84614211E6B8}" type="presParOf" srcId="{55735C1A-C844-42C3-9802-C8ABAA9A34A9}" destId="{20C493E1-6B76-4304-AE1B-9DC45E6768F1}" srcOrd="0" destOrd="0" presId="urn:microsoft.com/office/officeart/2005/8/layout/hierarchy2"/>
    <dgm:cxn modelId="{00CA2B44-5512-4D13-B595-D9E6121B21B4}" type="presParOf" srcId="{20C493E1-6B76-4304-AE1B-9DC45E6768F1}" destId="{E2ED6150-C7EC-4426-BF76-BAFC31F24F5F}" srcOrd="0" destOrd="0" presId="urn:microsoft.com/office/officeart/2005/8/layout/hierarchy2"/>
    <dgm:cxn modelId="{F447E3C6-F9A5-4105-858C-B0BC731EB4E8}" type="presParOf" srcId="{55735C1A-C844-42C3-9802-C8ABAA9A34A9}" destId="{5FDD78E7-18E8-44A6-BDF8-218C160D8062}" srcOrd="1" destOrd="0" presId="urn:microsoft.com/office/officeart/2005/8/layout/hierarchy2"/>
    <dgm:cxn modelId="{10B494E3-0058-49CA-9997-193C6EF1CE1C}" type="presParOf" srcId="{5FDD78E7-18E8-44A6-BDF8-218C160D8062}" destId="{0192D62D-2697-4BB4-AA5C-49C8CD2008E9}" srcOrd="0" destOrd="0" presId="urn:microsoft.com/office/officeart/2005/8/layout/hierarchy2"/>
    <dgm:cxn modelId="{441274F0-D149-4840-8812-11F51C7C2044}" type="presParOf" srcId="{5FDD78E7-18E8-44A6-BDF8-218C160D8062}" destId="{AA5A52AA-ACF9-421E-8A03-9F44774F9DB2}" srcOrd="1" destOrd="0" presId="urn:microsoft.com/office/officeart/2005/8/layout/hierarchy2"/>
    <dgm:cxn modelId="{678247EB-1473-48C8-ABA5-220547B422E1}" type="presParOf" srcId="{55735C1A-C844-42C3-9802-C8ABAA9A34A9}" destId="{F2B72814-B14E-4441-AE67-CD371BE816D5}" srcOrd="2" destOrd="0" presId="urn:microsoft.com/office/officeart/2005/8/layout/hierarchy2"/>
    <dgm:cxn modelId="{C5E9D1B0-DCEC-4000-9A6A-DD023BCEB7BE}" type="presParOf" srcId="{F2B72814-B14E-4441-AE67-CD371BE816D5}" destId="{D9AC745C-0262-40B6-B8F5-E12B8CFCE17A}" srcOrd="0" destOrd="0" presId="urn:microsoft.com/office/officeart/2005/8/layout/hierarchy2"/>
    <dgm:cxn modelId="{B26C8D15-D0E6-40D9-9301-5DA2F3CF5C01}" type="presParOf" srcId="{55735C1A-C844-42C3-9802-C8ABAA9A34A9}" destId="{B9D55C76-C5E4-43EB-AB61-F2898DCA0DEC}" srcOrd="3" destOrd="0" presId="urn:microsoft.com/office/officeart/2005/8/layout/hierarchy2"/>
    <dgm:cxn modelId="{D7DEFD34-04FE-48DD-91AB-2C020296C1D0}" type="presParOf" srcId="{B9D55C76-C5E4-43EB-AB61-F2898DCA0DEC}" destId="{F6929E9A-B283-4C62-9904-ED744CE095B1}" srcOrd="0" destOrd="0" presId="urn:microsoft.com/office/officeart/2005/8/layout/hierarchy2"/>
    <dgm:cxn modelId="{1EA90EE4-DD77-4D15-8969-60C1BCDD5FD3}" type="presParOf" srcId="{B9D55C76-C5E4-43EB-AB61-F2898DCA0DEC}" destId="{27EEF2EC-8FF4-4CF1-A366-5AEE09F1EB32}" srcOrd="1" destOrd="0" presId="urn:microsoft.com/office/officeart/2005/8/layout/hierarchy2"/>
    <dgm:cxn modelId="{032ADE0A-F529-466A-9990-7159CF83E71A}" type="presParOf" srcId="{DFB9F6CD-9947-4DBC-BF2D-1B6B3908DA52}" destId="{9F7FF4E8-F62D-4C30-B5A3-80AFD8A23DA9}" srcOrd="4" destOrd="0" presId="urn:microsoft.com/office/officeart/2005/8/layout/hierarchy2"/>
    <dgm:cxn modelId="{B5EE9295-5B64-421F-A8FA-B8E86D399B3B}" type="presParOf" srcId="{9F7FF4E8-F62D-4C30-B5A3-80AFD8A23DA9}" destId="{E6697717-C3F7-49D9-AAB1-10E1335ED93E}" srcOrd="0" destOrd="0" presId="urn:microsoft.com/office/officeart/2005/8/layout/hierarchy2"/>
    <dgm:cxn modelId="{67C4A93F-076A-4424-A81C-89EC4624264C}" type="presParOf" srcId="{DFB9F6CD-9947-4DBC-BF2D-1B6B3908DA52}" destId="{F82C49DB-D0FA-44C8-B30C-5271989F3C74}" srcOrd="5" destOrd="0" presId="urn:microsoft.com/office/officeart/2005/8/layout/hierarchy2"/>
    <dgm:cxn modelId="{8EF8C5E9-794A-4CCC-8594-4D1B295FE608}" type="presParOf" srcId="{F82C49DB-D0FA-44C8-B30C-5271989F3C74}" destId="{9BF7DB7D-BF3A-4625-B3C4-C8AF24055B3C}" srcOrd="0" destOrd="0" presId="urn:microsoft.com/office/officeart/2005/8/layout/hierarchy2"/>
    <dgm:cxn modelId="{4DF18F12-AA00-4D8A-BD8B-E42DF7D8C5B0}" type="presParOf" srcId="{F82C49DB-D0FA-44C8-B30C-5271989F3C74}" destId="{07279E43-FDAB-4582-8B99-DC1E269C915F}" srcOrd="1" destOrd="0" presId="urn:microsoft.com/office/officeart/2005/8/layout/hierarchy2"/>
    <dgm:cxn modelId="{2ED1D7C6-D477-4493-A026-0B599E890B5A}" type="presParOf" srcId="{07279E43-FDAB-4582-8B99-DC1E269C915F}" destId="{D334D794-A34D-40B3-8BA6-F192C43365C5}" srcOrd="0" destOrd="0" presId="urn:microsoft.com/office/officeart/2005/8/layout/hierarchy2"/>
    <dgm:cxn modelId="{F3DDB271-A11F-4F21-B319-207C1922AC9E}" type="presParOf" srcId="{D334D794-A34D-40B3-8BA6-F192C43365C5}" destId="{00D430F8-62F3-4530-92E8-FF4353ED9FA0}" srcOrd="0" destOrd="0" presId="urn:microsoft.com/office/officeart/2005/8/layout/hierarchy2"/>
    <dgm:cxn modelId="{B8CC5333-C63E-4A32-BFAF-C9B66810E595}" type="presParOf" srcId="{07279E43-FDAB-4582-8B99-DC1E269C915F}" destId="{B3A0E435-6449-4610-83B0-A3146F1C93B4}" srcOrd="1" destOrd="0" presId="urn:microsoft.com/office/officeart/2005/8/layout/hierarchy2"/>
    <dgm:cxn modelId="{78DCC7A0-CAF8-4B6C-9FBC-13F6518F8B53}" type="presParOf" srcId="{B3A0E435-6449-4610-83B0-A3146F1C93B4}" destId="{F6FC19FF-671C-4EA4-97DC-7723DBA943CB}" srcOrd="0" destOrd="0" presId="urn:microsoft.com/office/officeart/2005/8/layout/hierarchy2"/>
    <dgm:cxn modelId="{056E1A01-6787-4202-BBC9-DF94C1D98D1F}" type="presParOf" srcId="{B3A0E435-6449-4610-83B0-A3146F1C93B4}" destId="{8ABCE838-682A-4B36-94A1-BA890D223DD1}" srcOrd="1" destOrd="0" presId="urn:microsoft.com/office/officeart/2005/8/layout/hierarchy2"/>
    <dgm:cxn modelId="{ACD31C6D-CE37-4618-A925-D4B9FAC8A764}" type="presParOf" srcId="{07279E43-FDAB-4582-8B99-DC1E269C915F}" destId="{37D3EDC8-0D44-44D7-8ACA-159FC012F4B1}" srcOrd="2" destOrd="0" presId="urn:microsoft.com/office/officeart/2005/8/layout/hierarchy2"/>
    <dgm:cxn modelId="{96B3FC2B-8CE4-4089-B313-A1677A011107}" type="presParOf" srcId="{37D3EDC8-0D44-44D7-8ACA-159FC012F4B1}" destId="{9BE405D1-0F9D-4F95-A026-492DC226B5ED}" srcOrd="0" destOrd="0" presId="urn:microsoft.com/office/officeart/2005/8/layout/hierarchy2"/>
    <dgm:cxn modelId="{41DBE54F-70A6-416D-B2F8-94657B2C16F4}" type="presParOf" srcId="{07279E43-FDAB-4582-8B99-DC1E269C915F}" destId="{EEDD08CB-F2DD-4FE8-8685-7B8A08E685A0}" srcOrd="3" destOrd="0" presId="urn:microsoft.com/office/officeart/2005/8/layout/hierarchy2"/>
    <dgm:cxn modelId="{5DD5D2E2-4070-44C0-BAC1-C4EDF9DB4118}" type="presParOf" srcId="{EEDD08CB-F2DD-4FE8-8685-7B8A08E685A0}" destId="{24494CB8-4466-46C8-9B2C-914E9649DF59}" srcOrd="0" destOrd="0" presId="urn:microsoft.com/office/officeart/2005/8/layout/hierarchy2"/>
    <dgm:cxn modelId="{2FD8BCC5-8E14-44F0-86CD-95A5F5D4D816}" type="presParOf" srcId="{EEDD08CB-F2DD-4FE8-8685-7B8A08E685A0}" destId="{CD5DF202-2872-445E-9D44-FDB02A590CD5}" srcOrd="1" destOrd="0" presId="urn:microsoft.com/office/officeart/2005/8/layout/hierarchy2"/>
    <dgm:cxn modelId="{B0043543-4768-42FE-9CF2-8EC827603404}" type="presParOf" srcId="{07279E43-FDAB-4582-8B99-DC1E269C915F}" destId="{EB00F158-2DC3-4AEE-BA8D-D6106B62302D}" srcOrd="4" destOrd="0" presId="urn:microsoft.com/office/officeart/2005/8/layout/hierarchy2"/>
    <dgm:cxn modelId="{3ABBF5A0-D059-4BB2-B5B8-93A6EB43514B}" type="presParOf" srcId="{EB00F158-2DC3-4AEE-BA8D-D6106B62302D}" destId="{2529C099-C9F9-473E-8AA3-26384A046AE9}" srcOrd="0" destOrd="0" presId="urn:microsoft.com/office/officeart/2005/8/layout/hierarchy2"/>
    <dgm:cxn modelId="{AFAFD1CF-4C3B-4EBE-A068-215E5C5281E8}" type="presParOf" srcId="{07279E43-FDAB-4582-8B99-DC1E269C915F}" destId="{A7CC0F8A-B324-4983-90D2-BFF56F7D1DAF}" srcOrd="5" destOrd="0" presId="urn:microsoft.com/office/officeart/2005/8/layout/hierarchy2"/>
    <dgm:cxn modelId="{A4D9E06B-4567-46D1-BFD0-7A0A6FEEF61F}" type="presParOf" srcId="{A7CC0F8A-B324-4983-90D2-BFF56F7D1DAF}" destId="{C3AC843B-F1BC-4A34-9C2A-A2759C3EA760}" srcOrd="0" destOrd="0" presId="urn:microsoft.com/office/officeart/2005/8/layout/hierarchy2"/>
    <dgm:cxn modelId="{D1EBEE98-0C0D-401C-9AF0-E42CC8548BC8}" type="presParOf" srcId="{A7CC0F8A-B324-4983-90D2-BFF56F7D1DAF}" destId="{B2A2539C-7EE6-4F5A-909F-12190763843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FDF58-C6B7-4492-844E-7461E3A238B3}">
      <dsp:nvSpPr>
        <dsp:cNvPr id="0" name=""/>
        <dsp:cNvSpPr/>
      </dsp:nvSpPr>
      <dsp:spPr>
        <a:xfrm>
          <a:off x="169960" y="2494599"/>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independent continuant</a:t>
          </a:r>
        </a:p>
      </dsp:txBody>
      <dsp:txXfrm>
        <a:off x="189495" y="2514134"/>
        <a:ext cx="1294881" cy="627905"/>
      </dsp:txXfrm>
    </dsp:sp>
    <dsp:sp modelId="{8F997EA9-8406-4B52-AF2C-01CF26C47C1C}">
      <dsp:nvSpPr>
        <dsp:cNvPr id="0" name=""/>
        <dsp:cNvSpPr/>
      </dsp:nvSpPr>
      <dsp:spPr>
        <a:xfrm rot="17230830">
          <a:off x="867500" y="1954574"/>
          <a:ext cx="1806403" cy="21225"/>
        </a:xfrm>
        <a:custGeom>
          <a:avLst/>
          <a:gdLst/>
          <a:ahLst/>
          <a:cxnLst/>
          <a:rect l="0" t="0" r="0" b="0"/>
          <a:pathLst>
            <a:path>
              <a:moveTo>
                <a:pt x="0" y="10612"/>
              </a:moveTo>
              <a:lnTo>
                <a:pt x="1806403" y="10612"/>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1725541" y="1920027"/>
        <a:ext cx="90320" cy="90320"/>
      </dsp:txXfrm>
    </dsp:sp>
    <dsp:sp modelId="{CEB7C600-07DD-4403-AA69-3B17EBE3130E}">
      <dsp:nvSpPr>
        <dsp:cNvPr id="0" name=""/>
        <dsp:cNvSpPr/>
      </dsp:nvSpPr>
      <dsp:spPr>
        <a:xfrm>
          <a:off x="2037492" y="768799"/>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system</a:t>
          </a:r>
        </a:p>
      </dsp:txBody>
      <dsp:txXfrm>
        <a:off x="2057027" y="788334"/>
        <a:ext cx="1294881" cy="627905"/>
      </dsp:txXfrm>
    </dsp:sp>
    <dsp:sp modelId="{88FEFFC6-29D7-4FEC-A482-4D02666C64DB}">
      <dsp:nvSpPr>
        <dsp:cNvPr id="0" name=""/>
        <dsp:cNvSpPr/>
      </dsp:nvSpPr>
      <dsp:spPr>
        <a:xfrm>
          <a:off x="3371443" y="1091675"/>
          <a:ext cx="533580" cy="21225"/>
        </a:xfrm>
        <a:custGeom>
          <a:avLst/>
          <a:gdLst/>
          <a:ahLst/>
          <a:cxnLst/>
          <a:rect l="0" t="0" r="0" b="0"/>
          <a:pathLst>
            <a:path>
              <a:moveTo>
                <a:pt x="0" y="10612"/>
              </a:moveTo>
              <a:lnTo>
                <a:pt x="533580"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624894" y="1088948"/>
        <a:ext cx="26679" cy="26679"/>
      </dsp:txXfrm>
    </dsp:sp>
    <dsp:sp modelId="{096359A9-9409-45C4-A07B-22D8CB4F4C6F}">
      <dsp:nvSpPr>
        <dsp:cNvPr id="0" name=""/>
        <dsp:cNvSpPr/>
      </dsp:nvSpPr>
      <dsp:spPr>
        <a:xfrm>
          <a:off x="3905024" y="768799"/>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environmental system</a:t>
          </a:r>
        </a:p>
      </dsp:txBody>
      <dsp:txXfrm>
        <a:off x="3924559" y="788334"/>
        <a:ext cx="1294881" cy="627905"/>
      </dsp:txXfrm>
    </dsp:sp>
    <dsp:sp modelId="{B4859828-8862-4C6E-A4D9-224CDB6C7ECE}">
      <dsp:nvSpPr>
        <dsp:cNvPr id="0" name=""/>
        <dsp:cNvSpPr/>
      </dsp:nvSpPr>
      <dsp:spPr>
        <a:xfrm>
          <a:off x="5238975" y="1091675"/>
          <a:ext cx="533580" cy="21225"/>
        </a:xfrm>
        <a:custGeom>
          <a:avLst/>
          <a:gdLst/>
          <a:ahLst/>
          <a:cxnLst/>
          <a:rect l="0" t="0" r="0" b="0"/>
          <a:pathLst>
            <a:path>
              <a:moveTo>
                <a:pt x="0" y="10612"/>
              </a:moveTo>
              <a:lnTo>
                <a:pt x="533580"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492426" y="1088948"/>
        <a:ext cx="26679" cy="26679"/>
      </dsp:txXfrm>
    </dsp:sp>
    <dsp:sp modelId="{7A6816B7-7DE5-4A64-8588-D40149087D63}">
      <dsp:nvSpPr>
        <dsp:cNvPr id="0" name=""/>
        <dsp:cNvSpPr/>
      </dsp:nvSpPr>
      <dsp:spPr>
        <a:xfrm>
          <a:off x="5772556" y="768799"/>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ecosystem</a:t>
          </a:r>
        </a:p>
      </dsp:txBody>
      <dsp:txXfrm>
        <a:off x="5792091" y="788334"/>
        <a:ext cx="1294881" cy="627905"/>
      </dsp:txXfrm>
    </dsp:sp>
    <dsp:sp modelId="{F176D1B2-CD63-4935-AD45-302EA033972E}">
      <dsp:nvSpPr>
        <dsp:cNvPr id="0" name=""/>
        <dsp:cNvSpPr/>
      </dsp:nvSpPr>
      <dsp:spPr>
        <a:xfrm rot="18289469">
          <a:off x="6906117" y="708164"/>
          <a:ext cx="934361" cy="21225"/>
        </a:xfrm>
        <a:custGeom>
          <a:avLst/>
          <a:gdLst/>
          <a:ahLst/>
          <a:cxnLst/>
          <a:rect l="0" t="0" r="0" b="0"/>
          <a:pathLst>
            <a:path>
              <a:moveTo>
                <a:pt x="0" y="10612"/>
              </a:moveTo>
              <a:lnTo>
                <a:pt x="934361"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349938" y="695417"/>
        <a:ext cx="46718" cy="46718"/>
      </dsp:txXfrm>
    </dsp:sp>
    <dsp:sp modelId="{879DB577-AAD5-4C59-95DA-06F81E59F4A3}">
      <dsp:nvSpPr>
        <dsp:cNvPr id="0" name=""/>
        <dsp:cNvSpPr/>
      </dsp:nvSpPr>
      <dsp:spPr>
        <a:xfrm>
          <a:off x="7640088" y="1777"/>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biome</a:t>
          </a:r>
        </a:p>
      </dsp:txBody>
      <dsp:txXfrm>
        <a:off x="7659623" y="21312"/>
        <a:ext cx="1294881" cy="627905"/>
      </dsp:txXfrm>
    </dsp:sp>
    <dsp:sp modelId="{6F7B3757-4B69-4003-9690-B8E6C203FA25}">
      <dsp:nvSpPr>
        <dsp:cNvPr id="0" name=""/>
        <dsp:cNvSpPr/>
      </dsp:nvSpPr>
      <dsp:spPr>
        <a:xfrm>
          <a:off x="7106507" y="1091675"/>
          <a:ext cx="533580" cy="21225"/>
        </a:xfrm>
        <a:custGeom>
          <a:avLst/>
          <a:gdLst/>
          <a:ahLst/>
          <a:cxnLst/>
          <a:rect l="0" t="0" r="0" b="0"/>
          <a:pathLst>
            <a:path>
              <a:moveTo>
                <a:pt x="0" y="10612"/>
              </a:moveTo>
              <a:lnTo>
                <a:pt x="533580"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359958" y="1088948"/>
        <a:ext cx="26679" cy="26679"/>
      </dsp:txXfrm>
    </dsp:sp>
    <dsp:sp modelId="{78CA1784-646A-4190-BD0C-C5EC15BC04A2}">
      <dsp:nvSpPr>
        <dsp:cNvPr id="0" name=""/>
        <dsp:cNvSpPr/>
      </dsp:nvSpPr>
      <dsp:spPr>
        <a:xfrm>
          <a:off x="7640088" y="768799"/>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habitat</a:t>
          </a:r>
        </a:p>
      </dsp:txBody>
      <dsp:txXfrm>
        <a:off x="7659623" y="788334"/>
        <a:ext cx="1294881" cy="627905"/>
      </dsp:txXfrm>
    </dsp:sp>
    <dsp:sp modelId="{AB3D7B48-2699-4AFB-8667-DD46FBB8A7BF}">
      <dsp:nvSpPr>
        <dsp:cNvPr id="0" name=""/>
        <dsp:cNvSpPr/>
      </dsp:nvSpPr>
      <dsp:spPr>
        <a:xfrm rot="3310531">
          <a:off x="6906117" y="1475186"/>
          <a:ext cx="934361" cy="21225"/>
        </a:xfrm>
        <a:custGeom>
          <a:avLst/>
          <a:gdLst/>
          <a:ahLst/>
          <a:cxnLst/>
          <a:rect l="0" t="0" r="0" b="0"/>
          <a:pathLst>
            <a:path>
              <a:moveTo>
                <a:pt x="0" y="10612"/>
              </a:moveTo>
              <a:lnTo>
                <a:pt x="934361"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349938" y="1462439"/>
        <a:ext cx="46718" cy="46718"/>
      </dsp:txXfrm>
    </dsp:sp>
    <dsp:sp modelId="{869C101F-8B2F-4DBC-A8C8-BEA527D7535E}">
      <dsp:nvSpPr>
        <dsp:cNvPr id="0" name=""/>
        <dsp:cNvSpPr/>
      </dsp:nvSpPr>
      <dsp:spPr>
        <a:xfrm>
          <a:off x="7640088" y="1535822"/>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niche</a:t>
          </a:r>
        </a:p>
      </dsp:txBody>
      <dsp:txXfrm>
        <a:off x="7659623" y="1555357"/>
        <a:ext cx="1294881" cy="627905"/>
      </dsp:txXfrm>
    </dsp:sp>
    <dsp:sp modelId="{A7EFC2FA-D521-4CEB-B63E-1447F2BC87A1}">
      <dsp:nvSpPr>
        <dsp:cNvPr id="0" name=""/>
        <dsp:cNvSpPr/>
      </dsp:nvSpPr>
      <dsp:spPr>
        <a:xfrm rot="19457599">
          <a:off x="1442148" y="2625719"/>
          <a:ext cx="657106" cy="21225"/>
        </a:xfrm>
        <a:custGeom>
          <a:avLst/>
          <a:gdLst/>
          <a:ahLst/>
          <a:cxnLst/>
          <a:rect l="0" t="0" r="0" b="0"/>
          <a:pathLst>
            <a:path>
              <a:moveTo>
                <a:pt x="0" y="10612"/>
              </a:moveTo>
              <a:lnTo>
                <a:pt x="657106" y="10612"/>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754274" y="2619904"/>
        <a:ext cx="32855" cy="32855"/>
      </dsp:txXfrm>
    </dsp:sp>
    <dsp:sp modelId="{5946CA66-18CB-4637-9716-AADB2283C403}">
      <dsp:nvSpPr>
        <dsp:cNvPr id="0" name=""/>
        <dsp:cNvSpPr/>
      </dsp:nvSpPr>
      <dsp:spPr>
        <a:xfrm>
          <a:off x="2037492" y="2111088"/>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material entity</a:t>
          </a:r>
        </a:p>
      </dsp:txBody>
      <dsp:txXfrm>
        <a:off x="2057027" y="2130623"/>
        <a:ext cx="1294881" cy="627905"/>
      </dsp:txXfrm>
    </dsp:sp>
    <dsp:sp modelId="{2EEDABF8-8BB3-48D7-A35A-B5832CADD5D0}">
      <dsp:nvSpPr>
        <dsp:cNvPr id="0" name=""/>
        <dsp:cNvSpPr/>
      </dsp:nvSpPr>
      <dsp:spPr>
        <a:xfrm rot="18770822">
          <a:off x="3245920" y="2146330"/>
          <a:ext cx="784627" cy="21225"/>
        </a:xfrm>
        <a:custGeom>
          <a:avLst/>
          <a:gdLst/>
          <a:ahLst/>
          <a:cxnLst/>
          <a:rect l="0" t="0" r="0" b="0"/>
          <a:pathLst>
            <a:path>
              <a:moveTo>
                <a:pt x="0" y="10612"/>
              </a:moveTo>
              <a:lnTo>
                <a:pt x="784627"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618618" y="2137327"/>
        <a:ext cx="39231" cy="39231"/>
      </dsp:txXfrm>
    </dsp:sp>
    <dsp:sp modelId="{D70D4238-AD00-4D7F-A170-E45CB7451300}">
      <dsp:nvSpPr>
        <dsp:cNvPr id="0" name=""/>
        <dsp:cNvSpPr/>
      </dsp:nvSpPr>
      <dsp:spPr>
        <a:xfrm>
          <a:off x="3905024" y="1535822"/>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object</a:t>
          </a:r>
        </a:p>
      </dsp:txBody>
      <dsp:txXfrm>
        <a:off x="3924559" y="1555357"/>
        <a:ext cx="1294881" cy="627905"/>
      </dsp:txXfrm>
    </dsp:sp>
    <dsp:sp modelId="{61D4C2B1-E88F-40A1-A356-003D5C1DFAA0}">
      <dsp:nvSpPr>
        <dsp:cNvPr id="0" name=""/>
        <dsp:cNvSpPr/>
      </dsp:nvSpPr>
      <dsp:spPr>
        <a:xfrm>
          <a:off x="5238975" y="1858697"/>
          <a:ext cx="533580" cy="21225"/>
        </a:xfrm>
        <a:custGeom>
          <a:avLst/>
          <a:gdLst/>
          <a:ahLst/>
          <a:cxnLst/>
          <a:rect l="0" t="0" r="0" b="0"/>
          <a:pathLst>
            <a:path>
              <a:moveTo>
                <a:pt x="0" y="10612"/>
              </a:moveTo>
              <a:lnTo>
                <a:pt x="533580"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492426" y="1855970"/>
        <a:ext cx="26679" cy="26679"/>
      </dsp:txXfrm>
    </dsp:sp>
    <dsp:sp modelId="{BB6A77C2-07EE-4366-85B9-733B30CCBDA3}">
      <dsp:nvSpPr>
        <dsp:cNvPr id="0" name=""/>
        <dsp:cNvSpPr/>
      </dsp:nvSpPr>
      <dsp:spPr>
        <a:xfrm>
          <a:off x="5772556" y="1535822"/>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organism</a:t>
          </a:r>
        </a:p>
      </dsp:txBody>
      <dsp:txXfrm>
        <a:off x="5792091" y="1555357"/>
        <a:ext cx="1294881" cy="627905"/>
      </dsp:txXfrm>
    </dsp:sp>
    <dsp:sp modelId="{F29B57D9-A224-44CA-BD4B-50F73329B654}">
      <dsp:nvSpPr>
        <dsp:cNvPr id="0" name=""/>
        <dsp:cNvSpPr/>
      </dsp:nvSpPr>
      <dsp:spPr>
        <a:xfrm rot="2829178">
          <a:off x="3245920" y="2721596"/>
          <a:ext cx="784627" cy="21225"/>
        </a:xfrm>
        <a:custGeom>
          <a:avLst/>
          <a:gdLst/>
          <a:ahLst/>
          <a:cxnLst/>
          <a:rect l="0" t="0" r="0" b="0"/>
          <a:pathLst>
            <a:path>
              <a:moveTo>
                <a:pt x="0" y="10612"/>
              </a:moveTo>
              <a:lnTo>
                <a:pt x="784627"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618618" y="2712594"/>
        <a:ext cx="39231" cy="39231"/>
      </dsp:txXfrm>
    </dsp:sp>
    <dsp:sp modelId="{A066D2A4-17A9-462E-AF66-93E96BF25A29}">
      <dsp:nvSpPr>
        <dsp:cNvPr id="0" name=""/>
        <dsp:cNvSpPr/>
      </dsp:nvSpPr>
      <dsp:spPr>
        <a:xfrm>
          <a:off x="3905024" y="2686355"/>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object aggregate</a:t>
          </a:r>
        </a:p>
      </dsp:txBody>
      <dsp:txXfrm>
        <a:off x="3924559" y="2705890"/>
        <a:ext cx="1294881" cy="627905"/>
      </dsp:txXfrm>
    </dsp:sp>
    <dsp:sp modelId="{20C493E1-6B76-4304-AE1B-9DC45E6768F1}">
      <dsp:nvSpPr>
        <dsp:cNvPr id="0" name=""/>
        <dsp:cNvSpPr/>
      </dsp:nvSpPr>
      <dsp:spPr>
        <a:xfrm rot="19457599">
          <a:off x="5177212" y="2817474"/>
          <a:ext cx="657106" cy="21225"/>
        </a:xfrm>
        <a:custGeom>
          <a:avLst/>
          <a:gdLst/>
          <a:ahLst/>
          <a:cxnLst/>
          <a:rect l="0" t="0" r="0" b="0"/>
          <a:pathLst>
            <a:path>
              <a:moveTo>
                <a:pt x="0" y="10612"/>
              </a:moveTo>
              <a:lnTo>
                <a:pt x="657106"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489338" y="2811659"/>
        <a:ext cx="32855" cy="32855"/>
      </dsp:txXfrm>
    </dsp:sp>
    <dsp:sp modelId="{0192D62D-2697-4BB4-AA5C-49C8CD2008E9}">
      <dsp:nvSpPr>
        <dsp:cNvPr id="0" name=""/>
        <dsp:cNvSpPr/>
      </dsp:nvSpPr>
      <dsp:spPr>
        <a:xfrm>
          <a:off x="5772556" y="2302844"/>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population</a:t>
          </a:r>
        </a:p>
      </dsp:txBody>
      <dsp:txXfrm>
        <a:off x="5792091" y="2322379"/>
        <a:ext cx="1294881" cy="627905"/>
      </dsp:txXfrm>
    </dsp:sp>
    <dsp:sp modelId="{F2B72814-B14E-4441-AE67-CD371BE816D5}">
      <dsp:nvSpPr>
        <dsp:cNvPr id="0" name=""/>
        <dsp:cNvSpPr/>
      </dsp:nvSpPr>
      <dsp:spPr>
        <a:xfrm rot="2142401">
          <a:off x="5177212" y="3200985"/>
          <a:ext cx="657106" cy="21225"/>
        </a:xfrm>
        <a:custGeom>
          <a:avLst/>
          <a:gdLst/>
          <a:ahLst/>
          <a:cxnLst/>
          <a:rect l="0" t="0" r="0" b="0"/>
          <a:pathLst>
            <a:path>
              <a:moveTo>
                <a:pt x="0" y="10612"/>
              </a:moveTo>
              <a:lnTo>
                <a:pt x="657106"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489338" y="3195170"/>
        <a:ext cx="32855" cy="32855"/>
      </dsp:txXfrm>
    </dsp:sp>
    <dsp:sp modelId="{F6929E9A-B283-4C62-9904-ED744CE095B1}">
      <dsp:nvSpPr>
        <dsp:cNvPr id="0" name=""/>
        <dsp:cNvSpPr/>
      </dsp:nvSpPr>
      <dsp:spPr>
        <a:xfrm>
          <a:off x="5772556" y="3069866"/>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community</a:t>
          </a:r>
        </a:p>
      </dsp:txBody>
      <dsp:txXfrm>
        <a:off x="5792091" y="3089401"/>
        <a:ext cx="1294881" cy="627905"/>
      </dsp:txXfrm>
    </dsp:sp>
    <dsp:sp modelId="{9F7FF4E8-F62D-4C30-B5A3-80AFD8A23DA9}">
      <dsp:nvSpPr>
        <dsp:cNvPr id="0" name=""/>
        <dsp:cNvSpPr/>
      </dsp:nvSpPr>
      <dsp:spPr>
        <a:xfrm rot="4369170">
          <a:off x="867500" y="3680374"/>
          <a:ext cx="1806403" cy="21225"/>
        </a:xfrm>
        <a:custGeom>
          <a:avLst/>
          <a:gdLst/>
          <a:ahLst/>
          <a:cxnLst/>
          <a:rect l="0" t="0" r="0" b="0"/>
          <a:pathLst>
            <a:path>
              <a:moveTo>
                <a:pt x="0" y="10612"/>
              </a:moveTo>
              <a:lnTo>
                <a:pt x="1806403" y="10612"/>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1725541" y="3645827"/>
        <a:ext cx="90320" cy="90320"/>
      </dsp:txXfrm>
    </dsp:sp>
    <dsp:sp modelId="{9BF7DB7D-BF3A-4625-B3C4-C8AF24055B3C}">
      <dsp:nvSpPr>
        <dsp:cNvPr id="0" name=""/>
        <dsp:cNvSpPr/>
      </dsp:nvSpPr>
      <dsp:spPr>
        <a:xfrm>
          <a:off x="2037492" y="4220399"/>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site</a:t>
          </a:r>
        </a:p>
      </dsp:txBody>
      <dsp:txXfrm>
        <a:off x="2057027" y="4239934"/>
        <a:ext cx="1294881" cy="627905"/>
      </dsp:txXfrm>
    </dsp:sp>
    <dsp:sp modelId="{D334D794-A34D-40B3-8BA6-F192C43365C5}">
      <dsp:nvSpPr>
        <dsp:cNvPr id="0" name=""/>
        <dsp:cNvSpPr/>
      </dsp:nvSpPr>
      <dsp:spPr>
        <a:xfrm rot="18289469">
          <a:off x="3171053" y="4159763"/>
          <a:ext cx="934361" cy="21225"/>
        </a:xfrm>
        <a:custGeom>
          <a:avLst/>
          <a:gdLst/>
          <a:ahLst/>
          <a:cxnLst/>
          <a:rect l="0" t="0" r="0" b="0"/>
          <a:pathLst>
            <a:path>
              <a:moveTo>
                <a:pt x="0" y="10612"/>
              </a:moveTo>
              <a:lnTo>
                <a:pt x="934361"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614874" y="4147017"/>
        <a:ext cx="46718" cy="46718"/>
      </dsp:txXfrm>
    </dsp:sp>
    <dsp:sp modelId="{F6FC19FF-671C-4EA4-97DC-7723DBA943CB}">
      <dsp:nvSpPr>
        <dsp:cNvPr id="0" name=""/>
        <dsp:cNvSpPr/>
      </dsp:nvSpPr>
      <dsp:spPr>
        <a:xfrm>
          <a:off x="3905024" y="3453377"/>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ocean</a:t>
          </a:r>
        </a:p>
      </dsp:txBody>
      <dsp:txXfrm>
        <a:off x="3924559" y="3472912"/>
        <a:ext cx="1294881" cy="627905"/>
      </dsp:txXfrm>
    </dsp:sp>
    <dsp:sp modelId="{37D3EDC8-0D44-44D7-8ACA-159FC012F4B1}">
      <dsp:nvSpPr>
        <dsp:cNvPr id="0" name=""/>
        <dsp:cNvSpPr/>
      </dsp:nvSpPr>
      <dsp:spPr>
        <a:xfrm>
          <a:off x="3371443" y="4543274"/>
          <a:ext cx="533580" cy="21225"/>
        </a:xfrm>
        <a:custGeom>
          <a:avLst/>
          <a:gdLst/>
          <a:ahLst/>
          <a:cxnLst/>
          <a:rect l="0" t="0" r="0" b="0"/>
          <a:pathLst>
            <a:path>
              <a:moveTo>
                <a:pt x="0" y="10612"/>
              </a:moveTo>
              <a:lnTo>
                <a:pt x="533580"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624894" y="4540547"/>
        <a:ext cx="26679" cy="26679"/>
      </dsp:txXfrm>
    </dsp:sp>
    <dsp:sp modelId="{24494CB8-4466-46C8-9B2C-914E9649DF59}">
      <dsp:nvSpPr>
        <dsp:cNvPr id="0" name=""/>
        <dsp:cNvSpPr/>
      </dsp:nvSpPr>
      <dsp:spPr>
        <a:xfrm>
          <a:off x="3905024" y="4220399"/>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desert</a:t>
          </a:r>
        </a:p>
      </dsp:txBody>
      <dsp:txXfrm>
        <a:off x="3924559" y="4239934"/>
        <a:ext cx="1294881" cy="627905"/>
      </dsp:txXfrm>
    </dsp:sp>
    <dsp:sp modelId="{EB00F158-2DC3-4AEE-BA8D-D6106B62302D}">
      <dsp:nvSpPr>
        <dsp:cNvPr id="0" name=""/>
        <dsp:cNvSpPr/>
      </dsp:nvSpPr>
      <dsp:spPr>
        <a:xfrm rot="3310531">
          <a:off x="3171053" y="4926785"/>
          <a:ext cx="934361" cy="21225"/>
        </a:xfrm>
        <a:custGeom>
          <a:avLst/>
          <a:gdLst/>
          <a:ahLst/>
          <a:cxnLst/>
          <a:rect l="0" t="0" r="0" b="0"/>
          <a:pathLst>
            <a:path>
              <a:moveTo>
                <a:pt x="0" y="10612"/>
              </a:moveTo>
              <a:lnTo>
                <a:pt x="934361" y="1061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614874" y="4914039"/>
        <a:ext cx="46718" cy="46718"/>
      </dsp:txXfrm>
    </dsp:sp>
    <dsp:sp modelId="{C3AC843B-F1BC-4A34-9C2A-A2759C3EA760}">
      <dsp:nvSpPr>
        <dsp:cNvPr id="0" name=""/>
        <dsp:cNvSpPr/>
      </dsp:nvSpPr>
      <dsp:spPr>
        <a:xfrm>
          <a:off x="3905024" y="4987421"/>
          <a:ext cx="1333951" cy="66697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gut</a:t>
          </a:r>
        </a:p>
      </dsp:txBody>
      <dsp:txXfrm>
        <a:off x="3924559" y="5006956"/>
        <a:ext cx="1294881" cy="62790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46BB56-23CC-4A95-A722-ED242394D72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651FC28D-2B2C-4004-8898-D666F57A17ED}"/>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B0E36C9F-BC99-4A34-8977-F60F9C2AC853}" type="datetimeFigureOut">
              <a:rPr lang="en-US"/>
              <a:pPr>
                <a:defRPr/>
              </a:pPr>
              <a:t>10/1/2017</a:t>
            </a:fld>
            <a:endParaRPr lang="en-US"/>
          </a:p>
        </p:txBody>
      </p:sp>
      <p:sp>
        <p:nvSpPr>
          <p:cNvPr id="4" name="Slide Image Placeholder 3">
            <a:extLst>
              <a:ext uri="{FF2B5EF4-FFF2-40B4-BE49-F238E27FC236}">
                <a16:creationId xmlns:a16="http://schemas.microsoft.com/office/drawing/2014/main" id="{4E6B4027-A527-4E54-82E6-CBC344F0AD1F}"/>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412A55F-D633-440F-BEA1-F1BCCA531132}"/>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6C69A48-C0E8-46D8-9E4F-E18239FDC799}"/>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9ECFC7C7-3DDB-4905-B747-A66D29B193B6}"/>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5044CE4D-BDA8-4053-8BFC-2EB29E05D03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www.plosone.org/article/info:doi/10.1371/journal.pone.0099979" TargetMode="External"/><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www.plosone.org/article/info:doi/10.1371/journal.pone.0099979"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bioportal.bioontology.org/ontologies/IAO/?p=classes&amp;conceptid=http://www.ifomis.org/bfo/1.1#Entity" TargetMode="External"/><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a:extLst>
              <a:ext uri="{FF2B5EF4-FFF2-40B4-BE49-F238E27FC236}">
                <a16:creationId xmlns:a16="http://schemas.microsoft.com/office/drawing/2014/main" id="{467745FC-D9AD-4382-A77F-8BE02B5522F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a:extLst>
              <a:ext uri="{FF2B5EF4-FFF2-40B4-BE49-F238E27FC236}">
                <a16:creationId xmlns:a16="http://schemas.microsoft.com/office/drawing/2014/main" id="{3C63484C-CD58-4460-9CD6-9654DA5B88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D0B85CA0-6038-4491-B129-C3DE928F7CBC}"/>
              </a:ext>
            </a:extLst>
          </p:cNvPr>
          <p:cNvSpPr>
            <a:spLocks noGrp="1"/>
          </p:cNvSpPr>
          <p:nvPr>
            <p:ph type="sldNum" sz="quarter" idx="5"/>
          </p:nvPr>
        </p:nvSpPr>
        <p:spPr/>
        <p:txBody>
          <a:bodyPr/>
          <a:lstStyle/>
          <a:p>
            <a:pPr fontAlgn="auto">
              <a:spcBef>
                <a:spcPts val="0"/>
              </a:spcBef>
              <a:spcAft>
                <a:spcPts val="0"/>
              </a:spcAft>
              <a:defRPr/>
            </a:pPr>
            <a:fld id="{92AB66FC-CF58-4FDE-BDAF-48C2B6AFA07D}" type="slidenum">
              <a:rPr lang="en-US" smtClean="0">
                <a:solidFill>
                  <a:prstClr val="black"/>
                </a:solidFill>
                <a:latin typeface="Calibri" panose="020F0502020204030204"/>
                <a:cs typeface="+mn-cs"/>
              </a:rPr>
              <a:pPr fontAlgn="auto">
                <a:spcBef>
                  <a:spcPts val="0"/>
                </a:spcBef>
                <a:spcAft>
                  <a:spcPts val="0"/>
                </a:spcAft>
                <a:defRPr/>
              </a:pPr>
              <a:t>1</a:t>
            </a:fld>
            <a:endParaRPr lang="en-US">
              <a:solidFill>
                <a:prstClr val="black"/>
              </a:solidFill>
              <a:latin typeface="Calibri" panose="020F0502020204030204"/>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a:extLst>
              <a:ext uri="{FF2B5EF4-FFF2-40B4-BE49-F238E27FC236}">
                <a16:creationId xmlns:a16="http://schemas.microsoft.com/office/drawing/2014/main" id="{33084151-3A91-4F2B-9F9B-5421670D37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13D557-EC5F-49DA-BF90-EABC68406291}" type="slidenum">
              <a:rPr lang="en-US" altLang="en-US" smtClean="0">
                <a:latin typeface="Arial" panose="020B0604020202020204" pitchFamily="34" charset="0"/>
              </a:rPr>
              <a:pPr>
                <a:spcBef>
                  <a:spcPct val="0"/>
                </a:spcBef>
              </a:pPr>
              <a:t>60</a:t>
            </a:fld>
            <a:endParaRPr lang="en-US" altLang="en-US">
              <a:latin typeface="Arial" panose="020B0604020202020204" pitchFamily="34" charset="0"/>
            </a:endParaRPr>
          </a:p>
        </p:txBody>
      </p:sp>
      <p:sp>
        <p:nvSpPr>
          <p:cNvPr id="232451" name="Rectangle 2">
            <a:extLst>
              <a:ext uri="{FF2B5EF4-FFF2-40B4-BE49-F238E27FC236}">
                <a16:creationId xmlns:a16="http://schemas.microsoft.com/office/drawing/2014/main" id="{00184302-6D48-41A0-AFF5-B1DF818ED2DA}"/>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452" name="Rectangle 3">
            <a:extLst>
              <a:ext uri="{FF2B5EF4-FFF2-40B4-BE49-F238E27FC236}">
                <a16:creationId xmlns:a16="http://schemas.microsoft.com/office/drawing/2014/main" id="{503F0DF4-9D49-437B-977F-13E37D80A9A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a:extLst>
              <a:ext uri="{FF2B5EF4-FFF2-40B4-BE49-F238E27FC236}">
                <a16:creationId xmlns:a16="http://schemas.microsoft.com/office/drawing/2014/main" id="{CAA106BC-6076-4028-A6BA-710502247F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53D9DB-D490-4690-AB46-02F7C4A4FC70}" type="slidenum">
              <a:rPr lang="en-US" altLang="en-US" smtClean="0">
                <a:latin typeface="Arial" panose="020B0604020202020204" pitchFamily="34" charset="0"/>
              </a:rPr>
              <a:pPr>
                <a:spcBef>
                  <a:spcPct val="0"/>
                </a:spcBef>
              </a:pPr>
              <a:t>63</a:t>
            </a:fld>
            <a:endParaRPr lang="en-US" altLang="en-US">
              <a:latin typeface="Arial" panose="020B0604020202020204" pitchFamily="34" charset="0"/>
            </a:endParaRPr>
          </a:p>
        </p:txBody>
      </p:sp>
      <p:sp>
        <p:nvSpPr>
          <p:cNvPr id="236547" name="Rectangle 2">
            <a:extLst>
              <a:ext uri="{FF2B5EF4-FFF2-40B4-BE49-F238E27FC236}">
                <a16:creationId xmlns:a16="http://schemas.microsoft.com/office/drawing/2014/main" id="{A8324117-8710-4A8A-AF25-8408710BE46A}"/>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8" name="Rectangle 3">
            <a:extLst>
              <a:ext uri="{FF2B5EF4-FFF2-40B4-BE49-F238E27FC236}">
                <a16:creationId xmlns:a16="http://schemas.microsoft.com/office/drawing/2014/main" id="{C8F2D0FB-487D-4B64-A3CB-FAD8836C7F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a:extLst>
              <a:ext uri="{FF2B5EF4-FFF2-40B4-BE49-F238E27FC236}">
                <a16:creationId xmlns:a16="http://schemas.microsoft.com/office/drawing/2014/main" id="{E4E38119-52C7-4778-810E-10F7FB1B13A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D517BA3-6FC0-45C9-90D6-A79F967813EE}" type="slidenum">
              <a:rPr lang="en-US" altLang="en-US" smtClean="0">
                <a:latin typeface="Arial" panose="020B0604020202020204" pitchFamily="34" charset="0"/>
              </a:rPr>
              <a:pPr>
                <a:spcBef>
                  <a:spcPct val="0"/>
                </a:spcBef>
              </a:pPr>
              <a:t>64</a:t>
            </a:fld>
            <a:endParaRPr lang="en-US" altLang="en-US">
              <a:latin typeface="Arial" panose="020B0604020202020204" pitchFamily="34" charset="0"/>
            </a:endParaRPr>
          </a:p>
        </p:txBody>
      </p:sp>
      <p:sp>
        <p:nvSpPr>
          <p:cNvPr id="238595" name="Rectangle 2">
            <a:extLst>
              <a:ext uri="{FF2B5EF4-FFF2-40B4-BE49-F238E27FC236}">
                <a16:creationId xmlns:a16="http://schemas.microsoft.com/office/drawing/2014/main" id="{3EC80434-1932-4577-816B-94E1114CEC37}"/>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8596" name="Rectangle 3">
            <a:extLst>
              <a:ext uri="{FF2B5EF4-FFF2-40B4-BE49-F238E27FC236}">
                <a16:creationId xmlns:a16="http://schemas.microsoft.com/office/drawing/2014/main" id="{500061FB-5DDB-4FEF-AA05-8B6002CF5E7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a:extLst>
              <a:ext uri="{FF2B5EF4-FFF2-40B4-BE49-F238E27FC236}">
                <a16:creationId xmlns:a16="http://schemas.microsoft.com/office/drawing/2014/main" id="{0BE662E2-F6E7-4F4B-BBEF-F44D389BF3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0E6AAF-40EE-40C9-B5BE-5F918453705B}" type="slidenum">
              <a:rPr lang="en-US" altLang="en-US" smtClean="0">
                <a:latin typeface="Arial" panose="020B0604020202020204" pitchFamily="34" charset="0"/>
              </a:rPr>
              <a:pPr>
                <a:spcBef>
                  <a:spcPct val="0"/>
                </a:spcBef>
              </a:pPr>
              <a:t>65</a:t>
            </a:fld>
            <a:endParaRPr lang="en-US" altLang="en-US">
              <a:latin typeface="Arial" panose="020B0604020202020204" pitchFamily="34" charset="0"/>
            </a:endParaRPr>
          </a:p>
        </p:txBody>
      </p:sp>
      <p:sp>
        <p:nvSpPr>
          <p:cNvPr id="240643" name="Rectangle 2">
            <a:extLst>
              <a:ext uri="{FF2B5EF4-FFF2-40B4-BE49-F238E27FC236}">
                <a16:creationId xmlns:a16="http://schemas.microsoft.com/office/drawing/2014/main" id="{EBAF89A9-421E-4042-9160-110ED42B14EF}"/>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644" name="Rectangle 3">
            <a:extLst>
              <a:ext uri="{FF2B5EF4-FFF2-40B4-BE49-F238E27FC236}">
                <a16:creationId xmlns:a16="http://schemas.microsoft.com/office/drawing/2014/main" id="{CC7CA866-1C05-44B3-B216-B79F87D1048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a:extLst>
              <a:ext uri="{FF2B5EF4-FFF2-40B4-BE49-F238E27FC236}">
                <a16:creationId xmlns:a16="http://schemas.microsoft.com/office/drawing/2014/main" id="{D3C198D3-5BD8-4FE1-AF3F-01339C4887D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1BE7EE-926C-4E3C-830F-AE3FFB1E3525}" type="slidenum">
              <a:rPr lang="en-US" altLang="en-US" smtClean="0">
                <a:latin typeface="Arial" panose="020B0604020202020204" pitchFamily="34" charset="0"/>
              </a:rPr>
              <a:pPr>
                <a:spcBef>
                  <a:spcPct val="0"/>
                </a:spcBef>
              </a:pPr>
              <a:t>66</a:t>
            </a:fld>
            <a:endParaRPr lang="en-US" altLang="en-US">
              <a:latin typeface="Arial" panose="020B0604020202020204" pitchFamily="34" charset="0"/>
            </a:endParaRPr>
          </a:p>
        </p:txBody>
      </p:sp>
      <p:sp>
        <p:nvSpPr>
          <p:cNvPr id="242691" name="Rectangle 2">
            <a:extLst>
              <a:ext uri="{FF2B5EF4-FFF2-40B4-BE49-F238E27FC236}">
                <a16:creationId xmlns:a16="http://schemas.microsoft.com/office/drawing/2014/main" id="{1B4A3F2D-1EE1-454E-9108-B56F070527D5}"/>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2692" name="Rectangle 3">
            <a:extLst>
              <a:ext uri="{FF2B5EF4-FFF2-40B4-BE49-F238E27FC236}">
                <a16:creationId xmlns:a16="http://schemas.microsoft.com/office/drawing/2014/main" id="{25AB6069-71BE-47D3-BFB6-86584B7DF5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a:extLst>
              <a:ext uri="{FF2B5EF4-FFF2-40B4-BE49-F238E27FC236}">
                <a16:creationId xmlns:a16="http://schemas.microsoft.com/office/drawing/2014/main" id="{BD221270-85FB-4C0C-AA9A-DA743B2087A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62701E3-DDAD-465F-92AE-787CFE1E0F31}" type="slidenum">
              <a:rPr lang="en-US" altLang="en-US" smtClean="0"/>
              <a:pPr>
                <a:spcBef>
                  <a:spcPct val="0"/>
                </a:spcBef>
              </a:pPr>
              <a:t>67</a:t>
            </a:fld>
            <a:endParaRPr lang="en-US" altLang="en-US"/>
          </a:p>
        </p:txBody>
      </p:sp>
      <p:sp>
        <p:nvSpPr>
          <p:cNvPr id="244739" name="Rectangle 2">
            <a:extLst>
              <a:ext uri="{FF2B5EF4-FFF2-40B4-BE49-F238E27FC236}">
                <a16:creationId xmlns:a16="http://schemas.microsoft.com/office/drawing/2014/main" id="{4752DD2C-E328-4226-AE59-B3D55B41A747}"/>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40" name="Rectangle 3">
            <a:extLst>
              <a:ext uri="{FF2B5EF4-FFF2-40B4-BE49-F238E27FC236}">
                <a16:creationId xmlns:a16="http://schemas.microsoft.com/office/drawing/2014/main" id="{8CD8511A-36A7-49FF-9CF3-14BED98F862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a:extLst>
              <a:ext uri="{FF2B5EF4-FFF2-40B4-BE49-F238E27FC236}">
                <a16:creationId xmlns:a16="http://schemas.microsoft.com/office/drawing/2014/main" id="{9024D5F0-2B14-4406-997B-A29968FEEC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05D3348-605E-4EDC-A657-A4A6BA71061A}" type="slidenum">
              <a:rPr lang="en-US" altLang="en-US" smtClean="0">
                <a:latin typeface="Arial" panose="020B0604020202020204" pitchFamily="34" charset="0"/>
              </a:rPr>
              <a:pPr>
                <a:spcBef>
                  <a:spcPct val="0"/>
                </a:spcBef>
              </a:pPr>
              <a:t>68</a:t>
            </a:fld>
            <a:endParaRPr lang="en-US" altLang="en-US">
              <a:latin typeface="Arial" panose="020B0604020202020204" pitchFamily="34" charset="0"/>
            </a:endParaRPr>
          </a:p>
        </p:txBody>
      </p:sp>
      <p:sp>
        <p:nvSpPr>
          <p:cNvPr id="246787" name="Rectangle 2">
            <a:extLst>
              <a:ext uri="{FF2B5EF4-FFF2-40B4-BE49-F238E27FC236}">
                <a16:creationId xmlns:a16="http://schemas.microsoft.com/office/drawing/2014/main" id="{4360587F-3F91-4C11-AA88-4F2BA5ABF202}"/>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8" name="Rectangle 3">
            <a:extLst>
              <a:ext uri="{FF2B5EF4-FFF2-40B4-BE49-F238E27FC236}">
                <a16:creationId xmlns:a16="http://schemas.microsoft.com/office/drawing/2014/main" id="{63C48581-E439-4AC4-9CD6-6887412C9A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a:extLst>
              <a:ext uri="{FF2B5EF4-FFF2-40B4-BE49-F238E27FC236}">
                <a16:creationId xmlns:a16="http://schemas.microsoft.com/office/drawing/2014/main" id="{DBE7A421-6ED8-436D-995D-B6AD0A35A9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AF281C7-FE5E-4254-9793-1BDA269A21C2}" type="slidenum">
              <a:rPr lang="en-US" altLang="en-US" smtClean="0"/>
              <a:pPr>
                <a:spcBef>
                  <a:spcPct val="0"/>
                </a:spcBef>
              </a:pPr>
              <a:t>69</a:t>
            </a:fld>
            <a:endParaRPr lang="en-US" altLang="en-US"/>
          </a:p>
        </p:txBody>
      </p:sp>
      <p:sp>
        <p:nvSpPr>
          <p:cNvPr id="248835" name="Rectangle 2">
            <a:extLst>
              <a:ext uri="{FF2B5EF4-FFF2-40B4-BE49-F238E27FC236}">
                <a16:creationId xmlns:a16="http://schemas.microsoft.com/office/drawing/2014/main" id="{16EDDC02-7A91-4147-A53F-3EA2E416CDE9}"/>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6" name="Rectangle 3">
            <a:extLst>
              <a:ext uri="{FF2B5EF4-FFF2-40B4-BE49-F238E27FC236}">
                <a16:creationId xmlns:a16="http://schemas.microsoft.com/office/drawing/2014/main" id="{A97CD135-429F-4248-94C1-BEF390E5A8A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a:extLst>
              <a:ext uri="{FF2B5EF4-FFF2-40B4-BE49-F238E27FC236}">
                <a16:creationId xmlns:a16="http://schemas.microsoft.com/office/drawing/2014/main" id="{2571AEC7-2A8F-4384-A0A8-BAB8039C398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8E11F5A-B5F2-4106-B626-5D20AB62B7E1}" type="slidenum">
              <a:rPr lang="en-US" altLang="en-US" smtClean="0"/>
              <a:pPr>
                <a:spcBef>
                  <a:spcPct val="0"/>
                </a:spcBef>
              </a:pPr>
              <a:t>70</a:t>
            </a:fld>
            <a:endParaRPr lang="en-US" altLang="en-US"/>
          </a:p>
        </p:txBody>
      </p:sp>
      <p:sp>
        <p:nvSpPr>
          <p:cNvPr id="250883" name="Rectangle 2">
            <a:extLst>
              <a:ext uri="{FF2B5EF4-FFF2-40B4-BE49-F238E27FC236}">
                <a16:creationId xmlns:a16="http://schemas.microsoft.com/office/drawing/2014/main" id="{C3B6C205-120D-46A0-9FD6-901A2EC79D14}"/>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0884" name="Rectangle 3">
            <a:extLst>
              <a:ext uri="{FF2B5EF4-FFF2-40B4-BE49-F238E27FC236}">
                <a16:creationId xmlns:a16="http://schemas.microsoft.com/office/drawing/2014/main" id="{1D69BC25-5D50-4F88-8472-984AAC8F8AF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a:extLst>
              <a:ext uri="{FF2B5EF4-FFF2-40B4-BE49-F238E27FC236}">
                <a16:creationId xmlns:a16="http://schemas.microsoft.com/office/drawing/2014/main" id="{B7E5F43F-6AE4-4033-8245-DFD798DBC7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9711D15-0B6C-4065-8251-C2F4296C9C1A}" type="slidenum">
              <a:rPr lang="en-US" altLang="en-US" smtClean="0"/>
              <a:pPr>
                <a:spcBef>
                  <a:spcPct val="0"/>
                </a:spcBef>
              </a:pPr>
              <a:t>71</a:t>
            </a:fld>
            <a:endParaRPr lang="en-US" altLang="en-US"/>
          </a:p>
        </p:txBody>
      </p:sp>
      <p:sp>
        <p:nvSpPr>
          <p:cNvPr id="252931" name="Rectangle 2">
            <a:extLst>
              <a:ext uri="{FF2B5EF4-FFF2-40B4-BE49-F238E27FC236}">
                <a16:creationId xmlns:a16="http://schemas.microsoft.com/office/drawing/2014/main" id="{F721FEFE-3D6D-442E-A284-931586D5B2C6}"/>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2932" name="Rectangle 3">
            <a:extLst>
              <a:ext uri="{FF2B5EF4-FFF2-40B4-BE49-F238E27FC236}">
                <a16:creationId xmlns:a16="http://schemas.microsoft.com/office/drawing/2014/main" id="{D75776D4-D406-4221-8FAB-1D4A184E66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a:extLst>
              <a:ext uri="{FF2B5EF4-FFF2-40B4-BE49-F238E27FC236}">
                <a16:creationId xmlns:a16="http://schemas.microsoft.com/office/drawing/2014/main" id="{5AA1F0E5-EA38-43B4-A802-B571AAFC861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a:extLst>
              <a:ext uri="{FF2B5EF4-FFF2-40B4-BE49-F238E27FC236}">
                <a16:creationId xmlns:a16="http://schemas.microsoft.com/office/drawing/2014/main" id="{393EF19B-3053-4CC6-B522-AED6BA82FC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0BE6A39F-C689-4AE3-8E7A-853F1015B9FA}"/>
              </a:ext>
            </a:extLst>
          </p:cNvPr>
          <p:cNvSpPr>
            <a:spLocks noGrp="1"/>
          </p:cNvSpPr>
          <p:nvPr>
            <p:ph type="sldNum" sz="quarter" idx="5"/>
          </p:nvPr>
        </p:nvSpPr>
        <p:spPr/>
        <p:txBody>
          <a:bodyPr/>
          <a:lstStyle/>
          <a:p>
            <a:pPr fontAlgn="auto">
              <a:spcBef>
                <a:spcPts val="0"/>
              </a:spcBef>
              <a:spcAft>
                <a:spcPts val="0"/>
              </a:spcAft>
              <a:defRPr/>
            </a:pPr>
            <a:fld id="{429459A4-A410-4E2E-B66E-B0807194F121}" type="slidenum">
              <a:rPr lang="en-US" smtClean="0">
                <a:solidFill>
                  <a:prstClr val="black"/>
                </a:solidFill>
                <a:latin typeface="Calibri" panose="020F0502020204030204"/>
                <a:cs typeface="+mn-cs"/>
              </a:rPr>
              <a:pPr fontAlgn="auto">
                <a:spcBef>
                  <a:spcPts val="0"/>
                </a:spcBef>
                <a:spcAft>
                  <a:spcPts val="0"/>
                </a:spcAft>
                <a:defRPr/>
              </a:pPr>
              <a:t>2</a:t>
            </a:fld>
            <a:endParaRPr lang="en-US">
              <a:solidFill>
                <a:prstClr val="black"/>
              </a:solidFill>
              <a:latin typeface="Calibri" panose="020F0502020204030204"/>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a:extLst>
              <a:ext uri="{FF2B5EF4-FFF2-40B4-BE49-F238E27FC236}">
                <a16:creationId xmlns:a16="http://schemas.microsoft.com/office/drawing/2014/main" id="{B4FBACAA-EFB8-4398-8D80-EC5869B7692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5A1666-9E2B-42D9-B903-E2D8C4F19F4E}" type="slidenum">
              <a:rPr lang="en-US" altLang="en-US" smtClean="0"/>
              <a:pPr>
                <a:spcBef>
                  <a:spcPct val="0"/>
                </a:spcBef>
              </a:pPr>
              <a:t>72</a:t>
            </a:fld>
            <a:endParaRPr lang="en-US" altLang="en-US"/>
          </a:p>
        </p:txBody>
      </p:sp>
      <p:sp>
        <p:nvSpPr>
          <p:cNvPr id="254979" name="Rectangle 2">
            <a:extLst>
              <a:ext uri="{FF2B5EF4-FFF2-40B4-BE49-F238E27FC236}">
                <a16:creationId xmlns:a16="http://schemas.microsoft.com/office/drawing/2014/main" id="{FAC95260-84CF-46E9-A95A-722CC19D44D0}"/>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4980" name="Rectangle 3">
            <a:extLst>
              <a:ext uri="{FF2B5EF4-FFF2-40B4-BE49-F238E27FC236}">
                <a16:creationId xmlns:a16="http://schemas.microsoft.com/office/drawing/2014/main" id="{3DF3E77B-ED48-48B5-887D-DC382F1F1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a:extLst>
              <a:ext uri="{FF2B5EF4-FFF2-40B4-BE49-F238E27FC236}">
                <a16:creationId xmlns:a16="http://schemas.microsoft.com/office/drawing/2014/main" id="{CD174609-18F1-441D-9F97-4455505CF7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7CA12D6-51A5-4CD1-B768-ED065A7DC038}" type="slidenum">
              <a:rPr lang="en-US" altLang="en-US" smtClean="0"/>
              <a:pPr>
                <a:spcBef>
                  <a:spcPct val="0"/>
                </a:spcBef>
              </a:pPr>
              <a:t>73</a:t>
            </a:fld>
            <a:endParaRPr lang="en-US" altLang="en-US"/>
          </a:p>
        </p:txBody>
      </p:sp>
      <p:sp>
        <p:nvSpPr>
          <p:cNvPr id="257027" name="Rectangle 2">
            <a:extLst>
              <a:ext uri="{FF2B5EF4-FFF2-40B4-BE49-F238E27FC236}">
                <a16:creationId xmlns:a16="http://schemas.microsoft.com/office/drawing/2014/main" id="{CB9F3642-160D-4F2D-BAE4-99EF1DA3A9C9}"/>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7028" name="Rectangle 3">
            <a:extLst>
              <a:ext uri="{FF2B5EF4-FFF2-40B4-BE49-F238E27FC236}">
                <a16:creationId xmlns:a16="http://schemas.microsoft.com/office/drawing/2014/main" id="{019930B8-3A2A-45E3-9B27-5C14E06502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a:extLst>
              <a:ext uri="{FF2B5EF4-FFF2-40B4-BE49-F238E27FC236}">
                <a16:creationId xmlns:a16="http://schemas.microsoft.com/office/drawing/2014/main" id="{6DFF2727-FCCE-4374-818D-06DBA9966E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C0F8DB-C533-4C29-8B71-FB9B4CA10875}" type="slidenum">
              <a:rPr lang="en-US" altLang="en-US" smtClean="0"/>
              <a:pPr>
                <a:spcBef>
                  <a:spcPct val="0"/>
                </a:spcBef>
              </a:pPr>
              <a:t>74</a:t>
            </a:fld>
            <a:endParaRPr lang="en-US" altLang="en-US"/>
          </a:p>
        </p:txBody>
      </p:sp>
      <p:sp>
        <p:nvSpPr>
          <p:cNvPr id="259075" name="Rectangle 2">
            <a:extLst>
              <a:ext uri="{FF2B5EF4-FFF2-40B4-BE49-F238E27FC236}">
                <a16:creationId xmlns:a16="http://schemas.microsoft.com/office/drawing/2014/main" id="{31EAA99F-7D8B-491E-98BD-3A87F873BB2B}"/>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076" name="Rectangle 3">
            <a:extLst>
              <a:ext uri="{FF2B5EF4-FFF2-40B4-BE49-F238E27FC236}">
                <a16:creationId xmlns:a16="http://schemas.microsoft.com/office/drawing/2014/main" id="{69B756C7-1B21-407C-910E-E93815BA78A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a:extLst>
              <a:ext uri="{FF2B5EF4-FFF2-40B4-BE49-F238E27FC236}">
                <a16:creationId xmlns:a16="http://schemas.microsoft.com/office/drawing/2014/main" id="{70BF02E1-EC6E-438B-AD54-57B0646A342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A751D4D-E641-4AD9-9ACD-1EED6001C02C}" type="slidenum">
              <a:rPr lang="en-US" altLang="en-US" smtClean="0"/>
              <a:pPr>
                <a:spcBef>
                  <a:spcPct val="0"/>
                </a:spcBef>
              </a:pPr>
              <a:t>75</a:t>
            </a:fld>
            <a:endParaRPr lang="en-US" altLang="en-US"/>
          </a:p>
        </p:txBody>
      </p:sp>
      <p:sp>
        <p:nvSpPr>
          <p:cNvPr id="261123" name="Rectangle 2">
            <a:extLst>
              <a:ext uri="{FF2B5EF4-FFF2-40B4-BE49-F238E27FC236}">
                <a16:creationId xmlns:a16="http://schemas.microsoft.com/office/drawing/2014/main" id="{5080C7B3-78C3-4B54-AD3F-AC5D68CE1E60}"/>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124" name="Rectangle 3">
            <a:extLst>
              <a:ext uri="{FF2B5EF4-FFF2-40B4-BE49-F238E27FC236}">
                <a16:creationId xmlns:a16="http://schemas.microsoft.com/office/drawing/2014/main" id="{64D2BCBF-B0E8-401E-889D-29C61926BA4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a:extLst>
              <a:ext uri="{FF2B5EF4-FFF2-40B4-BE49-F238E27FC236}">
                <a16:creationId xmlns:a16="http://schemas.microsoft.com/office/drawing/2014/main" id="{28D7DFA9-5765-4334-A5D3-60ED4243185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BFDCAB-1C61-4098-9224-AA5ED795757F}" type="slidenum">
              <a:rPr lang="en-US" altLang="en-US" smtClean="0"/>
              <a:pPr>
                <a:spcBef>
                  <a:spcPct val="0"/>
                </a:spcBef>
              </a:pPr>
              <a:t>76</a:t>
            </a:fld>
            <a:endParaRPr lang="en-US" altLang="en-US"/>
          </a:p>
        </p:txBody>
      </p:sp>
      <p:sp>
        <p:nvSpPr>
          <p:cNvPr id="263171" name="Rectangle 2">
            <a:extLst>
              <a:ext uri="{FF2B5EF4-FFF2-40B4-BE49-F238E27FC236}">
                <a16:creationId xmlns:a16="http://schemas.microsoft.com/office/drawing/2014/main" id="{C8027825-B61E-4171-BF23-68D3DA401802}"/>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172" name="Rectangle 3">
            <a:extLst>
              <a:ext uri="{FF2B5EF4-FFF2-40B4-BE49-F238E27FC236}">
                <a16:creationId xmlns:a16="http://schemas.microsoft.com/office/drawing/2014/main" id="{C76FA54C-D151-470A-9521-3672442876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a:extLst>
              <a:ext uri="{FF2B5EF4-FFF2-40B4-BE49-F238E27FC236}">
                <a16:creationId xmlns:a16="http://schemas.microsoft.com/office/drawing/2014/main" id="{F042B9E5-1761-4C6F-814B-A3A3A2AF4FF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40202E2-BE1F-4D65-8DC7-46EC8DE3AB8D}" type="slidenum">
              <a:rPr lang="en-US" altLang="en-US" smtClean="0">
                <a:latin typeface="Arial" panose="020B0604020202020204" pitchFamily="34" charset="0"/>
              </a:rPr>
              <a:pPr>
                <a:spcBef>
                  <a:spcPct val="0"/>
                </a:spcBef>
              </a:pPr>
              <a:t>77</a:t>
            </a:fld>
            <a:endParaRPr lang="en-US" altLang="en-US">
              <a:latin typeface="Arial" panose="020B0604020202020204" pitchFamily="34" charset="0"/>
            </a:endParaRPr>
          </a:p>
        </p:txBody>
      </p:sp>
      <p:sp>
        <p:nvSpPr>
          <p:cNvPr id="265219" name="Rectangle 2">
            <a:extLst>
              <a:ext uri="{FF2B5EF4-FFF2-40B4-BE49-F238E27FC236}">
                <a16:creationId xmlns:a16="http://schemas.microsoft.com/office/drawing/2014/main" id="{0A612999-8FC3-4672-92B9-D890B7E2FF15}"/>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5220" name="Rectangle 3">
            <a:extLst>
              <a:ext uri="{FF2B5EF4-FFF2-40B4-BE49-F238E27FC236}">
                <a16:creationId xmlns:a16="http://schemas.microsoft.com/office/drawing/2014/main" id="{E6DA1B04-CEDE-44DE-8706-7F7AE6AAA37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a:extLst>
              <a:ext uri="{FF2B5EF4-FFF2-40B4-BE49-F238E27FC236}">
                <a16:creationId xmlns:a16="http://schemas.microsoft.com/office/drawing/2014/main" id="{BF501DB7-8537-49F3-9444-05D6AAD5A07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7BECD4-2CC1-4706-BEC8-DD02E0384070}" type="slidenum">
              <a:rPr lang="en-US" altLang="en-US" smtClean="0">
                <a:latin typeface="Arial" panose="020B0604020202020204" pitchFamily="34" charset="0"/>
              </a:rPr>
              <a:pPr>
                <a:spcBef>
                  <a:spcPct val="0"/>
                </a:spcBef>
              </a:pPr>
              <a:t>78</a:t>
            </a:fld>
            <a:endParaRPr lang="en-US" altLang="en-US">
              <a:latin typeface="Arial" panose="020B0604020202020204" pitchFamily="34" charset="0"/>
            </a:endParaRPr>
          </a:p>
        </p:txBody>
      </p:sp>
      <p:sp>
        <p:nvSpPr>
          <p:cNvPr id="267267" name="Rectangle 2">
            <a:extLst>
              <a:ext uri="{FF2B5EF4-FFF2-40B4-BE49-F238E27FC236}">
                <a16:creationId xmlns:a16="http://schemas.microsoft.com/office/drawing/2014/main" id="{294A8E8A-825B-4000-92F2-AF2ED590F60D}"/>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8" name="Rectangle 3">
            <a:extLst>
              <a:ext uri="{FF2B5EF4-FFF2-40B4-BE49-F238E27FC236}">
                <a16:creationId xmlns:a16="http://schemas.microsoft.com/office/drawing/2014/main" id="{FE86C8C6-BA90-4B54-87BC-2C3FAE84AEE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a:extLst>
              <a:ext uri="{FF2B5EF4-FFF2-40B4-BE49-F238E27FC236}">
                <a16:creationId xmlns:a16="http://schemas.microsoft.com/office/drawing/2014/main" id="{6E56B4F8-37E7-4C35-ABB2-9032BE3A51B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475BD90-846D-4E19-860F-9EC910B978EB}" type="slidenum">
              <a:rPr lang="en-US" altLang="en-US" smtClean="0">
                <a:latin typeface="Arial" panose="020B0604020202020204" pitchFamily="34" charset="0"/>
              </a:rPr>
              <a:pPr>
                <a:spcBef>
                  <a:spcPct val="0"/>
                </a:spcBef>
              </a:pPr>
              <a:t>79</a:t>
            </a:fld>
            <a:endParaRPr lang="en-US" altLang="en-US">
              <a:latin typeface="Arial" panose="020B0604020202020204" pitchFamily="34" charset="0"/>
            </a:endParaRPr>
          </a:p>
        </p:txBody>
      </p:sp>
      <p:sp>
        <p:nvSpPr>
          <p:cNvPr id="269315" name="Rectangle 2">
            <a:extLst>
              <a:ext uri="{FF2B5EF4-FFF2-40B4-BE49-F238E27FC236}">
                <a16:creationId xmlns:a16="http://schemas.microsoft.com/office/drawing/2014/main" id="{FD7F4CAB-AC47-440E-A3BC-9C6B8B914625}"/>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9316" name="Rectangle 3">
            <a:extLst>
              <a:ext uri="{FF2B5EF4-FFF2-40B4-BE49-F238E27FC236}">
                <a16:creationId xmlns:a16="http://schemas.microsoft.com/office/drawing/2014/main" id="{E991A3E6-86B3-441D-BA98-EC02DD04A47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a:extLst>
              <a:ext uri="{FF2B5EF4-FFF2-40B4-BE49-F238E27FC236}">
                <a16:creationId xmlns:a16="http://schemas.microsoft.com/office/drawing/2014/main" id="{6E56B4F8-37E7-4C35-ABB2-9032BE3A51B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475BD90-846D-4E19-860F-9EC910B978EB}" type="slidenum">
              <a:rPr lang="en-US" altLang="en-US" smtClean="0">
                <a:latin typeface="Arial" panose="020B0604020202020204" pitchFamily="34" charset="0"/>
              </a:rPr>
              <a:pPr>
                <a:spcBef>
                  <a:spcPct val="0"/>
                </a:spcBef>
              </a:pPr>
              <a:t>80</a:t>
            </a:fld>
            <a:endParaRPr lang="en-US" altLang="en-US">
              <a:latin typeface="Arial" panose="020B0604020202020204" pitchFamily="34" charset="0"/>
            </a:endParaRPr>
          </a:p>
        </p:txBody>
      </p:sp>
      <p:sp>
        <p:nvSpPr>
          <p:cNvPr id="269315" name="Rectangle 2">
            <a:extLst>
              <a:ext uri="{FF2B5EF4-FFF2-40B4-BE49-F238E27FC236}">
                <a16:creationId xmlns:a16="http://schemas.microsoft.com/office/drawing/2014/main" id="{FD7F4CAB-AC47-440E-A3BC-9C6B8B914625}"/>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9316" name="Rectangle 3">
            <a:extLst>
              <a:ext uri="{FF2B5EF4-FFF2-40B4-BE49-F238E27FC236}">
                <a16:creationId xmlns:a16="http://schemas.microsoft.com/office/drawing/2014/main" id="{E991A3E6-86B3-441D-BA98-EC02DD04A47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52162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a:extLst>
              <a:ext uri="{FF2B5EF4-FFF2-40B4-BE49-F238E27FC236}">
                <a16:creationId xmlns:a16="http://schemas.microsoft.com/office/drawing/2014/main" id="{2A337B8F-9732-4B84-8660-DA1D2A6899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A52AC58-4B70-407A-A21E-669DB42CF113}" type="slidenum">
              <a:rPr lang="en-US" altLang="en-US" smtClean="0">
                <a:latin typeface="Arial" panose="020B0604020202020204" pitchFamily="34" charset="0"/>
              </a:rPr>
              <a:pPr>
                <a:spcBef>
                  <a:spcPct val="0"/>
                </a:spcBef>
              </a:pPr>
              <a:t>81</a:t>
            </a:fld>
            <a:endParaRPr lang="en-US" altLang="en-US">
              <a:latin typeface="Arial" panose="020B0604020202020204" pitchFamily="34" charset="0"/>
            </a:endParaRPr>
          </a:p>
        </p:txBody>
      </p:sp>
      <p:sp>
        <p:nvSpPr>
          <p:cNvPr id="271363" name="Rectangle 2">
            <a:extLst>
              <a:ext uri="{FF2B5EF4-FFF2-40B4-BE49-F238E27FC236}">
                <a16:creationId xmlns:a16="http://schemas.microsoft.com/office/drawing/2014/main" id="{4EB38486-B1B3-45BE-BF5A-C66908E0CEC5}"/>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1364" name="Rectangle 3">
            <a:extLst>
              <a:ext uri="{FF2B5EF4-FFF2-40B4-BE49-F238E27FC236}">
                <a16:creationId xmlns:a16="http://schemas.microsoft.com/office/drawing/2014/main" id="{B72F754A-3639-4568-B167-26D91257978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54D940D4-9336-44A8-9DC0-E6B8B34A945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811A39-A9F2-433F-94C5-DF98FD96418A}" type="slidenum">
              <a:rPr lang="en-US" altLang="en-US" smtClean="0">
                <a:solidFill>
                  <a:srgbClr val="000000"/>
                </a:solidFill>
                <a:latin typeface="Arial" panose="020B0604020202020204" pitchFamily="34" charset="0"/>
              </a:rPr>
              <a:pPr>
                <a:spcBef>
                  <a:spcPct val="0"/>
                </a:spcBef>
              </a:pPr>
              <a:t>9</a:t>
            </a:fld>
            <a:endParaRPr lang="en-US" altLang="en-US">
              <a:solidFill>
                <a:srgbClr val="000000"/>
              </a:solidFill>
              <a:latin typeface="Arial" panose="020B0604020202020204" pitchFamily="34" charset="0"/>
            </a:endParaRPr>
          </a:p>
        </p:txBody>
      </p:sp>
      <p:sp>
        <p:nvSpPr>
          <p:cNvPr id="173059" name="Rectangle 2">
            <a:extLst>
              <a:ext uri="{FF2B5EF4-FFF2-40B4-BE49-F238E27FC236}">
                <a16:creationId xmlns:a16="http://schemas.microsoft.com/office/drawing/2014/main" id="{B6827254-F27B-452B-AC66-10FE6C445BA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60" name="Rectangle 3">
            <a:extLst>
              <a:ext uri="{FF2B5EF4-FFF2-40B4-BE49-F238E27FC236}">
                <a16:creationId xmlns:a16="http://schemas.microsoft.com/office/drawing/2014/main" id="{75808E1C-F572-4A9C-AF80-68207699AC8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a:extLst>
              <a:ext uri="{FF2B5EF4-FFF2-40B4-BE49-F238E27FC236}">
                <a16:creationId xmlns:a16="http://schemas.microsoft.com/office/drawing/2014/main" id="{C73794B8-7793-468C-AE60-45F7B6C4F9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9A5676B-0413-4679-94BB-CCCE735B1E46}" type="slidenum">
              <a:rPr lang="en-US" altLang="en-US" smtClean="0">
                <a:latin typeface="Arial" panose="020B0604020202020204" pitchFamily="34" charset="0"/>
              </a:rPr>
              <a:pPr>
                <a:spcBef>
                  <a:spcPct val="0"/>
                </a:spcBef>
              </a:pPr>
              <a:t>82</a:t>
            </a:fld>
            <a:endParaRPr lang="en-US" altLang="en-US">
              <a:latin typeface="Arial" panose="020B0604020202020204" pitchFamily="34" charset="0"/>
            </a:endParaRPr>
          </a:p>
        </p:txBody>
      </p:sp>
      <p:sp>
        <p:nvSpPr>
          <p:cNvPr id="273411" name="Rectangle 2">
            <a:extLst>
              <a:ext uri="{FF2B5EF4-FFF2-40B4-BE49-F238E27FC236}">
                <a16:creationId xmlns:a16="http://schemas.microsoft.com/office/drawing/2014/main" id="{E83378F6-129C-4EE1-A03A-BEC5BCCF42D4}"/>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2" name="Rectangle 3">
            <a:extLst>
              <a:ext uri="{FF2B5EF4-FFF2-40B4-BE49-F238E27FC236}">
                <a16:creationId xmlns:a16="http://schemas.microsoft.com/office/drawing/2014/main" id="{B8FB1270-0CA2-4DAF-B26D-1C28CD7C85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a:extLst>
              <a:ext uri="{FF2B5EF4-FFF2-40B4-BE49-F238E27FC236}">
                <a16:creationId xmlns:a16="http://schemas.microsoft.com/office/drawing/2014/main" id="{BCE82DF8-F89A-490D-A8FF-CEB7436054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E079C91-7823-4089-AD8E-0B109DFA3C5B}" type="slidenum">
              <a:rPr lang="en-US" altLang="en-US" smtClean="0">
                <a:latin typeface="Arial" panose="020B0604020202020204" pitchFamily="34" charset="0"/>
              </a:rPr>
              <a:pPr>
                <a:spcBef>
                  <a:spcPct val="0"/>
                </a:spcBef>
              </a:pPr>
              <a:t>83</a:t>
            </a:fld>
            <a:endParaRPr lang="en-US" altLang="en-US">
              <a:latin typeface="Arial" panose="020B0604020202020204" pitchFamily="34" charset="0"/>
            </a:endParaRPr>
          </a:p>
        </p:txBody>
      </p:sp>
      <p:sp>
        <p:nvSpPr>
          <p:cNvPr id="275459" name="Rectangle 2">
            <a:extLst>
              <a:ext uri="{FF2B5EF4-FFF2-40B4-BE49-F238E27FC236}">
                <a16:creationId xmlns:a16="http://schemas.microsoft.com/office/drawing/2014/main" id="{08E4346F-8F2A-45F0-A0F9-D1AFDB150037}"/>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5460" name="Rectangle 3">
            <a:extLst>
              <a:ext uri="{FF2B5EF4-FFF2-40B4-BE49-F238E27FC236}">
                <a16:creationId xmlns:a16="http://schemas.microsoft.com/office/drawing/2014/main" id="{F7798AF5-8A59-4BDA-BD78-912F10EF07B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latin typeface="Arial" panose="020B0604020202020204" pitchFamily="34" charset="0"/>
              </a:rPr>
              <a:t>* http://books.nap.edu/openbook.php?record_id=10464&amp;page=120</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a:extLst>
              <a:ext uri="{FF2B5EF4-FFF2-40B4-BE49-F238E27FC236}">
                <a16:creationId xmlns:a16="http://schemas.microsoft.com/office/drawing/2014/main" id="{37BEC306-1091-4FBE-9140-BCEAD3BBEDF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12D749F-D21C-4EDF-AEE1-A9786675FAD1}" type="slidenum">
              <a:rPr lang="en-US" altLang="en-US" smtClean="0">
                <a:latin typeface="Arial" panose="020B0604020202020204" pitchFamily="34" charset="0"/>
              </a:rPr>
              <a:pPr>
                <a:spcBef>
                  <a:spcPct val="0"/>
                </a:spcBef>
              </a:pPr>
              <a:t>84</a:t>
            </a:fld>
            <a:endParaRPr lang="en-US" altLang="en-US">
              <a:latin typeface="Arial" panose="020B0604020202020204" pitchFamily="34" charset="0"/>
            </a:endParaRPr>
          </a:p>
        </p:txBody>
      </p:sp>
      <p:sp>
        <p:nvSpPr>
          <p:cNvPr id="277507" name="Rectangle 2">
            <a:extLst>
              <a:ext uri="{FF2B5EF4-FFF2-40B4-BE49-F238E27FC236}">
                <a16:creationId xmlns:a16="http://schemas.microsoft.com/office/drawing/2014/main" id="{3189A45A-07DD-46AB-9E82-F8FA88D5737F}"/>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7508" name="Rectangle 3">
            <a:extLst>
              <a:ext uri="{FF2B5EF4-FFF2-40B4-BE49-F238E27FC236}">
                <a16:creationId xmlns:a16="http://schemas.microsoft.com/office/drawing/2014/main" id="{DA57FD35-FC3D-4EB6-B818-5F04684D90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a:extLst>
              <a:ext uri="{FF2B5EF4-FFF2-40B4-BE49-F238E27FC236}">
                <a16:creationId xmlns:a16="http://schemas.microsoft.com/office/drawing/2014/main" id="{47BC29A0-C535-4825-90B5-0E4349DDF6D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34A487C-68EA-479C-BCC5-60DC70B2D696}" type="slidenum">
              <a:rPr lang="en-US" altLang="en-US" smtClean="0">
                <a:latin typeface="Arial" panose="020B0604020202020204" pitchFamily="34" charset="0"/>
              </a:rPr>
              <a:pPr>
                <a:spcBef>
                  <a:spcPct val="0"/>
                </a:spcBef>
              </a:pPr>
              <a:t>85</a:t>
            </a:fld>
            <a:endParaRPr lang="en-US" altLang="en-US">
              <a:latin typeface="Arial" panose="020B0604020202020204" pitchFamily="34" charset="0"/>
            </a:endParaRPr>
          </a:p>
        </p:txBody>
      </p:sp>
      <p:sp>
        <p:nvSpPr>
          <p:cNvPr id="279555" name="Rectangle 2">
            <a:extLst>
              <a:ext uri="{FF2B5EF4-FFF2-40B4-BE49-F238E27FC236}">
                <a16:creationId xmlns:a16="http://schemas.microsoft.com/office/drawing/2014/main" id="{76DA301A-6748-4B50-890C-EADB22E90E84}"/>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9556" name="Rectangle 3">
            <a:extLst>
              <a:ext uri="{FF2B5EF4-FFF2-40B4-BE49-F238E27FC236}">
                <a16:creationId xmlns:a16="http://schemas.microsoft.com/office/drawing/2014/main" id="{76B4AFCB-0DFE-4926-B08C-CE2A5F3B4C4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Slide Image Placeholder 1">
            <a:extLst>
              <a:ext uri="{FF2B5EF4-FFF2-40B4-BE49-F238E27FC236}">
                <a16:creationId xmlns:a16="http://schemas.microsoft.com/office/drawing/2014/main" id="{56DB15D9-896B-4F21-BD3D-2254AAC64A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1603" name="Notes Placeholder 2">
            <a:extLst>
              <a:ext uri="{FF2B5EF4-FFF2-40B4-BE49-F238E27FC236}">
                <a16:creationId xmlns:a16="http://schemas.microsoft.com/office/drawing/2014/main" id="{A7153997-7CB6-4D80-BF71-46C205F8FD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
        <p:nvSpPr>
          <p:cNvPr id="281604" name="Slide Number Placeholder 3">
            <a:extLst>
              <a:ext uri="{FF2B5EF4-FFF2-40B4-BE49-F238E27FC236}">
                <a16:creationId xmlns:a16="http://schemas.microsoft.com/office/drawing/2014/main" id="{C08A058B-8706-43E2-9B88-8BF629F8B6E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89E7B9B-C24D-4367-933E-3A02754ACC13}" type="slidenum">
              <a:rPr lang="en-US" altLang="en-US" smtClean="0">
                <a:latin typeface="Arial" panose="020B0604020202020204" pitchFamily="34" charset="0"/>
              </a:rPr>
              <a:pPr>
                <a:spcBef>
                  <a:spcPct val="0"/>
                </a:spcBef>
              </a:pPr>
              <a:t>86</a:t>
            </a:fld>
            <a:endParaRPr lang="en-US"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6722" name="Shape 313">
            <a:extLst>
              <a:ext uri="{FF2B5EF4-FFF2-40B4-BE49-F238E27FC236}">
                <a16:creationId xmlns:a16="http://schemas.microsoft.com/office/drawing/2014/main" id="{96F30209-AF96-4F8E-9688-BA31D2A7128A}"/>
              </a:ext>
            </a:extLst>
          </p:cNvPr>
          <p:cNvSpPr>
            <a:spLocks noGrp="1" noRot="1" noChangeAspect="1" noTextEdit="1"/>
          </p:cNvSpPr>
          <p:nvPr>
            <p:ph type="sldImg" idx="2"/>
          </p:nvPr>
        </p:nvSpPr>
        <p:spPr bwMode="auto">
          <a:custGeom>
            <a:avLst/>
            <a:gdLst>
              <a:gd name="T0" fmla="*/ 0 w 120000"/>
              <a:gd name="T1" fmla="*/ 0 h 120000"/>
              <a:gd name="T2" fmla="*/ 4572000 w 120000"/>
              <a:gd name="T3" fmla="*/ 0 h 120000"/>
              <a:gd name="T4" fmla="*/ 4572000 w 120000"/>
              <a:gd name="T5" fmla="*/ 3429000 h 120000"/>
              <a:gd name="T6" fmla="*/ 0 w 120000"/>
              <a:gd name="T7" fmla="*/ 3429000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286723" name="Shape 314">
            <a:extLst>
              <a:ext uri="{FF2B5EF4-FFF2-40B4-BE49-F238E27FC236}">
                <a16:creationId xmlns:a16="http://schemas.microsoft.com/office/drawing/2014/main" id="{2663CBDC-625D-4358-994C-78C16622B2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pPr>
            <a:r>
              <a:rPr lang="en-US" altLang="en-US"/>
              <a:t>Once we defined the structure for how types of items should be represented, we imported data from various sources, and imported several ontologies, including DO, GO. Now we have a nice connected graph of data</a:t>
            </a:r>
          </a:p>
          <a:p>
            <a:pPr>
              <a:spcBef>
                <a:spcPct val="0"/>
              </a:spcBef>
            </a:pPr>
            <a:r>
              <a:rPr lang="en-US" altLang="en-US"/>
              <a:t>Defined properties connecting items, cross-referenced with RO whenever possible</a:t>
            </a:r>
          </a:p>
          <a:p>
            <a:pPr>
              <a:spcBef>
                <a:spcPct val="0"/>
              </a:spcBef>
            </a:pPr>
            <a:r>
              <a:rPr lang="en-US" altLang="en-US"/>
              <a:t>This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1">
            <a:extLst>
              <a:ext uri="{FF2B5EF4-FFF2-40B4-BE49-F238E27FC236}">
                <a16:creationId xmlns:a16="http://schemas.microsoft.com/office/drawing/2014/main" id="{B8881438-155C-48A4-A3EA-7DEAE93D55C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5939" name="Notes Placeholder 2">
            <a:extLst>
              <a:ext uri="{FF2B5EF4-FFF2-40B4-BE49-F238E27FC236}">
                <a16:creationId xmlns:a16="http://schemas.microsoft.com/office/drawing/2014/main" id="{E19BE981-7FFC-455E-9502-414FABA64A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Aims to overcome some of these obstacles.</a:t>
            </a:r>
          </a:p>
          <a:p>
            <a:pPr eaLnBrk="1" hangingPunct="1">
              <a:spcBef>
                <a:spcPct val="0"/>
              </a:spcBef>
            </a:pPr>
            <a:r>
              <a:rPr lang="en-US" altLang="en-US"/>
              <a:t>Ontologically correct natural language defs.</a:t>
            </a:r>
          </a:p>
        </p:txBody>
      </p:sp>
      <p:sp>
        <p:nvSpPr>
          <p:cNvPr id="295940" name="Slide Number Placeholder 3">
            <a:extLst>
              <a:ext uri="{FF2B5EF4-FFF2-40B4-BE49-F238E27FC236}">
                <a16:creationId xmlns:a16="http://schemas.microsoft.com/office/drawing/2014/main" id="{3DDD8C60-5A2C-4D66-A9AC-D1A145CDF1F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B7127CF-8B97-4C99-85BF-8F7ADA9EE567}" type="slidenum">
              <a:rPr lang="en-US" altLang="en-US" smtClean="0">
                <a:solidFill>
                  <a:srgbClr val="000000"/>
                </a:solidFill>
              </a:rPr>
              <a:pPr>
                <a:spcBef>
                  <a:spcPct val="0"/>
                </a:spcBef>
              </a:pPr>
              <a:t>98</a:t>
            </a:fld>
            <a:endParaRPr lang="en-US" altLang="en-US">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a:extLst>
              <a:ext uri="{FF2B5EF4-FFF2-40B4-BE49-F238E27FC236}">
                <a16:creationId xmlns:a16="http://schemas.microsoft.com/office/drawing/2014/main" id="{D81A6263-FC23-4589-8F40-61A1F10361A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98B9F7C-F5C9-439A-BEAB-98DE5AA37118}" type="slidenum">
              <a:rPr lang="en-US" altLang="en-US" smtClean="0">
                <a:latin typeface="Arial" panose="020B0604020202020204" pitchFamily="34" charset="0"/>
              </a:rPr>
              <a:pPr>
                <a:spcBef>
                  <a:spcPct val="0"/>
                </a:spcBef>
              </a:pPr>
              <a:t>102</a:t>
            </a:fld>
            <a:endParaRPr lang="en-US" altLang="en-US">
              <a:latin typeface="Arial" panose="020B0604020202020204" pitchFamily="34" charset="0"/>
            </a:endParaRPr>
          </a:p>
        </p:txBody>
      </p:sp>
      <p:sp>
        <p:nvSpPr>
          <p:cNvPr id="301059" name="Rectangle 2">
            <a:extLst>
              <a:ext uri="{FF2B5EF4-FFF2-40B4-BE49-F238E27FC236}">
                <a16:creationId xmlns:a16="http://schemas.microsoft.com/office/drawing/2014/main" id="{3F94E758-2011-4C34-B4A4-8AE3039C7379}"/>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1060" name="Rectangle 3">
            <a:extLst>
              <a:ext uri="{FF2B5EF4-FFF2-40B4-BE49-F238E27FC236}">
                <a16:creationId xmlns:a16="http://schemas.microsoft.com/office/drawing/2014/main" id="{10623CF3-A0A9-40B6-AEA3-12A23C1F112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a:extLst>
              <a:ext uri="{FF2B5EF4-FFF2-40B4-BE49-F238E27FC236}">
                <a16:creationId xmlns:a16="http://schemas.microsoft.com/office/drawing/2014/main" id="{1EE8FA80-A345-4A68-B079-6A1370C0B6F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20724B-8DC6-4F1F-B140-4169BE24F263}" type="slidenum">
              <a:rPr lang="en-US" altLang="en-US" smtClean="0">
                <a:latin typeface="Arial" panose="020B0604020202020204" pitchFamily="34" charset="0"/>
              </a:rPr>
              <a:pPr>
                <a:spcBef>
                  <a:spcPct val="0"/>
                </a:spcBef>
              </a:pPr>
              <a:t>103</a:t>
            </a:fld>
            <a:endParaRPr lang="en-US" altLang="en-US">
              <a:latin typeface="Arial" panose="020B0604020202020204" pitchFamily="34" charset="0"/>
            </a:endParaRPr>
          </a:p>
        </p:txBody>
      </p:sp>
      <p:sp>
        <p:nvSpPr>
          <p:cNvPr id="303107" name="Rectangle 2">
            <a:extLst>
              <a:ext uri="{FF2B5EF4-FFF2-40B4-BE49-F238E27FC236}">
                <a16:creationId xmlns:a16="http://schemas.microsoft.com/office/drawing/2014/main" id="{0CF69A00-B5A0-4175-999E-72749E61C803}"/>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3108" name="Rectangle 3">
            <a:extLst>
              <a:ext uri="{FF2B5EF4-FFF2-40B4-BE49-F238E27FC236}">
                <a16:creationId xmlns:a16="http://schemas.microsoft.com/office/drawing/2014/main" id="{AA2B7719-B0C0-47D1-AE01-3FD9F88FAD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Slide Image Placeholder 1">
            <a:extLst>
              <a:ext uri="{FF2B5EF4-FFF2-40B4-BE49-F238E27FC236}">
                <a16:creationId xmlns:a16="http://schemas.microsoft.com/office/drawing/2014/main" id="{77007AA2-2ADC-4F97-AA51-D686BC6D51D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6179" name="Notes Placeholder 2">
            <a:extLst>
              <a:ext uri="{FF2B5EF4-FFF2-40B4-BE49-F238E27FC236}">
                <a16:creationId xmlns:a16="http://schemas.microsoft.com/office/drawing/2014/main" id="{72788179-557D-4993-AE40-1E011E488F3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b="1"/>
              <a:t>Subscribing to IDO core means agreeing to a semantics</a:t>
            </a:r>
            <a:r>
              <a:rPr lang="en-US" altLang="en-US"/>
              <a:t>. Without bias to any dimension.</a:t>
            </a:r>
          </a:p>
        </p:txBody>
      </p:sp>
      <p:sp>
        <p:nvSpPr>
          <p:cNvPr id="306180" name="Slide Number Placeholder 3">
            <a:extLst>
              <a:ext uri="{FF2B5EF4-FFF2-40B4-BE49-F238E27FC236}">
                <a16:creationId xmlns:a16="http://schemas.microsoft.com/office/drawing/2014/main" id="{2FBE714B-4F41-4B38-AC79-ED43308580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C957049-71CF-4163-8718-886165DB1555}" type="slidenum">
              <a:rPr lang="en-US" altLang="en-US" smtClean="0">
                <a:solidFill>
                  <a:srgbClr val="000000"/>
                </a:solidFill>
              </a:rPr>
              <a:pPr>
                <a:spcBef>
                  <a:spcPct val="0"/>
                </a:spcBef>
              </a:pPr>
              <a:t>105</a:t>
            </a:fld>
            <a:endParaRPr lang="en-US" altLang="en-US">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a:extLst>
              <a:ext uri="{FF2B5EF4-FFF2-40B4-BE49-F238E27FC236}">
                <a16:creationId xmlns:a16="http://schemas.microsoft.com/office/drawing/2014/main" id="{9440BDCA-4999-43E9-9224-9F809098626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a:extLst>
              <a:ext uri="{FF2B5EF4-FFF2-40B4-BE49-F238E27FC236}">
                <a16:creationId xmlns:a16="http://schemas.microsoft.com/office/drawing/2014/main" id="{6E213670-EB9F-4AA7-B081-475D5A59A59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1252" name="Slide Number Placeholder 3">
            <a:extLst>
              <a:ext uri="{FF2B5EF4-FFF2-40B4-BE49-F238E27FC236}">
                <a16:creationId xmlns:a16="http://schemas.microsoft.com/office/drawing/2014/main" id="{AE51A315-BD00-4696-A74B-84DD93C0EE4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DE915FD-C199-4222-A1D0-F6EABFFF79CA}" type="slidenum">
              <a:rPr lang="en-US" altLang="en-US" smtClean="0">
                <a:latin typeface="Calibri" panose="020F0502020204030204" pitchFamily="34" charset="0"/>
              </a:rPr>
              <a:pPr/>
              <a:t>16</a:t>
            </a:fld>
            <a:endParaRPr lang="en-US" altLang="en-US">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Slide Image Placeholder 1">
            <a:extLst>
              <a:ext uri="{FF2B5EF4-FFF2-40B4-BE49-F238E27FC236}">
                <a16:creationId xmlns:a16="http://schemas.microsoft.com/office/drawing/2014/main" id="{30519246-06FC-469D-B703-3DC77BC78B9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8227" name="Notes Placeholder 2">
            <a:extLst>
              <a:ext uri="{FF2B5EF4-FFF2-40B4-BE49-F238E27FC236}">
                <a16:creationId xmlns:a16="http://schemas.microsoft.com/office/drawing/2014/main" id="{2C5DD737-5DE6-4715-A8DF-E8FDDEE334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Our use cases are broad…and this is by no means an exhaustive list</a:t>
            </a:r>
          </a:p>
          <a:p>
            <a:pPr eaLnBrk="1" hangingPunct="1">
              <a:spcBef>
                <a:spcPct val="0"/>
              </a:spcBef>
            </a:pPr>
            <a:r>
              <a:rPr lang="en-US" altLang="en-US"/>
              <a:t>Inference on rdf triples</a:t>
            </a:r>
          </a:p>
        </p:txBody>
      </p:sp>
      <p:sp>
        <p:nvSpPr>
          <p:cNvPr id="308228" name="Slide Number Placeholder 3">
            <a:extLst>
              <a:ext uri="{FF2B5EF4-FFF2-40B4-BE49-F238E27FC236}">
                <a16:creationId xmlns:a16="http://schemas.microsoft.com/office/drawing/2014/main" id="{D0CE18A9-ACD9-4338-AFF1-6564DA5145E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A008855-EAE6-49DD-B43F-3D062B3E2053}" type="slidenum">
              <a:rPr lang="en-US" altLang="en-US" smtClean="0">
                <a:solidFill>
                  <a:srgbClr val="000000"/>
                </a:solidFill>
              </a:rPr>
              <a:pPr>
                <a:spcBef>
                  <a:spcPct val="0"/>
                </a:spcBef>
              </a:pPr>
              <a:t>106</a:t>
            </a:fld>
            <a:endParaRPr lang="en-US" altLang="en-US">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Slide Image Placeholder 1">
            <a:extLst>
              <a:ext uri="{FF2B5EF4-FFF2-40B4-BE49-F238E27FC236}">
                <a16:creationId xmlns:a16="http://schemas.microsoft.com/office/drawing/2014/main" id="{F17A9059-2A79-44ED-BB56-E032D03A9CA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0275" name="Notes Placeholder 2">
            <a:extLst>
              <a:ext uri="{FF2B5EF4-FFF2-40B4-BE49-F238E27FC236}">
                <a16:creationId xmlns:a16="http://schemas.microsoft.com/office/drawing/2014/main" id="{79B384C8-4178-478D-A78A-CF91E40B8F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Growth</a:t>
            </a:r>
          </a:p>
          <a:p>
            <a:pPr eaLnBrk="1" hangingPunct="1">
              <a:spcBef>
                <a:spcPct val="0"/>
              </a:spcBef>
            </a:pPr>
            <a:r>
              <a:rPr lang="en-US" altLang="en-US"/>
              <a:t>Micro ontologies for particular diseases that inherit terms and axioms about host-pathogen interaction.  Evolve in a cross-producty way…so if you are interested in frog pneumonia, IDO Core has you covered.</a:t>
            </a:r>
          </a:p>
        </p:txBody>
      </p:sp>
      <p:sp>
        <p:nvSpPr>
          <p:cNvPr id="310276" name="Slide Number Placeholder 3">
            <a:extLst>
              <a:ext uri="{FF2B5EF4-FFF2-40B4-BE49-F238E27FC236}">
                <a16:creationId xmlns:a16="http://schemas.microsoft.com/office/drawing/2014/main" id="{3CA5ACC8-6C07-441E-B793-DA12C616E2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87CB082-D625-4C29-BA9D-044EA9F8B609}" type="slidenum">
              <a:rPr lang="en-US" altLang="en-US" smtClean="0">
                <a:solidFill>
                  <a:srgbClr val="000000"/>
                </a:solidFill>
              </a:rPr>
              <a:pPr>
                <a:spcBef>
                  <a:spcPct val="0"/>
                </a:spcBef>
              </a:pPr>
              <a:t>107</a:t>
            </a:fld>
            <a:endParaRPr lang="en-US" altLang="en-US">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a:extLst>
              <a:ext uri="{FF2B5EF4-FFF2-40B4-BE49-F238E27FC236}">
                <a16:creationId xmlns:a16="http://schemas.microsoft.com/office/drawing/2014/main" id="{292E3634-7A7F-4446-A7B9-416CD86E7F8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B833CE2-B584-422B-829E-6F870E12438E}" type="slidenum">
              <a:rPr lang="en-US" altLang="en-US" smtClean="0">
                <a:solidFill>
                  <a:srgbClr val="000000"/>
                </a:solidFill>
              </a:rPr>
              <a:pPr>
                <a:spcBef>
                  <a:spcPct val="0"/>
                </a:spcBef>
              </a:pPr>
              <a:t>108</a:t>
            </a:fld>
            <a:endParaRPr lang="en-US" altLang="en-US">
              <a:solidFill>
                <a:srgbClr val="000000"/>
              </a:solidFill>
            </a:endParaRPr>
          </a:p>
        </p:txBody>
      </p:sp>
      <p:sp>
        <p:nvSpPr>
          <p:cNvPr id="312323" name="Rectangle 2">
            <a:extLst>
              <a:ext uri="{FF2B5EF4-FFF2-40B4-BE49-F238E27FC236}">
                <a16:creationId xmlns:a16="http://schemas.microsoft.com/office/drawing/2014/main" id="{C296C878-8F0A-48E7-90E2-852AA6C5AF9F}"/>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2324" name="Rectangle 3">
            <a:extLst>
              <a:ext uri="{FF2B5EF4-FFF2-40B4-BE49-F238E27FC236}">
                <a16:creationId xmlns:a16="http://schemas.microsoft.com/office/drawing/2014/main" id="{76DEF5C0-FAC4-4546-8ED6-4E7F0E163F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a:extLst>
              <a:ext uri="{FF2B5EF4-FFF2-40B4-BE49-F238E27FC236}">
                <a16:creationId xmlns:a16="http://schemas.microsoft.com/office/drawing/2014/main" id="{8BBA4866-111F-492F-B012-176B6B03641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80017C3-055A-4579-965D-28A1FE898AAD}" type="slidenum">
              <a:rPr lang="en-US" altLang="en-US" smtClean="0">
                <a:solidFill>
                  <a:srgbClr val="000000"/>
                </a:solidFill>
              </a:rPr>
              <a:pPr>
                <a:spcBef>
                  <a:spcPct val="0"/>
                </a:spcBef>
              </a:pPr>
              <a:t>109</a:t>
            </a:fld>
            <a:endParaRPr lang="en-US" altLang="en-US">
              <a:solidFill>
                <a:srgbClr val="000000"/>
              </a:solidFill>
            </a:endParaRPr>
          </a:p>
        </p:txBody>
      </p:sp>
      <p:sp>
        <p:nvSpPr>
          <p:cNvPr id="314371" name="Rectangle 2">
            <a:extLst>
              <a:ext uri="{FF2B5EF4-FFF2-40B4-BE49-F238E27FC236}">
                <a16:creationId xmlns:a16="http://schemas.microsoft.com/office/drawing/2014/main" id="{11317C70-07DC-47E9-80BF-A3873D6D82B8}"/>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4372" name="Rectangle 3">
            <a:extLst>
              <a:ext uri="{FF2B5EF4-FFF2-40B4-BE49-F238E27FC236}">
                <a16:creationId xmlns:a16="http://schemas.microsoft.com/office/drawing/2014/main" id="{73518DB9-401E-4095-ACCD-21A5A57E119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Slide Image Placeholder 1">
            <a:extLst>
              <a:ext uri="{FF2B5EF4-FFF2-40B4-BE49-F238E27FC236}">
                <a16:creationId xmlns:a16="http://schemas.microsoft.com/office/drawing/2014/main" id="{25EB110B-7431-4D18-974E-52B41E048E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43" name="Notes Placeholder 2">
            <a:extLst>
              <a:ext uri="{FF2B5EF4-FFF2-40B4-BE49-F238E27FC236}">
                <a16:creationId xmlns:a16="http://schemas.microsoft.com/office/drawing/2014/main" id="{55779613-E6AE-45D5-BFA8-EB8B3A119C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ICD may be suitable for billing, but cannot </a:t>
            </a:r>
            <a:r>
              <a:rPr lang="en-US" altLang="en-US" b="1"/>
              <a:t>scale</a:t>
            </a:r>
            <a:r>
              <a:rPr lang="en-US" altLang="en-US"/>
              <a:t> to do the job of an ontology.  </a:t>
            </a:r>
            <a:r>
              <a:rPr lang="en-US" altLang="en-US" b="1"/>
              <a:t>Won’t fit our use cases.</a:t>
            </a:r>
          </a:p>
        </p:txBody>
      </p:sp>
      <p:sp>
        <p:nvSpPr>
          <p:cNvPr id="317444" name="Slide Number Placeholder 3">
            <a:extLst>
              <a:ext uri="{FF2B5EF4-FFF2-40B4-BE49-F238E27FC236}">
                <a16:creationId xmlns:a16="http://schemas.microsoft.com/office/drawing/2014/main" id="{F9B895C5-E539-44DD-BA1A-2B99AF5F755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0B3184C-DA19-45C4-AACC-E260A266433C}" type="slidenum">
              <a:rPr lang="en-US" altLang="en-US" smtClean="0">
                <a:solidFill>
                  <a:srgbClr val="000000"/>
                </a:solidFill>
              </a:rPr>
              <a:pPr>
                <a:spcBef>
                  <a:spcPct val="0"/>
                </a:spcBef>
              </a:pPr>
              <a:t>111</a:t>
            </a:fld>
            <a:endParaRPr lang="en-US" altLang="en-US">
              <a:solidFill>
                <a:srgbClr val="000000"/>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Slide Image Placeholder 1">
            <a:extLst>
              <a:ext uri="{FF2B5EF4-FFF2-40B4-BE49-F238E27FC236}">
                <a16:creationId xmlns:a16="http://schemas.microsoft.com/office/drawing/2014/main" id="{A3BD130C-BB50-4746-8AA0-02071A2262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9491" name="Notes Placeholder 2">
            <a:extLst>
              <a:ext uri="{FF2B5EF4-FFF2-40B4-BE49-F238E27FC236}">
                <a16:creationId xmlns:a16="http://schemas.microsoft.com/office/drawing/2014/main" id="{DC0FFD15-D41E-42A9-A085-5541D2290F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Every disease has some disorder as its physical basis.  A disease is realized in some disease course.  Signs and symptoms show up in the disease course.</a:t>
            </a:r>
          </a:p>
        </p:txBody>
      </p:sp>
      <p:sp>
        <p:nvSpPr>
          <p:cNvPr id="319492" name="Slide Number Placeholder 3">
            <a:extLst>
              <a:ext uri="{FF2B5EF4-FFF2-40B4-BE49-F238E27FC236}">
                <a16:creationId xmlns:a16="http://schemas.microsoft.com/office/drawing/2014/main" id="{CFA6A985-3DDF-4471-B575-3F57409EA30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6B890F-1B76-4E8F-B103-DDABFE337BFD}" type="slidenum">
              <a:rPr lang="en-US" altLang="en-US" smtClean="0">
                <a:solidFill>
                  <a:srgbClr val="000000"/>
                </a:solidFill>
              </a:rPr>
              <a:pPr>
                <a:spcBef>
                  <a:spcPct val="0"/>
                </a:spcBef>
              </a:pPr>
              <a:t>112</a:t>
            </a:fld>
            <a:endParaRPr lang="en-US" altLang="en-US">
              <a:solidFill>
                <a:srgbClr val="000000"/>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Slide Image Placeholder 1">
            <a:extLst>
              <a:ext uri="{FF2B5EF4-FFF2-40B4-BE49-F238E27FC236}">
                <a16:creationId xmlns:a16="http://schemas.microsoft.com/office/drawing/2014/main" id="{4F55678E-DFE7-4EDF-AE69-CE7177E6A9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3587" name="Notes Placeholder 2">
            <a:extLst>
              <a:ext uri="{FF2B5EF4-FFF2-40B4-BE49-F238E27FC236}">
                <a16:creationId xmlns:a16="http://schemas.microsoft.com/office/drawing/2014/main" id="{114893C8-CC4F-4A32-B502-15E586FD262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Formal, ontologically sound, and interconnected</a:t>
            </a:r>
          </a:p>
        </p:txBody>
      </p:sp>
      <p:sp>
        <p:nvSpPr>
          <p:cNvPr id="323588" name="Slide Number Placeholder 3">
            <a:extLst>
              <a:ext uri="{FF2B5EF4-FFF2-40B4-BE49-F238E27FC236}">
                <a16:creationId xmlns:a16="http://schemas.microsoft.com/office/drawing/2014/main" id="{8776B85A-19BC-46F7-AC3B-F8FCE2E8730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BE110F-8AC8-4AF4-98B6-2695CD67B443}" type="slidenum">
              <a:rPr lang="en-US" altLang="en-US" smtClean="0">
                <a:solidFill>
                  <a:srgbClr val="000000"/>
                </a:solidFill>
              </a:rPr>
              <a:pPr>
                <a:spcBef>
                  <a:spcPct val="0"/>
                </a:spcBef>
              </a:pPr>
              <a:t>115</a:t>
            </a:fld>
            <a:endParaRPr lang="en-US" altLang="en-US">
              <a:solidFill>
                <a:srgbClr val="000000"/>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Slide Image Placeholder 1">
            <a:extLst>
              <a:ext uri="{FF2B5EF4-FFF2-40B4-BE49-F238E27FC236}">
                <a16:creationId xmlns:a16="http://schemas.microsoft.com/office/drawing/2014/main" id="{CE4D7679-31CC-428E-B862-70F9F9C7A9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5635" name="Notes Placeholder 2">
            <a:extLst>
              <a:ext uri="{FF2B5EF4-FFF2-40B4-BE49-F238E27FC236}">
                <a16:creationId xmlns:a16="http://schemas.microsoft.com/office/drawing/2014/main" id="{617B2D89-931F-4FA9-983F-D939E59C1B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underlying disorder that is the basis for infectious disease</a:t>
            </a:r>
          </a:p>
        </p:txBody>
      </p:sp>
      <p:sp>
        <p:nvSpPr>
          <p:cNvPr id="325636" name="Slide Number Placeholder 3">
            <a:extLst>
              <a:ext uri="{FF2B5EF4-FFF2-40B4-BE49-F238E27FC236}">
                <a16:creationId xmlns:a16="http://schemas.microsoft.com/office/drawing/2014/main" id="{EC6A0A1C-22BD-4F9F-83C6-D95DD81CDAF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BB7D345-DC84-4CB9-8A3A-6CDDDE8651BB}" type="slidenum">
              <a:rPr lang="en-US" altLang="en-US" smtClean="0">
                <a:solidFill>
                  <a:srgbClr val="000000"/>
                </a:solidFill>
              </a:rPr>
              <a:pPr>
                <a:spcBef>
                  <a:spcPct val="0"/>
                </a:spcBef>
              </a:pPr>
              <a:t>116</a:t>
            </a:fld>
            <a:endParaRPr lang="en-US" altLang="en-US">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Slide Image Placeholder 1">
            <a:extLst>
              <a:ext uri="{FF2B5EF4-FFF2-40B4-BE49-F238E27FC236}">
                <a16:creationId xmlns:a16="http://schemas.microsoft.com/office/drawing/2014/main" id="{5DE883D2-5457-4B00-9BFF-15E0F6F58D3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9731" name="Notes Placeholder 2">
            <a:extLst>
              <a:ext uri="{FF2B5EF4-FFF2-40B4-BE49-F238E27FC236}">
                <a16:creationId xmlns:a16="http://schemas.microsoft.com/office/drawing/2014/main" id="{20122070-36AF-4A3B-A16C-CF647645F3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Restrictions on DL terms…representable in OWL/XML syntax</a:t>
            </a:r>
          </a:p>
        </p:txBody>
      </p:sp>
      <p:sp>
        <p:nvSpPr>
          <p:cNvPr id="329732" name="Slide Number Placeholder 3">
            <a:extLst>
              <a:ext uri="{FF2B5EF4-FFF2-40B4-BE49-F238E27FC236}">
                <a16:creationId xmlns:a16="http://schemas.microsoft.com/office/drawing/2014/main" id="{D4275E49-F1DB-49F4-8E8F-7CFCCF022D5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89FC482-9A96-4035-8D90-2B85B7B3732C}" type="slidenum">
              <a:rPr lang="en-US" altLang="en-US" smtClean="0">
                <a:solidFill>
                  <a:srgbClr val="000000"/>
                </a:solidFill>
              </a:rPr>
              <a:pPr>
                <a:spcBef>
                  <a:spcPct val="0"/>
                </a:spcBef>
              </a:pPr>
              <a:t>119</a:t>
            </a:fld>
            <a:endParaRPr lang="en-US" altLang="en-US">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Slide Image Placeholder 1">
            <a:extLst>
              <a:ext uri="{FF2B5EF4-FFF2-40B4-BE49-F238E27FC236}">
                <a16:creationId xmlns:a16="http://schemas.microsoft.com/office/drawing/2014/main" id="{065FF075-0FD5-4480-AB6F-64FFB6BDFC1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1779" name="Notes Placeholder 2">
            <a:extLst>
              <a:ext uri="{FF2B5EF4-FFF2-40B4-BE49-F238E27FC236}">
                <a16:creationId xmlns:a16="http://schemas.microsoft.com/office/drawing/2014/main" id="{6663E65A-FF13-46FD-801E-90B4E0DEC46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We represent this as a set of triples over which we can apply logical rules of inference.</a:t>
            </a:r>
          </a:p>
        </p:txBody>
      </p:sp>
      <p:sp>
        <p:nvSpPr>
          <p:cNvPr id="331780" name="Slide Number Placeholder 3">
            <a:extLst>
              <a:ext uri="{FF2B5EF4-FFF2-40B4-BE49-F238E27FC236}">
                <a16:creationId xmlns:a16="http://schemas.microsoft.com/office/drawing/2014/main" id="{B50DDD94-002D-4FFC-8787-48E7D248848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0A77ACF-F838-44A5-B964-1B3B1C5F8D8E}" type="slidenum">
              <a:rPr lang="en-US" altLang="en-US" smtClean="0">
                <a:solidFill>
                  <a:srgbClr val="000000"/>
                </a:solidFill>
              </a:rPr>
              <a:pPr>
                <a:spcBef>
                  <a:spcPct val="0"/>
                </a:spcBef>
              </a:pPr>
              <a:t>120</a:t>
            </a:fld>
            <a:endParaRPr lang="en-US" altLang="en-US">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a:extLst>
              <a:ext uri="{FF2B5EF4-FFF2-40B4-BE49-F238E27FC236}">
                <a16:creationId xmlns:a16="http://schemas.microsoft.com/office/drawing/2014/main" id="{C8F9C5CA-D34A-4DD4-B121-F2B5668B441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a:extLst>
              <a:ext uri="{FF2B5EF4-FFF2-40B4-BE49-F238E27FC236}">
                <a16:creationId xmlns:a16="http://schemas.microsoft.com/office/drawing/2014/main" id="{1DDBEE17-2E83-445F-AEF1-E3ED4CC9037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3300" name="Slide Number Placeholder 3">
            <a:extLst>
              <a:ext uri="{FF2B5EF4-FFF2-40B4-BE49-F238E27FC236}">
                <a16:creationId xmlns:a16="http://schemas.microsoft.com/office/drawing/2014/main" id="{F77BBE0F-0D98-4815-B847-1DE10E7FA22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C23F463-8AA3-4EDE-8C4F-861232CA860E}" type="slidenum">
              <a:rPr lang="en-US" altLang="en-US" smtClean="0">
                <a:latin typeface="Calibri" panose="020F0502020204030204" pitchFamily="34" charset="0"/>
              </a:rPr>
              <a:pPr/>
              <a:t>17</a:t>
            </a:fld>
            <a:endParaRPr lang="en-US" altLang="en-US">
              <a:latin typeface="Calibri" panose="020F050202020403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Slide Image Placeholder 1">
            <a:extLst>
              <a:ext uri="{FF2B5EF4-FFF2-40B4-BE49-F238E27FC236}">
                <a16:creationId xmlns:a16="http://schemas.microsoft.com/office/drawing/2014/main" id="{6E06A3BF-DA8D-4DDC-AF00-EFACB7A0C45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3827" name="Notes Placeholder 2">
            <a:extLst>
              <a:ext uri="{FF2B5EF4-FFF2-40B4-BE49-F238E27FC236}">
                <a16:creationId xmlns:a16="http://schemas.microsoft.com/office/drawing/2014/main" id="{3BF5FDEF-8505-4879-92DB-65F1AA6DC3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What’s at stake here?</a:t>
            </a:r>
          </a:p>
        </p:txBody>
      </p:sp>
      <p:sp>
        <p:nvSpPr>
          <p:cNvPr id="333828" name="Slide Number Placeholder 3">
            <a:extLst>
              <a:ext uri="{FF2B5EF4-FFF2-40B4-BE49-F238E27FC236}">
                <a16:creationId xmlns:a16="http://schemas.microsoft.com/office/drawing/2014/main" id="{FFD96C7E-E85A-4B36-BD85-4428FE5A1A0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2CDB0EB-22C0-4009-9592-9346B5E70110}" type="slidenum">
              <a:rPr lang="en-US" altLang="en-US" smtClean="0">
                <a:solidFill>
                  <a:srgbClr val="000000"/>
                </a:solidFill>
              </a:rPr>
              <a:pPr>
                <a:spcBef>
                  <a:spcPct val="0"/>
                </a:spcBef>
              </a:pPr>
              <a:t>121</a:t>
            </a:fld>
            <a:endParaRPr lang="en-US" altLang="en-US">
              <a:solidFill>
                <a:srgbClr val="000000"/>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1026">
            <a:extLst>
              <a:ext uri="{FF2B5EF4-FFF2-40B4-BE49-F238E27FC236}">
                <a16:creationId xmlns:a16="http://schemas.microsoft.com/office/drawing/2014/main" id="{0034825E-5E13-4B2A-99B1-218C52F69765}"/>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5875" name="Rectangle 1027">
            <a:extLst>
              <a:ext uri="{FF2B5EF4-FFF2-40B4-BE49-F238E27FC236}">
                <a16:creationId xmlns:a16="http://schemas.microsoft.com/office/drawing/2014/main" id="{251FB87F-7AAA-45B7-A71B-25C383CCC39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This is just an is-a hierarchy, not really an ontology</a:t>
            </a:r>
          </a:p>
          <a:p>
            <a:pPr eaLnBrk="1" hangingPunct="1">
              <a:spcBef>
                <a:spcPct val="0"/>
              </a:spcBef>
            </a:pPr>
            <a:r>
              <a:rPr lang="en-US" altLang="en-US"/>
              <a:t>Other differentiations depend on making the MRSa-MSSa differentiation…these distinctions are multiscale and multidiscipline </a:t>
            </a:r>
          </a:p>
          <a:p>
            <a:pPr eaLnBrk="1" hangingPunct="1">
              <a:spcBef>
                <a:spcPct val="0"/>
              </a:spcBef>
            </a:pPr>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Slide Image Placeholder 1">
            <a:extLst>
              <a:ext uri="{FF2B5EF4-FFF2-40B4-BE49-F238E27FC236}">
                <a16:creationId xmlns:a16="http://schemas.microsoft.com/office/drawing/2014/main" id="{65BDBEA2-1655-476C-81E7-99F42C37C9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23" name="Notes Placeholder 2">
            <a:extLst>
              <a:ext uri="{FF2B5EF4-FFF2-40B4-BE49-F238E27FC236}">
                <a16:creationId xmlns:a16="http://schemas.microsoft.com/office/drawing/2014/main" id="{3B30E8E6-C87B-4870-A67F-1E2C1B8E5E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7924" name="Slide Number Placeholder 3">
            <a:extLst>
              <a:ext uri="{FF2B5EF4-FFF2-40B4-BE49-F238E27FC236}">
                <a16:creationId xmlns:a16="http://schemas.microsoft.com/office/drawing/2014/main" id="{BBD02FAA-09AA-420F-8F5E-5ACFC81D463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42B6441-16E1-41F7-8B17-2B8D51F376F6}" type="slidenum">
              <a:rPr lang="en-US" altLang="en-US" smtClean="0">
                <a:latin typeface="Calibri" panose="020F0502020204030204" pitchFamily="34" charset="0"/>
              </a:rPr>
              <a:pPr/>
              <a:t>123</a:t>
            </a:fld>
            <a:endParaRPr lang="en-US" altLang="en-US">
              <a:latin typeface="Calibri" panose="020F050202020403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Slide Image Placeholder 1">
            <a:extLst>
              <a:ext uri="{FF2B5EF4-FFF2-40B4-BE49-F238E27FC236}">
                <a16:creationId xmlns:a16="http://schemas.microsoft.com/office/drawing/2014/main" id="{A269AF35-BC18-47DB-8676-E92C27AB50A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9971" name="Notes Placeholder 2">
            <a:extLst>
              <a:ext uri="{FF2B5EF4-FFF2-40B4-BE49-F238E27FC236}">
                <a16:creationId xmlns:a16="http://schemas.microsoft.com/office/drawing/2014/main" id="{71091A53-53E5-4AE4-BB34-32ED430B5F0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9972" name="Slide Number Placeholder 3">
            <a:extLst>
              <a:ext uri="{FF2B5EF4-FFF2-40B4-BE49-F238E27FC236}">
                <a16:creationId xmlns:a16="http://schemas.microsoft.com/office/drawing/2014/main" id="{8376E9BE-501F-49D4-99BC-CEB66E4C39E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565FD50-6466-4DE1-B525-F170FBB9549E}" type="slidenum">
              <a:rPr lang="en-US" altLang="en-US" smtClean="0">
                <a:latin typeface="Calibri" panose="020F0502020204030204" pitchFamily="34" charset="0"/>
              </a:rPr>
              <a:pPr/>
              <a:t>124</a:t>
            </a:fld>
            <a:endParaRPr lang="en-US" altLang="en-US">
              <a:latin typeface="Calibri" panose="020F050202020403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5">
            <a:extLst>
              <a:ext uri="{FF2B5EF4-FFF2-40B4-BE49-F238E27FC236}">
                <a16:creationId xmlns:a16="http://schemas.microsoft.com/office/drawing/2014/main" id="{05C4E9EB-3B9C-446F-B854-F2ED04CEC5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24258F-AAB2-443C-8159-1629BF15EA06}" type="slidenum">
              <a:rPr lang="en-GB" altLang="en-US" smtClean="0">
                <a:solidFill>
                  <a:srgbClr val="000000"/>
                </a:solidFill>
                <a:latin typeface="Arial" panose="020B0604020202020204" pitchFamily="34" charset="0"/>
              </a:rPr>
              <a:pPr>
                <a:spcBef>
                  <a:spcPct val="0"/>
                </a:spcBef>
              </a:pPr>
              <a:t>134</a:t>
            </a:fld>
            <a:endParaRPr lang="en-GB" altLang="en-US">
              <a:solidFill>
                <a:srgbClr val="000000"/>
              </a:solidFill>
              <a:latin typeface="Arial" panose="020B0604020202020204" pitchFamily="34" charset="0"/>
            </a:endParaRPr>
          </a:p>
        </p:txBody>
      </p:sp>
      <p:sp>
        <p:nvSpPr>
          <p:cNvPr id="350211" name="Rectangle 2">
            <a:extLst>
              <a:ext uri="{FF2B5EF4-FFF2-40B4-BE49-F238E27FC236}">
                <a16:creationId xmlns:a16="http://schemas.microsoft.com/office/drawing/2014/main" id="{C50328AF-4A6E-487A-B941-1FA4F3B5FA2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0212" name="Rectangle 3">
            <a:extLst>
              <a:ext uri="{FF2B5EF4-FFF2-40B4-BE49-F238E27FC236}">
                <a16:creationId xmlns:a16="http://schemas.microsoft.com/office/drawing/2014/main" id="{CBAFF07F-882B-412A-B943-24AF3771D86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Slide Image Placeholder 1">
            <a:extLst>
              <a:ext uri="{FF2B5EF4-FFF2-40B4-BE49-F238E27FC236}">
                <a16:creationId xmlns:a16="http://schemas.microsoft.com/office/drawing/2014/main" id="{7E32CC7C-7DCC-4177-ACC7-EDFE0BD116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6355" name="Notes Placeholder 2">
            <a:extLst>
              <a:ext uri="{FF2B5EF4-FFF2-40B4-BE49-F238E27FC236}">
                <a16:creationId xmlns:a16="http://schemas.microsoft.com/office/drawing/2014/main" id="{38B6D9D1-A128-4166-A57F-2CC002AA886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84E4234F-0D90-43AC-BA4D-2994B427DB42}"/>
              </a:ext>
            </a:extLst>
          </p:cNvPr>
          <p:cNvSpPr>
            <a:spLocks noGrp="1"/>
          </p:cNvSpPr>
          <p:nvPr>
            <p:ph type="sldNum" sz="quarter" idx="5"/>
          </p:nvPr>
        </p:nvSpPr>
        <p:spPr/>
        <p:txBody>
          <a:bodyPr/>
          <a:lstStyle/>
          <a:p>
            <a:pPr fontAlgn="auto">
              <a:spcBef>
                <a:spcPts val="0"/>
              </a:spcBef>
              <a:spcAft>
                <a:spcPts val="0"/>
              </a:spcAft>
              <a:defRPr/>
            </a:pPr>
            <a:fld id="{CF6A11C7-219F-46EB-8DA5-C5B44A4F7073}" type="slidenum">
              <a:rPr lang="en-US" smtClean="0">
                <a:solidFill>
                  <a:prstClr val="black"/>
                </a:solidFill>
                <a:latin typeface="Calibri"/>
                <a:cs typeface="+mn-cs"/>
              </a:rPr>
              <a:pPr fontAlgn="auto">
                <a:spcBef>
                  <a:spcPts val="0"/>
                </a:spcBef>
                <a:spcAft>
                  <a:spcPts val="0"/>
                </a:spcAft>
                <a:defRPr/>
              </a:pPr>
              <a:t>139</a:t>
            </a:fld>
            <a:endParaRPr lang="en-US">
              <a:solidFill>
                <a:prstClr val="black"/>
              </a:solidFill>
              <a:latin typeface="Calibri"/>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Slide Image Placeholder 1">
            <a:extLst>
              <a:ext uri="{FF2B5EF4-FFF2-40B4-BE49-F238E27FC236}">
                <a16:creationId xmlns:a16="http://schemas.microsoft.com/office/drawing/2014/main" id="{A253B047-AEDB-4790-AFF1-96E0B20545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03" name="Notes Placeholder 2">
            <a:extLst>
              <a:ext uri="{FF2B5EF4-FFF2-40B4-BE49-F238E27FC236}">
                <a16:creationId xmlns:a16="http://schemas.microsoft.com/office/drawing/2014/main" id="{4B0B218B-C120-4CFE-86AF-CD82DA3A443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64545F71-62F0-4984-A9D7-A60567ED9201}"/>
              </a:ext>
            </a:extLst>
          </p:cNvPr>
          <p:cNvSpPr>
            <a:spLocks noGrp="1"/>
          </p:cNvSpPr>
          <p:nvPr>
            <p:ph type="sldNum" sz="quarter" idx="5"/>
          </p:nvPr>
        </p:nvSpPr>
        <p:spPr/>
        <p:txBody>
          <a:bodyPr/>
          <a:lstStyle/>
          <a:p>
            <a:pPr fontAlgn="auto">
              <a:spcBef>
                <a:spcPts val="0"/>
              </a:spcBef>
              <a:spcAft>
                <a:spcPts val="0"/>
              </a:spcAft>
              <a:defRPr/>
            </a:pPr>
            <a:fld id="{BBFBEFAA-3434-4A36-8517-3E6377D6FA5A}" type="slidenum">
              <a:rPr lang="en-US" smtClean="0">
                <a:solidFill>
                  <a:prstClr val="black"/>
                </a:solidFill>
                <a:latin typeface="Calibri"/>
                <a:cs typeface="+mn-cs"/>
              </a:rPr>
              <a:pPr fontAlgn="auto">
                <a:spcBef>
                  <a:spcPts val="0"/>
                </a:spcBef>
                <a:spcAft>
                  <a:spcPts val="0"/>
                </a:spcAft>
                <a:defRPr/>
              </a:pPr>
              <a:t>140</a:t>
            </a:fld>
            <a:endParaRPr lang="en-US">
              <a:solidFill>
                <a:prstClr val="black"/>
              </a:solidFill>
              <a:latin typeface="Calibri"/>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Slide Image Placeholder 1">
            <a:extLst>
              <a:ext uri="{FF2B5EF4-FFF2-40B4-BE49-F238E27FC236}">
                <a16:creationId xmlns:a16="http://schemas.microsoft.com/office/drawing/2014/main" id="{83F012DE-7113-4DA8-9E61-ADC77D09794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4547" name="Notes Placeholder 2">
            <a:extLst>
              <a:ext uri="{FF2B5EF4-FFF2-40B4-BE49-F238E27FC236}">
                <a16:creationId xmlns:a16="http://schemas.microsoft.com/office/drawing/2014/main" id="{732A90F2-0FD3-4BE0-B7F8-7379F14CC2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MS PGothic" panose="020B0600070205080204" pitchFamily="34" charset="-128"/>
            </a:endParaRPr>
          </a:p>
        </p:txBody>
      </p:sp>
      <p:sp>
        <p:nvSpPr>
          <p:cNvPr id="15363" name="Slide Number Placeholder 3">
            <a:extLst>
              <a:ext uri="{FF2B5EF4-FFF2-40B4-BE49-F238E27FC236}">
                <a16:creationId xmlns:a16="http://schemas.microsoft.com/office/drawing/2014/main" id="{099BF11B-571D-406F-9CFA-C98B91C53B76}"/>
              </a:ext>
            </a:extLst>
          </p:cNvPr>
          <p:cNvSpPr>
            <a:spLocks noGrp="1"/>
          </p:cNvSpPr>
          <p:nvPr>
            <p:ph type="sldNum" sz="quarter" idx="5"/>
          </p:nvPr>
        </p:nvSpPr>
        <p:spPr bwMode="auto">
          <a:extLst>
            <a:ext uri="{909E8E84-426E-40dd-AFC4-6F175D3DCCD1}"/>
            <a:ext uri="{91240B29-F687-4f45-9708-019B960494DF}"/>
          </a:extLst>
        </p:spPr>
        <p:txBody>
          <a:bodyPr/>
          <a:lstStyle>
            <a:lvl1pPr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eaLnBrk="1" fontAlgn="auto" hangingPunct="1">
              <a:spcBef>
                <a:spcPts val="0"/>
              </a:spcBef>
              <a:spcAft>
                <a:spcPts val="0"/>
              </a:spcAft>
              <a:defRPr/>
            </a:pPr>
            <a:fld id="{3DC89408-0780-4FF9-8D53-F4E4B39D082A}" type="slidenum">
              <a:rPr lang="en-US" altLang="en-US" sz="1200">
                <a:solidFill>
                  <a:prstClr val="black"/>
                </a:solidFill>
                <a:cs typeface="+mn-cs"/>
              </a:rPr>
              <a:pPr eaLnBrk="1" fontAlgn="auto" hangingPunct="1">
                <a:spcBef>
                  <a:spcPts val="0"/>
                </a:spcBef>
                <a:spcAft>
                  <a:spcPts val="0"/>
                </a:spcAft>
                <a:defRPr/>
              </a:pPr>
              <a:t>145</a:t>
            </a:fld>
            <a:endParaRPr lang="en-US" altLang="en-US" sz="1200">
              <a:solidFill>
                <a:prstClr val="black"/>
              </a:solidFill>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7">
            <a:extLst>
              <a:ext uri="{FF2B5EF4-FFF2-40B4-BE49-F238E27FC236}">
                <a16:creationId xmlns:a16="http://schemas.microsoft.com/office/drawing/2014/main" id="{FBC15F07-08CB-41CC-8E3E-38BDFE0FAF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534F39B-885B-4A0F-BF7D-FA3DE68C338F}" type="slidenum">
              <a:rPr lang="en-US" altLang="en-US" smtClean="0">
                <a:solidFill>
                  <a:srgbClr val="000000"/>
                </a:solidFill>
                <a:latin typeface="Calibri" panose="020F0502020204030204" pitchFamily="34" charset="0"/>
              </a:rPr>
              <a:pPr/>
              <a:t>152</a:t>
            </a:fld>
            <a:endParaRPr lang="en-US" altLang="en-US">
              <a:solidFill>
                <a:srgbClr val="000000"/>
              </a:solidFill>
              <a:latin typeface="Calibri" panose="020F0502020204030204" pitchFamily="34" charset="0"/>
            </a:endParaRPr>
          </a:p>
        </p:txBody>
      </p:sp>
      <p:sp>
        <p:nvSpPr>
          <p:cNvPr id="372739" name="Rectangle 2">
            <a:extLst>
              <a:ext uri="{FF2B5EF4-FFF2-40B4-BE49-F238E27FC236}">
                <a16:creationId xmlns:a16="http://schemas.microsoft.com/office/drawing/2014/main" id="{EE813DCD-2A7E-415E-9FEE-9F88DF9ADB7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2740" name="Rectangle 3">
            <a:extLst>
              <a:ext uri="{FF2B5EF4-FFF2-40B4-BE49-F238E27FC236}">
                <a16:creationId xmlns:a16="http://schemas.microsoft.com/office/drawing/2014/main" id="{DE9B62DE-E69F-484B-90F2-EA03A606AB6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Slide Image Placeholder 1">
            <a:extLst>
              <a:ext uri="{FF2B5EF4-FFF2-40B4-BE49-F238E27FC236}">
                <a16:creationId xmlns:a16="http://schemas.microsoft.com/office/drawing/2014/main" id="{26DF6611-E3AF-498B-996B-6825591048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4787" name="Notes Placeholder 2">
            <a:extLst>
              <a:ext uri="{FF2B5EF4-FFF2-40B4-BE49-F238E27FC236}">
                <a16:creationId xmlns:a16="http://schemas.microsoft.com/office/drawing/2014/main" id="{19EAE41C-F287-42B7-9156-70A151176E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2813" eaLnBrk="1" hangingPunct="1">
              <a:spcBef>
                <a:spcPct val="0"/>
              </a:spcBef>
            </a:pPr>
            <a:r>
              <a:rPr lang="en-US" altLang="en-US">
                <a:solidFill>
                  <a:srgbClr val="000000"/>
                </a:solidFill>
                <a:hlinkClick r:id="rId3"/>
              </a:rPr>
              <a:t>http://www.plosone.org/article/info:doi/10.1371/journal.pone.0099979</a:t>
            </a:r>
            <a:endParaRPr lang="en-US" altLang="en-US">
              <a:solidFill>
                <a:srgbClr val="000000"/>
              </a:solidFill>
            </a:endParaRPr>
          </a:p>
          <a:p>
            <a:pPr defTabSz="912813" eaLnBrk="1" hangingPunct="1">
              <a:spcBef>
                <a:spcPct val="0"/>
              </a:spcBef>
            </a:pPr>
            <a:r>
              <a:rPr lang="en-US" altLang="en-US">
                <a:solidFill>
                  <a:srgbClr val="000000"/>
                </a:solidFill>
              </a:rPr>
              <a:t>Dugan VG, Emrich SJ, Giraldo-Calderón GI, Harb OS, et al. (2014) Standardized Metadata for Human Pathogen/Vector Genomic Sequences. PLoS ONE 9(6): e99979. doi:10.1371/journal.pone.0099979</a:t>
            </a:r>
          </a:p>
          <a:p>
            <a:pPr defTabSz="912813" eaLnBrk="1" hangingPunct="1">
              <a:spcBef>
                <a:spcPct val="0"/>
              </a:spcBef>
            </a:pPr>
            <a:endParaRPr lang="en-US" altLang="en-US">
              <a:solidFill>
                <a:srgbClr val="000000"/>
              </a:solidFill>
            </a:endParaRPr>
          </a:p>
          <a:p>
            <a:pPr defTabSz="912813"/>
            <a:endParaRPr lang="en-US" altLang="en-US"/>
          </a:p>
        </p:txBody>
      </p:sp>
      <p:sp>
        <p:nvSpPr>
          <p:cNvPr id="374788" name="Slide Number Placeholder 3">
            <a:extLst>
              <a:ext uri="{FF2B5EF4-FFF2-40B4-BE49-F238E27FC236}">
                <a16:creationId xmlns:a16="http://schemas.microsoft.com/office/drawing/2014/main" id="{E90B578E-C7BC-41F3-B830-1066CFAF250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40E5618-F63E-41BD-924C-2F7E6CB58E96}" type="slidenum">
              <a:rPr lang="en-US" altLang="en-US" smtClean="0">
                <a:solidFill>
                  <a:srgbClr val="000000"/>
                </a:solidFill>
                <a:latin typeface="Arial" panose="020B0604020202020204" pitchFamily="34" charset="0"/>
              </a:rPr>
              <a:pPr>
                <a:spcBef>
                  <a:spcPct val="0"/>
                </a:spcBef>
              </a:pPr>
              <a:t>153</a:t>
            </a:fld>
            <a:endParaRPr lang="en-US" altLang="en-US">
              <a:solidFill>
                <a:srgbClr val="000000"/>
              </a:solidFill>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80CDB3A5-FFD8-47A9-9829-83F2EF89CE3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10DAD9B-2497-4DD6-A053-42D9C3D29310}" type="slidenum">
              <a:rPr lang="en-US" altLang="en-US" smtClean="0">
                <a:solidFill>
                  <a:srgbClr val="000000"/>
                </a:solidFill>
                <a:latin typeface="Arial" panose="020B0604020202020204" pitchFamily="34" charset="0"/>
              </a:rPr>
              <a:pPr>
                <a:spcBef>
                  <a:spcPct val="0"/>
                </a:spcBef>
              </a:pPr>
              <a:t>21</a:t>
            </a:fld>
            <a:endParaRPr lang="en-US" altLang="en-US">
              <a:solidFill>
                <a:srgbClr val="000000"/>
              </a:solidFill>
              <a:latin typeface="Arial" panose="020B0604020202020204" pitchFamily="34" charset="0"/>
            </a:endParaRPr>
          </a:p>
        </p:txBody>
      </p:sp>
      <p:sp>
        <p:nvSpPr>
          <p:cNvPr id="188419" name="Rectangle 2">
            <a:extLst>
              <a:ext uri="{FF2B5EF4-FFF2-40B4-BE49-F238E27FC236}">
                <a16:creationId xmlns:a16="http://schemas.microsoft.com/office/drawing/2014/main" id="{66BAD20C-AC46-4ED1-A1FF-2DA64BE134AF}"/>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20" name="Rectangle 3">
            <a:extLst>
              <a:ext uri="{FF2B5EF4-FFF2-40B4-BE49-F238E27FC236}">
                <a16:creationId xmlns:a16="http://schemas.microsoft.com/office/drawing/2014/main" id="{AAE83E66-8EC0-4465-B322-20979CEF801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5">
            <a:extLst>
              <a:ext uri="{FF2B5EF4-FFF2-40B4-BE49-F238E27FC236}">
                <a16:creationId xmlns:a16="http://schemas.microsoft.com/office/drawing/2014/main" id="{3D1F70F4-500C-41E8-80E7-62DC22CDD5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0F12F3-AFBD-4A19-BB5C-328C040DDDD3}" type="slidenum">
              <a:rPr lang="en-GB" altLang="en-US" smtClean="0">
                <a:solidFill>
                  <a:srgbClr val="000000"/>
                </a:solidFill>
                <a:latin typeface="Arial" panose="020B0604020202020204" pitchFamily="34" charset="0"/>
              </a:rPr>
              <a:pPr>
                <a:spcBef>
                  <a:spcPct val="0"/>
                </a:spcBef>
              </a:pPr>
              <a:t>154</a:t>
            </a:fld>
            <a:endParaRPr lang="en-GB" altLang="en-US">
              <a:solidFill>
                <a:srgbClr val="000000"/>
              </a:solidFill>
              <a:latin typeface="Arial" panose="020B0604020202020204" pitchFamily="34" charset="0"/>
            </a:endParaRPr>
          </a:p>
        </p:txBody>
      </p:sp>
      <p:sp>
        <p:nvSpPr>
          <p:cNvPr id="376835" name="Rectangle 2">
            <a:extLst>
              <a:ext uri="{FF2B5EF4-FFF2-40B4-BE49-F238E27FC236}">
                <a16:creationId xmlns:a16="http://schemas.microsoft.com/office/drawing/2014/main" id="{7A01EEB7-E5E3-4153-B1EE-AD2F779B037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6836" name="Rectangle 3">
            <a:extLst>
              <a:ext uri="{FF2B5EF4-FFF2-40B4-BE49-F238E27FC236}">
                <a16:creationId xmlns:a16="http://schemas.microsoft.com/office/drawing/2014/main" id="{8D154645-8849-4F8D-A920-BF26DFA36DF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5">
            <a:extLst>
              <a:ext uri="{FF2B5EF4-FFF2-40B4-BE49-F238E27FC236}">
                <a16:creationId xmlns:a16="http://schemas.microsoft.com/office/drawing/2014/main" id="{7F6E98EB-1EFC-4383-A449-EE25576111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24B7339-67DE-4DF6-9E0F-CD58B9D4681F}" type="slidenum">
              <a:rPr lang="en-GB" altLang="en-US" smtClean="0">
                <a:solidFill>
                  <a:srgbClr val="000000"/>
                </a:solidFill>
                <a:latin typeface="Arial" panose="020B0604020202020204" pitchFamily="34" charset="0"/>
              </a:rPr>
              <a:pPr>
                <a:spcBef>
                  <a:spcPct val="0"/>
                </a:spcBef>
              </a:pPr>
              <a:t>156</a:t>
            </a:fld>
            <a:endParaRPr lang="en-GB" altLang="en-US">
              <a:solidFill>
                <a:srgbClr val="000000"/>
              </a:solidFill>
              <a:latin typeface="Arial" panose="020B0604020202020204" pitchFamily="34" charset="0"/>
            </a:endParaRPr>
          </a:p>
        </p:txBody>
      </p:sp>
      <p:sp>
        <p:nvSpPr>
          <p:cNvPr id="379907" name="Rectangle 2">
            <a:extLst>
              <a:ext uri="{FF2B5EF4-FFF2-40B4-BE49-F238E27FC236}">
                <a16:creationId xmlns:a16="http://schemas.microsoft.com/office/drawing/2014/main" id="{5B02FC05-08EF-4CC8-A78F-CAF6E34B911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9908" name="Rectangle 3">
            <a:extLst>
              <a:ext uri="{FF2B5EF4-FFF2-40B4-BE49-F238E27FC236}">
                <a16:creationId xmlns:a16="http://schemas.microsoft.com/office/drawing/2014/main" id="{DA5B79C3-EA54-44A8-9DD4-36162D9BFFA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Slide Image Placeholder 1">
            <a:extLst>
              <a:ext uri="{FF2B5EF4-FFF2-40B4-BE49-F238E27FC236}">
                <a16:creationId xmlns:a16="http://schemas.microsoft.com/office/drawing/2014/main" id="{28494933-AAAF-4991-A6FE-ECC040CC7B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2979" name="Notes Placeholder 2">
            <a:extLst>
              <a:ext uri="{FF2B5EF4-FFF2-40B4-BE49-F238E27FC236}">
                <a16:creationId xmlns:a16="http://schemas.microsoft.com/office/drawing/2014/main" id="{D0F35F01-48C5-48AA-B3D2-49F35567AE6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2813" eaLnBrk="1" hangingPunct="1">
              <a:spcBef>
                <a:spcPct val="0"/>
              </a:spcBef>
            </a:pPr>
            <a:r>
              <a:rPr lang="en-US" altLang="en-US">
                <a:solidFill>
                  <a:srgbClr val="000000"/>
                </a:solidFill>
                <a:hlinkClick r:id="rId3"/>
              </a:rPr>
              <a:t>http://www.plosone.org/article/info:doi/10.1371/journal.pone.0099979</a:t>
            </a:r>
            <a:endParaRPr lang="en-US" altLang="en-US">
              <a:solidFill>
                <a:srgbClr val="000000"/>
              </a:solidFill>
            </a:endParaRPr>
          </a:p>
          <a:p>
            <a:pPr defTabSz="912813" eaLnBrk="1" hangingPunct="1">
              <a:spcBef>
                <a:spcPct val="0"/>
              </a:spcBef>
            </a:pPr>
            <a:r>
              <a:rPr lang="en-US" altLang="en-US">
                <a:solidFill>
                  <a:srgbClr val="000000"/>
                </a:solidFill>
              </a:rPr>
              <a:t>Dugan VG, Emrich SJ, Giraldo-Calderón GI, Harb OS, et al. (2014) Standardized Metadata for Human Pathogen/Vector Genomic Sequences. PLoS ONE 9(6): e99979. doi:10.1371/journal.pone.0099979</a:t>
            </a:r>
          </a:p>
          <a:p>
            <a:pPr defTabSz="912813" eaLnBrk="1" hangingPunct="1">
              <a:spcBef>
                <a:spcPct val="0"/>
              </a:spcBef>
            </a:pPr>
            <a:endParaRPr lang="en-US" altLang="en-US">
              <a:solidFill>
                <a:srgbClr val="000000"/>
              </a:solidFill>
            </a:endParaRPr>
          </a:p>
          <a:p>
            <a:pPr defTabSz="912813"/>
            <a:endParaRPr lang="en-US" altLang="en-US"/>
          </a:p>
        </p:txBody>
      </p:sp>
      <p:sp>
        <p:nvSpPr>
          <p:cNvPr id="382980" name="Slide Number Placeholder 3">
            <a:extLst>
              <a:ext uri="{FF2B5EF4-FFF2-40B4-BE49-F238E27FC236}">
                <a16:creationId xmlns:a16="http://schemas.microsoft.com/office/drawing/2014/main" id="{7B16DF94-ABFA-4B8D-9039-C672C5E928B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3381EDF-6CF5-4380-8527-9EC3ED973100}" type="slidenum">
              <a:rPr lang="en-US" altLang="en-US" smtClean="0">
                <a:solidFill>
                  <a:srgbClr val="000000"/>
                </a:solidFill>
                <a:latin typeface="Arial" panose="020B0604020202020204" pitchFamily="34" charset="0"/>
              </a:rPr>
              <a:pPr>
                <a:spcBef>
                  <a:spcPct val="0"/>
                </a:spcBef>
              </a:pPr>
              <a:t>158</a:t>
            </a:fld>
            <a:endParaRPr lang="en-US" altLang="en-US">
              <a:solidFill>
                <a:srgbClr val="000000"/>
              </a:solidFill>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Slide Image Placeholder 1">
            <a:extLst>
              <a:ext uri="{FF2B5EF4-FFF2-40B4-BE49-F238E27FC236}">
                <a16:creationId xmlns:a16="http://schemas.microsoft.com/office/drawing/2014/main" id="{DB8A1CD6-F15D-44AE-BB07-A8FBD73EABF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2195" name="Notes Placeholder 2">
            <a:extLst>
              <a:ext uri="{FF2B5EF4-FFF2-40B4-BE49-F238E27FC236}">
                <a16:creationId xmlns:a16="http://schemas.microsoft.com/office/drawing/2014/main" id="{4275E7D6-FAB0-4BE6-B3A7-4C201A06A08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hlinkClick r:id="rId3"/>
              </a:rPr>
              <a:t>http://bioportal.bioontology.org/ontologies/IAO/?p=classes&amp;conceptid=http%3A%2F%2Fwww.ifomis.org%2Fbfo%2F1.1%23Entity</a:t>
            </a:r>
            <a:endParaRPr lang="en-US" altLang="en-US">
              <a:latin typeface="Arial" panose="020B0604020202020204" pitchFamily="34" charset="0"/>
            </a:endParaRPr>
          </a:p>
        </p:txBody>
      </p:sp>
      <p:sp>
        <p:nvSpPr>
          <p:cNvPr id="392196" name="Slide Number Placeholder 3">
            <a:extLst>
              <a:ext uri="{FF2B5EF4-FFF2-40B4-BE49-F238E27FC236}">
                <a16:creationId xmlns:a16="http://schemas.microsoft.com/office/drawing/2014/main" id="{4FD37AD6-D4B3-4D01-BCC5-35D8873F0C6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DA9C179-4B97-47E2-816C-321E64A2684D}" type="slidenum">
              <a:rPr lang="en-US" altLang="en-US" smtClean="0">
                <a:solidFill>
                  <a:srgbClr val="000000"/>
                </a:solidFill>
                <a:latin typeface="Arial" panose="020B0604020202020204" pitchFamily="34" charset="0"/>
              </a:rPr>
              <a:pPr>
                <a:spcBef>
                  <a:spcPct val="0"/>
                </a:spcBef>
              </a:pPr>
              <a:t>166</a:t>
            </a:fld>
            <a:endParaRPr lang="en-US" altLang="en-US">
              <a:solidFill>
                <a:srgbClr val="000000"/>
              </a:solidFill>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7">
            <a:extLst>
              <a:ext uri="{FF2B5EF4-FFF2-40B4-BE49-F238E27FC236}">
                <a16:creationId xmlns:a16="http://schemas.microsoft.com/office/drawing/2014/main" id="{6EE5BA1C-0C29-4595-B01A-3B7E2D5663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1363" indent="-284163">
              <a:spcBef>
                <a:spcPct val="30000"/>
              </a:spcBef>
              <a:defRPr sz="1200">
                <a:solidFill>
                  <a:schemeClr val="tx1"/>
                </a:solidFill>
                <a:latin typeface="Calibri" panose="020F0502020204030204" pitchFamily="34" charset="0"/>
              </a:defRPr>
            </a:lvl2pPr>
            <a:lvl3pPr marL="1141413" indent="-227013">
              <a:spcBef>
                <a:spcPct val="30000"/>
              </a:spcBef>
              <a:defRPr sz="1200">
                <a:solidFill>
                  <a:schemeClr val="tx1"/>
                </a:solidFill>
                <a:latin typeface="Calibri" panose="020F0502020204030204" pitchFamily="34" charset="0"/>
              </a:defRPr>
            </a:lvl3pPr>
            <a:lvl4pPr marL="1598613" indent="-227013">
              <a:spcBef>
                <a:spcPct val="30000"/>
              </a:spcBef>
              <a:defRPr sz="1200">
                <a:solidFill>
                  <a:schemeClr val="tx1"/>
                </a:solidFill>
                <a:latin typeface="Calibri" panose="020F0502020204030204" pitchFamily="34" charset="0"/>
              </a:defRPr>
            </a:lvl4pPr>
            <a:lvl5pPr marL="2055813" indent="-227013">
              <a:spcBef>
                <a:spcPct val="30000"/>
              </a:spcBef>
              <a:defRPr sz="1200">
                <a:solidFill>
                  <a:schemeClr val="tx1"/>
                </a:solidFill>
                <a:latin typeface="Calibri" panose="020F0502020204030204" pitchFamily="34" charset="0"/>
              </a:defRPr>
            </a:lvl5pPr>
            <a:lvl6pPr marL="2513013" indent="-227013" eaLnBrk="0" fontAlgn="base" hangingPunct="0">
              <a:spcBef>
                <a:spcPct val="30000"/>
              </a:spcBef>
              <a:spcAft>
                <a:spcPct val="0"/>
              </a:spcAft>
              <a:defRPr sz="1200">
                <a:solidFill>
                  <a:schemeClr val="tx1"/>
                </a:solidFill>
                <a:latin typeface="Calibri" panose="020F0502020204030204" pitchFamily="34" charset="0"/>
              </a:defRPr>
            </a:lvl6pPr>
            <a:lvl7pPr marL="2970213" indent="-227013" eaLnBrk="0" fontAlgn="base" hangingPunct="0">
              <a:spcBef>
                <a:spcPct val="30000"/>
              </a:spcBef>
              <a:spcAft>
                <a:spcPct val="0"/>
              </a:spcAft>
              <a:defRPr sz="1200">
                <a:solidFill>
                  <a:schemeClr val="tx1"/>
                </a:solidFill>
                <a:latin typeface="Calibri" panose="020F0502020204030204" pitchFamily="34" charset="0"/>
              </a:defRPr>
            </a:lvl7pPr>
            <a:lvl8pPr marL="3427413" indent="-227013" eaLnBrk="0" fontAlgn="base" hangingPunct="0">
              <a:spcBef>
                <a:spcPct val="30000"/>
              </a:spcBef>
              <a:spcAft>
                <a:spcPct val="0"/>
              </a:spcAft>
              <a:defRPr sz="1200">
                <a:solidFill>
                  <a:schemeClr val="tx1"/>
                </a:solidFill>
                <a:latin typeface="Calibri" panose="020F0502020204030204" pitchFamily="34" charset="0"/>
              </a:defRPr>
            </a:lvl8pPr>
            <a:lvl9pPr marL="3884613" indent="-227013"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A96BDE6-2886-407C-9AC4-9F64D23D60BC}" type="slidenum">
              <a:rPr lang="en-US" altLang="en-US" smtClean="0">
                <a:solidFill>
                  <a:srgbClr val="000000"/>
                </a:solidFill>
                <a:latin typeface="Arial" panose="020B0604020202020204" pitchFamily="34" charset="0"/>
              </a:rPr>
              <a:pPr>
                <a:spcBef>
                  <a:spcPct val="0"/>
                </a:spcBef>
              </a:pPr>
              <a:t>170</a:t>
            </a:fld>
            <a:endParaRPr lang="en-US" altLang="en-US">
              <a:solidFill>
                <a:srgbClr val="000000"/>
              </a:solidFill>
              <a:latin typeface="Arial" panose="020B0604020202020204" pitchFamily="34" charset="0"/>
            </a:endParaRPr>
          </a:p>
        </p:txBody>
      </p:sp>
      <p:sp>
        <p:nvSpPr>
          <p:cNvPr id="397315" name="Rectangle 2">
            <a:extLst>
              <a:ext uri="{FF2B5EF4-FFF2-40B4-BE49-F238E27FC236}">
                <a16:creationId xmlns:a16="http://schemas.microsoft.com/office/drawing/2014/main" id="{649312A3-7A84-416C-935A-3DC7E770C1C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7316" name="Rectangle 3">
            <a:extLst>
              <a:ext uri="{FF2B5EF4-FFF2-40B4-BE49-F238E27FC236}">
                <a16:creationId xmlns:a16="http://schemas.microsoft.com/office/drawing/2014/main" id="{9CFD0019-6BC8-4105-B296-CAD9E46B62B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cs typeface="Arial" panose="020B0604020202020204" pitchFamily="34" charset="0"/>
              </a:rPr>
              <a:t>* = dedicated NIH funding</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7">
            <a:extLst>
              <a:ext uri="{FF2B5EF4-FFF2-40B4-BE49-F238E27FC236}">
                <a16:creationId xmlns:a16="http://schemas.microsoft.com/office/drawing/2014/main" id="{A064451D-9492-47AA-BEEE-6FB7115696E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1363" indent="-284163">
              <a:spcBef>
                <a:spcPct val="30000"/>
              </a:spcBef>
              <a:defRPr sz="1200">
                <a:solidFill>
                  <a:schemeClr val="tx1"/>
                </a:solidFill>
                <a:latin typeface="Calibri" panose="020F0502020204030204" pitchFamily="34" charset="0"/>
              </a:defRPr>
            </a:lvl2pPr>
            <a:lvl3pPr marL="1141413" indent="-227013">
              <a:spcBef>
                <a:spcPct val="30000"/>
              </a:spcBef>
              <a:defRPr sz="1200">
                <a:solidFill>
                  <a:schemeClr val="tx1"/>
                </a:solidFill>
                <a:latin typeface="Calibri" panose="020F0502020204030204" pitchFamily="34" charset="0"/>
              </a:defRPr>
            </a:lvl3pPr>
            <a:lvl4pPr marL="1598613" indent="-227013">
              <a:spcBef>
                <a:spcPct val="30000"/>
              </a:spcBef>
              <a:defRPr sz="1200">
                <a:solidFill>
                  <a:schemeClr val="tx1"/>
                </a:solidFill>
                <a:latin typeface="Calibri" panose="020F0502020204030204" pitchFamily="34" charset="0"/>
              </a:defRPr>
            </a:lvl4pPr>
            <a:lvl5pPr marL="2055813" indent="-227013">
              <a:spcBef>
                <a:spcPct val="30000"/>
              </a:spcBef>
              <a:defRPr sz="1200">
                <a:solidFill>
                  <a:schemeClr val="tx1"/>
                </a:solidFill>
                <a:latin typeface="Calibri" panose="020F0502020204030204" pitchFamily="34" charset="0"/>
              </a:defRPr>
            </a:lvl5pPr>
            <a:lvl6pPr marL="2513013" indent="-227013" eaLnBrk="0" fontAlgn="base" hangingPunct="0">
              <a:spcBef>
                <a:spcPct val="30000"/>
              </a:spcBef>
              <a:spcAft>
                <a:spcPct val="0"/>
              </a:spcAft>
              <a:defRPr sz="1200">
                <a:solidFill>
                  <a:schemeClr val="tx1"/>
                </a:solidFill>
                <a:latin typeface="Calibri" panose="020F0502020204030204" pitchFamily="34" charset="0"/>
              </a:defRPr>
            </a:lvl6pPr>
            <a:lvl7pPr marL="2970213" indent="-227013" eaLnBrk="0" fontAlgn="base" hangingPunct="0">
              <a:spcBef>
                <a:spcPct val="30000"/>
              </a:spcBef>
              <a:spcAft>
                <a:spcPct val="0"/>
              </a:spcAft>
              <a:defRPr sz="1200">
                <a:solidFill>
                  <a:schemeClr val="tx1"/>
                </a:solidFill>
                <a:latin typeface="Calibri" panose="020F0502020204030204" pitchFamily="34" charset="0"/>
              </a:defRPr>
            </a:lvl7pPr>
            <a:lvl8pPr marL="3427413" indent="-227013" eaLnBrk="0" fontAlgn="base" hangingPunct="0">
              <a:spcBef>
                <a:spcPct val="30000"/>
              </a:spcBef>
              <a:spcAft>
                <a:spcPct val="0"/>
              </a:spcAft>
              <a:defRPr sz="1200">
                <a:solidFill>
                  <a:schemeClr val="tx1"/>
                </a:solidFill>
                <a:latin typeface="Calibri" panose="020F0502020204030204" pitchFamily="34" charset="0"/>
              </a:defRPr>
            </a:lvl8pPr>
            <a:lvl9pPr marL="3884613" indent="-227013"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F7F5EB7-050E-4252-B317-A7FABA7202C9}" type="slidenum">
              <a:rPr lang="en-US" altLang="en-US" smtClean="0">
                <a:solidFill>
                  <a:srgbClr val="000000"/>
                </a:solidFill>
                <a:latin typeface="Arial" panose="020B0604020202020204" pitchFamily="34" charset="0"/>
              </a:rPr>
              <a:pPr>
                <a:spcBef>
                  <a:spcPct val="0"/>
                </a:spcBef>
              </a:pPr>
              <a:t>171</a:t>
            </a:fld>
            <a:endParaRPr lang="en-US" altLang="en-US">
              <a:solidFill>
                <a:srgbClr val="000000"/>
              </a:solidFill>
              <a:latin typeface="Arial" panose="020B0604020202020204" pitchFamily="34" charset="0"/>
            </a:endParaRPr>
          </a:p>
        </p:txBody>
      </p:sp>
      <p:sp>
        <p:nvSpPr>
          <p:cNvPr id="399363" name="Rectangle 2">
            <a:extLst>
              <a:ext uri="{FF2B5EF4-FFF2-40B4-BE49-F238E27FC236}">
                <a16:creationId xmlns:a16="http://schemas.microsoft.com/office/drawing/2014/main" id="{F90EDE45-4122-4C25-BC9C-6C829FFB9A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64" name="Rectangle 3">
            <a:extLst>
              <a:ext uri="{FF2B5EF4-FFF2-40B4-BE49-F238E27FC236}">
                <a16:creationId xmlns:a16="http://schemas.microsoft.com/office/drawing/2014/main" id="{88791D4E-45FD-4916-991A-6881F88FD3C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cs typeface="Arial" panose="020B0604020202020204" pitchFamily="34" charset="0"/>
              </a:rPr>
              <a:t>* = dedicated NIH funding</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Slide Image Placeholder 1">
            <a:extLst>
              <a:ext uri="{FF2B5EF4-FFF2-40B4-BE49-F238E27FC236}">
                <a16:creationId xmlns:a16="http://schemas.microsoft.com/office/drawing/2014/main" id="{4E9B43A9-45B4-46E7-8B94-E560EC162AC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8579" name="Notes Placeholder 2">
            <a:extLst>
              <a:ext uri="{FF2B5EF4-FFF2-40B4-BE49-F238E27FC236}">
                <a16:creationId xmlns:a16="http://schemas.microsoft.com/office/drawing/2014/main" id="{61840929-AC29-4EA8-A2EC-184CD6072C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Image courtesy of Barry Smith</a:t>
            </a:r>
          </a:p>
        </p:txBody>
      </p:sp>
      <p:sp>
        <p:nvSpPr>
          <p:cNvPr id="4" name="Slide Number Placeholder 3">
            <a:extLst>
              <a:ext uri="{FF2B5EF4-FFF2-40B4-BE49-F238E27FC236}">
                <a16:creationId xmlns:a16="http://schemas.microsoft.com/office/drawing/2014/main" id="{81F5C502-5FC3-46CF-ACE4-0D65A540EE89}"/>
              </a:ext>
            </a:extLst>
          </p:cNvPr>
          <p:cNvSpPr>
            <a:spLocks noGrp="1"/>
          </p:cNvSpPr>
          <p:nvPr>
            <p:ph type="sldNum" sz="quarter" idx="5"/>
          </p:nvPr>
        </p:nvSpPr>
        <p:spPr/>
        <p:txBody>
          <a:bodyPr/>
          <a:lstStyle/>
          <a:p>
            <a:pPr defTabSz="457200" fontAlgn="auto">
              <a:spcBef>
                <a:spcPts val="0"/>
              </a:spcBef>
              <a:spcAft>
                <a:spcPts val="0"/>
              </a:spcAft>
              <a:defRPr/>
            </a:pPr>
            <a:fld id="{61EBBE4A-CA3D-4F31-817E-4F3936ECEA4A}" type="slidenum">
              <a:rPr lang="en-US" smtClean="0">
                <a:solidFill>
                  <a:prstClr val="black"/>
                </a:solidFill>
                <a:latin typeface="Calibri"/>
                <a:cs typeface="+mn-cs"/>
              </a:rPr>
              <a:pPr defTabSz="457200" fontAlgn="auto">
                <a:spcBef>
                  <a:spcPts val="0"/>
                </a:spcBef>
                <a:spcAft>
                  <a:spcPts val="0"/>
                </a:spcAft>
                <a:defRPr/>
              </a:pPr>
              <a:t>179</a:t>
            </a:fld>
            <a:endParaRPr lang="en-US">
              <a:solidFill>
                <a:prstClr val="black"/>
              </a:solidFill>
              <a:latin typeface="Calibri"/>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Slide Image Placeholder 1">
            <a:extLst>
              <a:ext uri="{FF2B5EF4-FFF2-40B4-BE49-F238E27FC236}">
                <a16:creationId xmlns:a16="http://schemas.microsoft.com/office/drawing/2014/main" id="{9E21876C-C4E2-4085-9D57-46DDA8DF520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7795" name="Notes Placeholder 2">
            <a:extLst>
              <a:ext uri="{FF2B5EF4-FFF2-40B4-BE49-F238E27FC236}">
                <a16:creationId xmlns:a16="http://schemas.microsoft.com/office/drawing/2014/main" id="{71F3837F-9B9B-4564-980E-569E956E4C0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These may be divided into subpopulations, for example, the north and south populations of lake fish.</a:t>
            </a:r>
          </a:p>
          <a:p>
            <a:r>
              <a:rPr lang="en-US" altLang="en-US"/>
              <a:t>Often, genetic studies are used to determine the boundaries of a population. </a:t>
            </a:r>
          </a:p>
        </p:txBody>
      </p:sp>
      <p:sp>
        <p:nvSpPr>
          <p:cNvPr id="4" name="Slide Number Placeholder 3">
            <a:extLst>
              <a:ext uri="{FF2B5EF4-FFF2-40B4-BE49-F238E27FC236}">
                <a16:creationId xmlns:a16="http://schemas.microsoft.com/office/drawing/2014/main" id="{82E748CC-36EA-4621-9AEC-F19CB1F449D2}"/>
              </a:ext>
            </a:extLst>
          </p:cNvPr>
          <p:cNvSpPr>
            <a:spLocks noGrp="1"/>
          </p:cNvSpPr>
          <p:nvPr>
            <p:ph type="sldNum" sz="quarter" idx="5"/>
          </p:nvPr>
        </p:nvSpPr>
        <p:spPr/>
        <p:txBody>
          <a:bodyPr/>
          <a:lstStyle/>
          <a:p>
            <a:pPr defTabSz="457200" fontAlgn="auto">
              <a:spcBef>
                <a:spcPts val="0"/>
              </a:spcBef>
              <a:spcAft>
                <a:spcPts val="0"/>
              </a:spcAft>
              <a:defRPr/>
            </a:pPr>
            <a:fld id="{619F8A69-B10A-4540-A7D8-786CF5D5E966}" type="slidenum">
              <a:rPr lang="en-US" smtClean="0">
                <a:solidFill>
                  <a:prstClr val="black"/>
                </a:solidFill>
                <a:latin typeface="Calibri"/>
                <a:cs typeface="+mn-cs"/>
              </a:rPr>
              <a:pPr defTabSz="457200" fontAlgn="auto">
                <a:spcBef>
                  <a:spcPts val="0"/>
                </a:spcBef>
                <a:spcAft>
                  <a:spcPts val="0"/>
                </a:spcAft>
                <a:defRPr/>
              </a:pPr>
              <a:t>187</a:t>
            </a:fld>
            <a:endParaRPr lang="en-US">
              <a:solidFill>
                <a:prstClr val="black"/>
              </a:solidFill>
              <a:latin typeface="Calibri"/>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Slide Image Placeholder 1">
            <a:extLst>
              <a:ext uri="{FF2B5EF4-FFF2-40B4-BE49-F238E27FC236}">
                <a16:creationId xmlns:a16="http://schemas.microsoft.com/office/drawing/2014/main" id="{3F3AD0E7-B762-4824-80A1-CF2558E3342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1891" name="Notes Placeholder 2">
            <a:extLst>
              <a:ext uri="{FF2B5EF4-FFF2-40B4-BE49-F238E27FC236}">
                <a16:creationId xmlns:a16="http://schemas.microsoft.com/office/drawing/2014/main" id="{E655CBA3-44B8-44BB-9B1A-5E7790CF262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If there is not interaction, why would someone bother to study it.</a:t>
            </a:r>
          </a:p>
        </p:txBody>
      </p:sp>
      <p:sp>
        <p:nvSpPr>
          <p:cNvPr id="4" name="Slide Number Placeholder 3">
            <a:extLst>
              <a:ext uri="{FF2B5EF4-FFF2-40B4-BE49-F238E27FC236}">
                <a16:creationId xmlns:a16="http://schemas.microsoft.com/office/drawing/2014/main" id="{48E5D593-64D4-4326-A437-C2BFDC31A97A}"/>
              </a:ext>
            </a:extLst>
          </p:cNvPr>
          <p:cNvSpPr>
            <a:spLocks noGrp="1"/>
          </p:cNvSpPr>
          <p:nvPr>
            <p:ph type="sldNum" sz="quarter" idx="5"/>
          </p:nvPr>
        </p:nvSpPr>
        <p:spPr/>
        <p:txBody>
          <a:bodyPr/>
          <a:lstStyle/>
          <a:p>
            <a:pPr defTabSz="457200" fontAlgn="auto">
              <a:spcBef>
                <a:spcPts val="0"/>
              </a:spcBef>
              <a:spcAft>
                <a:spcPts val="0"/>
              </a:spcAft>
              <a:defRPr/>
            </a:pPr>
            <a:fld id="{80713EE4-49BC-4C36-B5EB-BD073C77FD4A}" type="slidenum">
              <a:rPr lang="en-US" smtClean="0">
                <a:solidFill>
                  <a:prstClr val="black"/>
                </a:solidFill>
                <a:latin typeface="Calibri"/>
                <a:cs typeface="+mn-cs"/>
              </a:rPr>
              <a:pPr defTabSz="457200" fontAlgn="auto">
                <a:spcBef>
                  <a:spcPts val="0"/>
                </a:spcBef>
                <a:spcAft>
                  <a:spcPts val="0"/>
                </a:spcAft>
                <a:defRPr/>
              </a:pPr>
              <a:t>190</a:t>
            </a:fld>
            <a:endParaRPr lang="en-US">
              <a:solidFill>
                <a:prstClr val="black"/>
              </a:solidFill>
              <a:latin typeface="Calibri"/>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Slide Image Placeholder 1">
            <a:extLst>
              <a:ext uri="{FF2B5EF4-FFF2-40B4-BE49-F238E27FC236}">
                <a16:creationId xmlns:a16="http://schemas.microsoft.com/office/drawing/2014/main" id="{5450E33A-B74F-4364-858A-A1283B1C12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7011" name="Notes Placeholder 2">
            <a:extLst>
              <a:ext uri="{FF2B5EF4-FFF2-40B4-BE49-F238E27FC236}">
                <a16:creationId xmlns:a16="http://schemas.microsoft.com/office/drawing/2014/main" id="{07CEA007-6361-4817-9692-1665DB9D8D5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Need to discuss how ENVO:biome should relate to PCO:ecological community</a:t>
            </a:r>
          </a:p>
        </p:txBody>
      </p:sp>
      <p:sp>
        <p:nvSpPr>
          <p:cNvPr id="4" name="Slide Number Placeholder 3">
            <a:extLst>
              <a:ext uri="{FF2B5EF4-FFF2-40B4-BE49-F238E27FC236}">
                <a16:creationId xmlns:a16="http://schemas.microsoft.com/office/drawing/2014/main" id="{8A8283CD-34B6-4BF5-A55F-65255D640D60}"/>
              </a:ext>
            </a:extLst>
          </p:cNvPr>
          <p:cNvSpPr>
            <a:spLocks noGrp="1"/>
          </p:cNvSpPr>
          <p:nvPr>
            <p:ph type="sldNum" sz="quarter" idx="5"/>
          </p:nvPr>
        </p:nvSpPr>
        <p:spPr/>
        <p:txBody>
          <a:bodyPr/>
          <a:lstStyle/>
          <a:p>
            <a:pPr defTabSz="457200" fontAlgn="auto">
              <a:spcBef>
                <a:spcPts val="0"/>
              </a:spcBef>
              <a:spcAft>
                <a:spcPts val="0"/>
              </a:spcAft>
              <a:defRPr/>
            </a:pPr>
            <a:fld id="{653E42AB-80AA-4029-BE6B-8C6469661EAC}" type="slidenum">
              <a:rPr lang="en-US" smtClean="0">
                <a:solidFill>
                  <a:prstClr val="black"/>
                </a:solidFill>
                <a:latin typeface="Calibri"/>
                <a:cs typeface="+mn-cs"/>
              </a:rPr>
              <a:pPr defTabSz="457200" fontAlgn="auto">
                <a:spcBef>
                  <a:spcPts val="0"/>
                </a:spcBef>
                <a:spcAft>
                  <a:spcPts val="0"/>
                </a:spcAft>
                <a:defRPr/>
              </a:pPr>
              <a:t>194</a:t>
            </a:fld>
            <a:endParaRPr lang="en-US">
              <a:solidFill>
                <a:prstClr val="black"/>
              </a:solidFill>
              <a:latin typeface="Calibri"/>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24BD5758-E630-4055-A650-8384F7E02C5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Rectangle 3">
            <a:extLst>
              <a:ext uri="{FF2B5EF4-FFF2-40B4-BE49-F238E27FC236}">
                <a16:creationId xmlns:a16="http://schemas.microsoft.com/office/drawing/2014/main" id="{6665DBDE-EFCB-4E20-8386-B982B7E19AD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
        <p:nvSpPr>
          <p:cNvPr id="319492" name="Footer Placeholder 4">
            <a:extLst>
              <a:ext uri="{FF2B5EF4-FFF2-40B4-BE49-F238E27FC236}">
                <a16:creationId xmlns:a16="http://schemas.microsoft.com/office/drawing/2014/main" id="{043C2151-9A6F-4335-9833-D5D9B306D701}"/>
              </a:ext>
            </a:extLst>
          </p:cNvPr>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defRPr/>
            </a:pPr>
            <a:endParaRPr lang="en-US" altLang="en-US">
              <a:solidFill>
                <a:srgbClr val="000000"/>
              </a:solidFill>
              <a:latin typeface="Arial" pitchFamily="34" charset="0"/>
            </a:endParaRPr>
          </a:p>
        </p:txBody>
      </p:sp>
      <p:sp>
        <p:nvSpPr>
          <p:cNvPr id="319493" name="Header Placeholder 5">
            <a:extLst>
              <a:ext uri="{FF2B5EF4-FFF2-40B4-BE49-F238E27FC236}">
                <a16:creationId xmlns:a16="http://schemas.microsoft.com/office/drawing/2014/main" id="{01D2F46C-6EE0-4689-9077-D88D9584408E}"/>
              </a:ext>
            </a:extLst>
          </p:cNvPr>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defRPr/>
            </a:pPr>
            <a:endParaRPr lang="en-US" altLang="en-US">
              <a:solidFill>
                <a:srgbClr val="000000"/>
              </a:solidFill>
              <a:latin typeface="Arial" pitchFamily="34" charset="0"/>
            </a:endParaRPr>
          </a:p>
        </p:txBody>
      </p:sp>
      <p:sp>
        <p:nvSpPr>
          <p:cNvPr id="319494" name="Date Placeholder 6">
            <a:extLst>
              <a:ext uri="{FF2B5EF4-FFF2-40B4-BE49-F238E27FC236}">
                <a16:creationId xmlns:a16="http://schemas.microsoft.com/office/drawing/2014/main" id="{19521AD5-7A12-4F44-86CC-BA516C0BA098}"/>
              </a:ext>
            </a:extLst>
          </p:cNvPr>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defRPr/>
            </a:pPr>
            <a:endParaRPr lang="en-US" altLang="en-US">
              <a:solidFill>
                <a:srgbClr val="000000"/>
              </a:solidFill>
              <a:latin typeface="Arial"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Slide Image Placeholder 1">
            <a:extLst>
              <a:ext uri="{FF2B5EF4-FFF2-40B4-BE49-F238E27FC236}">
                <a16:creationId xmlns:a16="http://schemas.microsoft.com/office/drawing/2014/main" id="{0F43859F-F78C-4632-BC80-AB46BC9B4E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9059" name="Notes Placeholder 2">
            <a:extLst>
              <a:ext uri="{FF2B5EF4-FFF2-40B4-BE49-F238E27FC236}">
                <a16:creationId xmlns:a16="http://schemas.microsoft.com/office/drawing/2014/main" id="{47F5C13F-0987-4741-ABD5-00CC6132C8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a:p>
            <a:r>
              <a:rPr lang="en-US" altLang="en-US"/>
              <a:t>A population or community quality may depend on the qualities of individual organisms in the population or community, but cannot be measured or described for a single individual.</a:t>
            </a:r>
          </a:p>
        </p:txBody>
      </p:sp>
      <p:sp>
        <p:nvSpPr>
          <p:cNvPr id="4" name="Slide Number Placeholder 3">
            <a:extLst>
              <a:ext uri="{FF2B5EF4-FFF2-40B4-BE49-F238E27FC236}">
                <a16:creationId xmlns:a16="http://schemas.microsoft.com/office/drawing/2014/main" id="{7587A63C-99AE-49C7-9BC4-1C39B03029DE}"/>
              </a:ext>
            </a:extLst>
          </p:cNvPr>
          <p:cNvSpPr>
            <a:spLocks noGrp="1"/>
          </p:cNvSpPr>
          <p:nvPr>
            <p:ph type="sldNum" sz="quarter" idx="5"/>
          </p:nvPr>
        </p:nvSpPr>
        <p:spPr/>
        <p:txBody>
          <a:bodyPr/>
          <a:lstStyle/>
          <a:p>
            <a:pPr defTabSz="457200" fontAlgn="auto">
              <a:spcBef>
                <a:spcPts val="0"/>
              </a:spcBef>
              <a:spcAft>
                <a:spcPts val="0"/>
              </a:spcAft>
              <a:defRPr/>
            </a:pPr>
            <a:fld id="{639A7C81-F844-480F-A1C7-10C86762DD63}" type="slidenum">
              <a:rPr lang="en-US" smtClean="0">
                <a:solidFill>
                  <a:prstClr val="black"/>
                </a:solidFill>
                <a:latin typeface="Calibri"/>
                <a:cs typeface="+mn-cs"/>
              </a:rPr>
              <a:pPr defTabSz="457200" fontAlgn="auto">
                <a:spcBef>
                  <a:spcPts val="0"/>
                </a:spcBef>
                <a:spcAft>
                  <a:spcPts val="0"/>
                </a:spcAft>
                <a:defRPr/>
              </a:pPr>
              <a:t>195</a:t>
            </a:fld>
            <a:endParaRPr lang="en-US">
              <a:solidFill>
                <a:prstClr val="black"/>
              </a:solidFill>
              <a:latin typeface="Calibri"/>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Slide Image Placeholder 1">
            <a:extLst>
              <a:ext uri="{FF2B5EF4-FFF2-40B4-BE49-F238E27FC236}">
                <a16:creationId xmlns:a16="http://schemas.microsoft.com/office/drawing/2014/main" id="{BE7546F6-FAE0-42EC-853A-EB08861236C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5203" name="Notes Placeholder 2">
            <a:extLst>
              <a:ext uri="{FF2B5EF4-FFF2-40B4-BE49-F238E27FC236}">
                <a16:creationId xmlns:a16="http://schemas.microsoft.com/office/drawing/2014/main" id="{41FEEB8D-9780-4486-9651-180DD619966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 population or community could be considered an integrated living unit.</a:t>
            </a:r>
          </a:p>
        </p:txBody>
      </p:sp>
      <p:sp>
        <p:nvSpPr>
          <p:cNvPr id="4" name="Slide Number Placeholder 3">
            <a:extLst>
              <a:ext uri="{FF2B5EF4-FFF2-40B4-BE49-F238E27FC236}">
                <a16:creationId xmlns:a16="http://schemas.microsoft.com/office/drawing/2014/main" id="{EFF3C899-2FDD-491C-B104-3287366FE08C}"/>
              </a:ext>
            </a:extLst>
          </p:cNvPr>
          <p:cNvSpPr>
            <a:spLocks noGrp="1"/>
          </p:cNvSpPr>
          <p:nvPr>
            <p:ph type="sldNum" sz="quarter" idx="5"/>
          </p:nvPr>
        </p:nvSpPr>
        <p:spPr/>
        <p:txBody>
          <a:bodyPr/>
          <a:lstStyle/>
          <a:p>
            <a:pPr defTabSz="457200" fontAlgn="auto">
              <a:spcBef>
                <a:spcPts val="0"/>
              </a:spcBef>
              <a:spcAft>
                <a:spcPts val="0"/>
              </a:spcAft>
              <a:defRPr/>
            </a:pPr>
            <a:fld id="{EC0E38CF-4AEF-41F1-AD96-DE5C61966FDF}" type="slidenum">
              <a:rPr lang="en-US" smtClean="0">
                <a:solidFill>
                  <a:prstClr val="black"/>
                </a:solidFill>
                <a:latin typeface="Calibri"/>
                <a:cs typeface="+mn-cs"/>
              </a:rPr>
              <a:pPr defTabSz="457200" fontAlgn="auto">
                <a:spcBef>
                  <a:spcPts val="0"/>
                </a:spcBef>
                <a:spcAft>
                  <a:spcPts val="0"/>
                </a:spcAft>
                <a:defRPr/>
              </a:pPr>
              <a:t>200</a:t>
            </a:fld>
            <a:endParaRPr lang="en-US">
              <a:solidFill>
                <a:prstClr val="black"/>
              </a:solidFill>
              <a:latin typeface="Calibri"/>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Slide Image Placeholder 1">
            <a:extLst>
              <a:ext uri="{FF2B5EF4-FFF2-40B4-BE49-F238E27FC236}">
                <a16:creationId xmlns:a16="http://schemas.microsoft.com/office/drawing/2014/main" id="{31B51A17-19DA-4426-862E-3CEA2763AB9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8275" name="Notes Placeholder 2">
            <a:extLst>
              <a:ext uri="{FF2B5EF4-FFF2-40B4-BE49-F238E27FC236}">
                <a16:creationId xmlns:a16="http://schemas.microsoft.com/office/drawing/2014/main" id="{EDBA6767-AB44-4BB0-9BA2-C1FF8F7F02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Some of these terms are already in the GO. PCO will work with GO to define new terms, then import them into PCO.</a:t>
            </a:r>
          </a:p>
        </p:txBody>
      </p:sp>
      <p:sp>
        <p:nvSpPr>
          <p:cNvPr id="4" name="Slide Number Placeholder 3">
            <a:extLst>
              <a:ext uri="{FF2B5EF4-FFF2-40B4-BE49-F238E27FC236}">
                <a16:creationId xmlns:a16="http://schemas.microsoft.com/office/drawing/2014/main" id="{039EDEC6-A54E-4273-8BBF-A9C4CC7B06DA}"/>
              </a:ext>
            </a:extLst>
          </p:cNvPr>
          <p:cNvSpPr>
            <a:spLocks noGrp="1"/>
          </p:cNvSpPr>
          <p:nvPr>
            <p:ph type="sldNum" sz="quarter" idx="5"/>
          </p:nvPr>
        </p:nvSpPr>
        <p:spPr/>
        <p:txBody>
          <a:bodyPr/>
          <a:lstStyle/>
          <a:p>
            <a:pPr defTabSz="457200" fontAlgn="auto">
              <a:spcBef>
                <a:spcPts val="0"/>
              </a:spcBef>
              <a:spcAft>
                <a:spcPts val="0"/>
              </a:spcAft>
              <a:defRPr/>
            </a:pPr>
            <a:fld id="{B7094991-37AE-4E24-937C-D6D5272B208E}" type="slidenum">
              <a:rPr lang="en-US" smtClean="0">
                <a:solidFill>
                  <a:prstClr val="black"/>
                </a:solidFill>
                <a:latin typeface="Calibri"/>
                <a:cs typeface="+mn-cs"/>
              </a:rPr>
              <a:pPr defTabSz="457200" fontAlgn="auto">
                <a:spcBef>
                  <a:spcPts val="0"/>
                </a:spcBef>
                <a:spcAft>
                  <a:spcPts val="0"/>
                </a:spcAft>
                <a:defRPr/>
              </a:pPr>
              <a:t>202</a:t>
            </a:fld>
            <a:endParaRPr lang="en-US">
              <a:solidFill>
                <a:prstClr val="black"/>
              </a:solidFill>
              <a:latin typeface="Calibri"/>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Slide Image Placeholder 1">
            <a:extLst>
              <a:ext uri="{FF2B5EF4-FFF2-40B4-BE49-F238E27FC236}">
                <a16:creationId xmlns:a16="http://schemas.microsoft.com/office/drawing/2014/main" id="{85D40BA3-73E1-413E-AE2A-B29AB50D67B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23" name="Notes Placeholder 2">
            <a:extLst>
              <a:ext uri="{FF2B5EF4-FFF2-40B4-BE49-F238E27FC236}">
                <a16:creationId xmlns:a16="http://schemas.microsoft.com/office/drawing/2014/main" id="{DD652558-5D70-4D41-913B-BF50515519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Qualities link out to databases of traits.</a:t>
            </a:r>
          </a:p>
        </p:txBody>
      </p:sp>
      <p:sp>
        <p:nvSpPr>
          <p:cNvPr id="4" name="Slide Number Placeholder 3">
            <a:extLst>
              <a:ext uri="{FF2B5EF4-FFF2-40B4-BE49-F238E27FC236}">
                <a16:creationId xmlns:a16="http://schemas.microsoft.com/office/drawing/2014/main" id="{6879A5FE-5EB6-46A5-A9F4-56D534846CE1}"/>
              </a:ext>
            </a:extLst>
          </p:cNvPr>
          <p:cNvSpPr>
            <a:spLocks noGrp="1"/>
          </p:cNvSpPr>
          <p:nvPr>
            <p:ph type="sldNum" sz="quarter" idx="5"/>
          </p:nvPr>
        </p:nvSpPr>
        <p:spPr/>
        <p:txBody>
          <a:bodyPr/>
          <a:lstStyle/>
          <a:p>
            <a:pPr defTabSz="457200" fontAlgn="auto">
              <a:spcBef>
                <a:spcPts val="0"/>
              </a:spcBef>
              <a:spcAft>
                <a:spcPts val="0"/>
              </a:spcAft>
              <a:defRPr/>
            </a:pPr>
            <a:fld id="{FC4A0D43-9DE1-469A-9899-29BBAC293DCD}" type="slidenum">
              <a:rPr lang="en-US" smtClean="0">
                <a:solidFill>
                  <a:prstClr val="black"/>
                </a:solidFill>
                <a:latin typeface="Calibri"/>
                <a:cs typeface="+mn-cs"/>
              </a:rPr>
              <a:pPr defTabSz="457200" fontAlgn="auto">
                <a:spcBef>
                  <a:spcPts val="0"/>
                </a:spcBef>
                <a:spcAft>
                  <a:spcPts val="0"/>
                </a:spcAft>
                <a:defRPr/>
              </a:pPr>
              <a:t>203</a:t>
            </a:fld>
            <a:endParaRPr lang="en-US">
              <a:solidFill>
                <a:prstClr val="black"/>
              </a:solidFill>
              <a:latin typeface="Calibri"/>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B692EBC-76B2-4408-BE09-185CCD66967A}"/>
              </a:ext>
            </a:extLst>
          </p:cNvPr>
          <p:cNvSpPr>
            <a:spLocks noGrp="1" noChangeArrowheads="1"/>
          </p:cNvSpPr>
          <p:nvPr>
            <p:ph type="sldNum" sz="quarter" idx="5"/>
          </p:nvPr>
        </p:nvSpPr>
        <p:spPr/>
        <p:txBody>
          <a:bodyPr/>
          <a:lstStyle/>
          <a:p>
            <a:pPr fontAlgn="auto">
              <a:spcBef>
                <a:spcPts val="0"/>
              </a:spcBef>
              <a:spcAft>
                <a:spcPts val="0"/>
              </a:spcAft>
              <a:defRPr/>
            </a:pPr>
            <a:fld id="{7A257252-F64C-4E4F-9E83-13A859637119}" type="slidenum">
              <a:rPr lang="en-GB" altLang="en-US">
                <a:solidFill>
                  <a:prstClr val="black"/>
                </a:solidFill>
                <a:latin typeface="Calibri"/>
                <a:cs typeface="+mn-cs"/>
              </a:rPr>
              <a:pPr fontAlgn="auto">
                <a:spcBef>
                  <a:spcPts val="0"/>
                </a:spcBef>
                <a:spcAft>
                  <a:spcPts val="0"/>
                </a:spcAft>
                <a:defRPr/>
              </a:pPr>
              <a:t>217</a:t>
            </a:fld>
            <a:endParaRPr lang="en-GB" altLang="en-US">
              <a:solidFill>
                <a:prstClr val="black"/>
              </a:solidFill>
              <a:latin typeface="Calibri"/>
              <a:cs typeface="+mn-cs"/>
            </a:endParaRPr>
          </a:p>
        </p:txBody>
      </p:sp>
      <p:sp>
        <p:nvSpPr>
          <p:cNvPr id="455683" name="Rectangle 2">
            <a:extLst>
              <a:ext uri="{FF2B5EF4-FFF2-40B4-BE49-F238E27FC236}">
                <a16:creationId xmlns:a16="http://schemas.microsoft.com/office/drawing/2014/main" id="{DE19B392-381E-422D-B1DA-797F985C699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5684" name="Rectangle 3">
            <a:extLst>
              <a:ext uri="{FF2B5EF4-FFF2-40B4-BE49-F238E27FC236}">
                <a16:creationId xmlns:a16="http://schemas.microsoft.com/office/drawing/2014/main" id="{5E6F2C1F-9722-45D7-9E73-BA886421C6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02242CD6-43C1-4A35-B33A-3A1575BF0743}"/>
              </a:ext>
            </a:extLst>
          </p:cNvPr>
          <p:cNvSpPr>
            <a:spLocks noGrp="1" noChangeArrowheads="1"/>
          </p:cNvSpPr>
          <p:nvPr>
            <p:ph type="sldNum" sz="quarter" idx="5"/>
          </p:nvPr>
        </p:nvSpPr>
        <p:spPr/>
        <p:txBody>
          <a:bodyPr/>
          <a:lstStyle/>
          <a:p>
            <a:pPr fontAlgn="auto">
              <a:spcBef>
                <a:spcPts val="0"/>
              </a:spcBef>
              <a:spcAft>
                <a:spcPts val="0"/>
              </a:spcAft>
              <a:defRPr/>
            </a:pPr>
            <a:fld id="{98DD6D2B-3EDC-466F-8AB5-2D330F1A5BBF}" type="slidenum">
              <a:rPr lang="en-GB" altLang="en-US">
                <a:solidFill>
                  <a:prstClr val="black"/>
                </a:solidFill>
                <a:latin typeface="Calibri"/>
                <a:cs typeface="+mn-cs"/>
              </a:rPr>
              <a:pPr fontAlgn="auto">
                <a:spcBef>
                  <a:spcPts val="0"/>
                </a:spcBef>
                <a:spcAft>
                  <a:spcPts val="0"/>
                </a:spcAft>
                <a:defRPr/>
              </a:pPr>
              <a:t>231</a:t>
            </a:fld>
            <a:endParaRPr lang="en-GB" altLang="en-US">
              <a:solidFill>
                <a:prstClr val="black"/>
              </a:solidFill>
              <a:latin typeface="Calibri"/>
              <a:cs typeface="+mn-cs"/>
            </a:endParaRPr>
          </a:p>
        </p:txBody>
      </p:sp>
      <p:sp>
        <p:nvSpPr>
          <p:cNvPr id="471043" name="Slide Image Placeholder 1">
            <a:extLst>
              <a:ext uri="{FF2B5EF4-FFF2-40B4-BE49-F238E27FC236}">
                <a16:creationId xmlns:a16="http://schemas.microsoft.com/office/drawing/2014/main" id="{908DA60A-A399-480D-B105-51C95F58B4F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44" name="Notes Placeholder 2">
            <a:extLst>
              <a:ext uri="{FF2B5EF4-FFF2-40B4-BE49-F238E27FC236}">
                <a16:creationId xmlns:a16="http://schemas.microsoft.com/office/drawing/2014/main" id="{888F7869-91AD-477D-840D-A42A738FA9B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GB" altLang="en-US"/>
              <a:t>The biome level should be used to describe an entity’s ecosystem at a coarse – but still meaningful – level of granularity. This orca may be said to occur in the epipelagic zone. Currently, EnvO differentiates between open-ocean pelagic environments and those # above continental shelves.</a:t>
            </a:r>
          </a:p>
        </p:txBody>
      </p:sp>
      <p:sp>
        <p:nvSpPr>
          <p:cNvPr id="471045" name="Slide Number Placeholder 3">
            <a:extLst>
              <a:ext uri="{FF2B5EF4-FFF2-40B4-BE49-F238E27FC236}">
                <a16:creationId xmlns:a16="http://schemas.microsoft.com/office/drawing/2014/main" id="{0FB03CC4-4A6D-4A47-A088-6D51F2808BE7}"/>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99C56023-16A5-4CF0-BD23-CF0B386AD8D9}" type="slidenum">
              <a:rPr lang="en-GB" altLang="en-US" sz="1200">
                <a:solidFill>
                  <a:srgbClr val="000000"/>
                </a:solidFill>
                <a:latin typeface="Calibri" panose="020F0502020204030204" pitchFamily="34" charset="0"/>
              </a:rPr>
              <a:pPr algn="r" eaLnBrk="1" hangingPunct="1"/>
              <a:t>231</a:t>
            </a:fld>
            <a:endParaRPr lang="en-GB" altLang="en-US" sz="1200">
              <a:solidFill>
                <a:srgbClr val="000000"/>
              </a:solidFill>
              <a:latin typeface="Calibri" panose="020F050202020403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222971-455A-4257-B542-CCB6A08A0EBE}"/>
              </a:ext>
            </a:extLst>
          </p:cNvPr>
          <p:cNvSpPr>
            <a:spLocks noGrp="1" noChangeArrowheads="1"/>
          </p:cNvSpPr>
          <p:nvPr>
            <p:ph type="sldNum" sz="quarter" idx="5"/>
          </p:nvPr>
        </p:nvSpPr>
        <p:spPr/>
        <p:txBody>
          <a:bodyPr/>
          <a:lstStyle/>
          <a:p>
            <a:pPr fontAlgn="auto">
              <a:spcBef>
                <a:spcPts val="0"/>
              </a:spcBef>
              <a:spcAft>
                <a:spcPts val="0"/>
              </a:spcAft>
              <a:defRPr/>
            </a:pPr>
            <a:fld id="{0EB65059-F655-419C-9DFC-4DF9DE766CDB}" type="slidenum">
              <a:rPr lang="en-GB" altLang="en-US">
                <a:solidFill>
                  <a:prstClr val="black"/>
                </a:solidFill>
                <a:latin typeface="Calibri"/>
                <a:cs typeface="+mn-cs"/>
              </a:rPr>
              <a:pPr fontAlgn="auto">
                <a:spcBef>
                  <a:spcPts val="0"/>
                </a:spcBef>
                <a:spcAft>
                  <a:spcPts val="0"/>
                </a:spcAft>
                <a:defRPr/>
              </a:pPr>
              <a:t>232</a:t>
            </a:fld>
            <a:endParaRPr lang="en-GB" altLang="en-US">
              <a:solidFill>
                <a:prstClr val="black"/>
              </a:solidFill>
              <a:latin typeface="Calibri"/>
              <a:cs typeface="+mn-cs"/>
            </a:endParaRPr>
          </a:p>
        </p:txBody>
      </p:sp>
      <p:sp>
        <p:nvSpPr>
          <p:cNvPr id="473091" name="Slide Image Placeholder 1">
            <a:extLst>
              <a:ext uri="{FF2B5EF4-FFF2-40B4-BE49-F238E27FC236}">
                <a16:creationId xmlns:a16="http://schemas.microsoft.com/office/drawing/2014/main" id="{DB88838B-B3B0-4676-ADDB-BE9F9A6A28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3092" name="Notes Placeholder 2">
            <a:extLst>
              <a:ext uri="{FF2B5EF4-FFF2-40B4-BE49-F238E27FC236}">
                <a16:creationId xmlns:a16="http://schemas.microsoft.com/office/drawing/2014/main" id="{60907F21-835F-4C03-9222-A1D8F17D0E7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GB" altLang="en-US"/>
              <a:t>The feature term allows an annotator to refine the granularity of the annotation and ‘zoom in’ on the entity being described. Here, this orca was spotted near a # subtidal rocky reef. Feature terms may grant behavioural insights, that is, what particular kinds of sites a given entity gravitates to in an ecosystem.</a:t>
            </a:r>
          </a:p>
        </p:txBody>
      </p:sp>
      <p:sp>
        <p:nvSpPr>
          <p:cNvPr id="473093" name="Slide Number Placeholder 3">
            <a:extLst>
              <a:ext uri="{FF2B5EF4-FFF2-40B4-BE49-F238E27FC236}">
                <a16:creationId xmlns:a16="http://schemas.microsoft.com/office/drawing/2014/main" id="{09903756-844A-4A7D-A6E3-EE6A7FCFB771}"/>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67CE4038-36D2-4BDD-9579-8B30AB067205}" type="slidenum">
              <a:rPr lang="en-GB" altLang="en-US" sz="1200">
                <a:solidFill>
                  <a:srgbClr val="000000"/>
                </a:solidFill>
                <a:latin typeface="Calibri" panose="020F0502020204030204" pitchFamily="34" charset="0"/>
              </a:rPr>
              <a:pPr algn="r" eaLnBrk="1" hangingPunct="1"/>
              <a:t>232</a:t>
            </a:fld>
            <a:endParaRPr lang="en-GB" altLang="en-US" sz="1200">
              <a:solidFill>
                <a:srgbClr val="000000"/>
              </a:solidFill>
              <a:latin typeface="Calibri" panose="020F050202020403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4006DDEF-C423-4B7E-B315-36E12942F040}"/>
              </a:ext>
            </a:extLst>
          </p:cNvPr>
          <p:cNvSpPr>
            <a:spLocks noGrp="1" noChangeArrowheads="1"/>
          </p:cNvSpPr>
          <p:nvPr>
            <p:ph type="sldNum" sz="quarter" idx="5"/>
          </p:nvPr>
        </p:nvSpPr>
        <p:spPr/>
        <p:txBody>
          <a:bodyPr/>
          <a:lstStyle/>
          <a:p>
            <a:pPr fontAlgn="auto">
              <a:spcBef>
                <a:spcPts val="0"/>
              </a:spcBef>
              <a:spcAft>
                <a:spcPts val="0"/>
              </a:spcAft>
              <a:defRPr/>
            </a:pPr>
            <a:fld id="{1460B995-6B6F-4705-9A85-0FCE7D795F95}" type="slidenum">
              <a:rPr lang="en-GB" altLang="en-US">
                <a:solidFill>
                  <a:prstClr val="black"/>
                </a:solidFill>
                <a:latin typeface="Calibri"/>
                <a:cs typeface="+mn-cs"/>
              </a:rPr>
              <a:pPr fontAlgn="auto">
                <a:spcBef>
                  <a:spcPts val="0"/>
                </a:spcBef>
                <a:spcAft>
                  <a:spcPts val="0"/>
                </a:spcAft>
                <a:defRPr/>
              </a:pPr>
              <a:t>233</a:t>
            </a:fld>
            <a:endParaRPr lang="en-GB" altLang="en-US">
              <a:solidFill>
                <a:prstClr val="black"/>
              </a:solidFill>
              <a:latin typeface="Calibri"/>
              <a:cs typeface="+mn-cs"/>
            </a:endParaRPr>
          </a:p>
        </p:txBody>
      </p:sp>
      <p:sp>
        <p:nvSpPr>
          <p:cNvPr id="475139" name="Slide Image Placeholder 1">
            <a:extLst>
              <a:ext uri="{FF2B5EF4-FFF2-40B4-BE49-F238E27FC236}">
                <a16:creationId xmlns:a16="http://schemas.microsoft.com/office/drawing/2014/main" id="{0B454C58-6DCF-4DF2-A4A6-54F7C8F76F2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5140" name="Notes Placeholder 2">
            <a:extLst>
              <a:ext uri="{FF2B5EF4-FFF2-40B4-BE49-F238E27FC236}">
                <a16:creationId xmlns:a16="http://schemas.microsoft.com/office/drawing/2014/main" id="{AE20591E-4956-42BB-8003-19EEA6FE9A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GB" altLang="en-US"/>
              <a:t>Lastly, the material term captures what the ecological medium surrounding the entity was. In our example, # “Coastal water” was selected.</a:t>
            </a:r>
          </a:p>
        </p:txBody>
      </p:sp>
      <p:sp>
        <p:nvSpPr>
          <p:cNvPr id="475141" name="Slide Number Placeholder 3">
            <a:extLst>
              <a:ext uri="{FF2B5EF4-FFF2-40B4-BE49-F238E27FC236}">
                <a16:creationId xmlns:a16="http://schemas.microsoft.com/office/drawing/2014/main" id="{2C406347-FD9D-4920-9ACE-1FA9DA238176}"/>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A8F9A10A-E1DD-43A6-B618-B8DA3305CE9B}" type="slidenum">
              <a:rPr lang="en-GB" altLang="en-US" sz="1200">
                <a:solidFill>
                  <a:srgbClr val="000000"/>
                </a:solidFill>
                <a:latin typeface="Calibri" panose="020F0502020204030204" pitchFamily="34" charset="0"/>
              </a:rPr>
              <a:pPr algn="r" eaLnBrk="1" hangingPunct="1"/>
              <a:t>233</a:t>
            </a:fld>
            <a:endParaRPr lang="en-GB" altLang="en-US" sz="1200">
              <a:solidFill>
                <a:srgbClr val="000000"/>
              </a:solidFill>
              <a:latin typeface="Calibri" panose="020F050202020403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8BCE078-8EBB-4EF1-9DF8-8DE50B36B530}"/>
              </a:ext>
            </a:extLst>
          </p:cNvPr>
          <p:cNvSpPr>
            <a:spLocks noGrp="1" noChangeArrowheads="1"/>
          </p:cNvSpPr>
          <p:nvPr>
            <p:ph type="sldNum" sz="quarter" idx="5"/>
          </p:nvPr>
        </p:nvSpPr>
        <p:spPr/>
        <p:txBody>
          <a:bodyPr/>
          <a:lstStyle/>
          <a:p>
            <a:pPr fontAlgn="auto">
              <a:spcBef>
                <a:spcPts val="0"/>
              </a:spcBef>
              <a:spcAft>
                <a:spcPts val="0"/>
              </a:spcAft>
              <a:defRPr/>
            </a:pPr>
            <a:fld id="{43F476F2-462D-482F-8433-F2210DD47A42}" type="slidenum">
              <a:rPr lang="en-GB" altLang="en-US">
                <a:solidFill>
                  <a:prstClr val="black"/>
                </a:solidFill>
                <a:latin typeface="Calibri"/>
                <a:cs typeface="+mn-cs"/>
              </a:rPr>
              <a:pPr fontAlgn="auto">
                <a:spcBef>
                  <a:spcPts val="0"/>
                </a:spcBef>
                <a:spcAft>
                  <a:spcPts val="0"/>
                </a:spcAft>
                <a:defRPr/>
              </a:pPr>
              <a:t>234</a:t>
            </a:fld>
            <a:endParaRPr lang="en-GB" altLang="en-US">
              <a:solidFill>
                <a:prstClr val="black"/>
              </a:solidFill>
              <a:latin typeface="Calibri"/>
              <a:cs typeface="+mn-cs"/>
            </a:endParaRPr>
          </a:p>
        </p:txBody>
      </p:sp>
      <p:sp>
        <p:nvSpPr>
          <p:cNvPr id="477187" name="Slide Image Placeholder 1">
            <a:extLst>
              <a:ext uri="{FF2B5EF4-FFF2-40B4-BE49-F238E27FC236}">
                <a16:creationId xmlns:a16="http://schemas.microsoft.com/office/drawing/2014/main" id="{8DE609EF-4A1B-4CDC-B76C-164CB359A75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7188" name="Notes Placeholder 2">
            <a:extLst>
              <a:ext uri="{FF2B5EF4-FFF2-40B4-BE49-F238E27FC236}">
                <a16:creationId xmlns:a16="http://schemas.microsoft.com/office/drawing/2014/main" id="{93D7F2F9-DEDF-428D-AFA1-9B86D90C3F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GB" altLang="en-US"/>
              <a:t>In review, EnvO’s triple annotation offers a concise but rather comprehensive description of an entity’s environment.</a:t>
            </a:r>
          </a:p>
        </p:txBody>
      </p:sp>
      <p:sp>
        <p:nvSpPr>
          <p:cNvPr id="477189" name="Slide Number Placeholder 3">
            <a:extLst>
              <a:ext uri="{FF2B5EF4-FFF2-40B4-BE49-F238E27FC236}">
                <a16:creationId xmlns:a16="http://schemas.microsoft.com/office/drawing/2014/main" id="{B22B37A3-6CF3-441A-B614-EAC0579BCD68}"/>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B17BA23E-82E2-4D3F-9019-AFB3C3982229}" type="slidenum">
              <a:rPr lang="en-GB" altLang="en-US" sz="1200">
                <a:solidFill>
                  <a:srgbClr val="000000"/>
                </a:solidFill>
                <a:latin typeface="Calibri" panose="020F0502020204030204" pitchFamily="34" charset="0"/>
              </a:rPr>
              <a:pPr algn="r" eaLnBrk="1" hangingPunct="1"/>
              <a:t>234</a:t>
            </a:fld>
            <a:endParaRPr lang="en-GB" altLang="en-US" sz="1200">
              <a:solidFill>
                <a:srgbClr val="000000"/>
              </a:solidFill>
              <a:latin typeface="Calibri" panose="020F050202020403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Slide Image Placeholder 1">
            <a:extLst>
              <a:ext uri="{FF2B5EF4-FFF2-40B4-BE49-F238E27FC236}">
                <a16:creationId xmlns:a16="http://schemas.microsoft.com/office/drawing/2014/main" id="{54C65A63-3F7D-4DA3-BBB2-A28066C9DA4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4355" name="Notes Placeholder 2">
            <a:extLst>
              <a:ext uri="{FF2B5EF4-FFF2-40B4-BE49-F238E27FC236}">
                <a16:creationId xmlns:a16="http://schemas.microsoft.com/office/drawing/2014/main" id="{A5E5C037-9AF7-49CA-9760-F4002F350AF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a:extLst>
              <a:ext uri="{FF2B5EF4-FFF2-40B4-BE49-F238E27FC236}">
                <a16:creationId xmlns:a16="http://schemas.microsoft.com/office/drawing/2014/main" id="{6849487E-D880-45E2-85D4-E73304E0D280}"/>
              </a:ext>
            </a:extLst>
          </p:cNvPr>
          <p:cNvSpPr>
            <a:spLocks noGrp="1"/>
          </p:cNvSpPr>
          <p:nvPr>
            <p:ph type="sldNum" sz="quarter" idx="5"/>
          </p:nvPr>
        </p:nvSpPr>
        <p:spPr/>
        <p:txBody>
          <a:bodyPr/>
          <a:lstStyle/>
          <a:p>
            <a:pPr fontAlgn="auto">
              <a:spcBef>
                <a:spcPts val="0"/>
              </a:spcBef>
              <a:spcAft>
                <a:spcPts val="0"/>
              </a:spcAft>
              <a:defRPr/>
            </a:pPr>
            <a:fld id="{BDE6AB06-BF35-46A0-B39F-BFB8A9826E85}" type="slidenum">
              <a:rPr lang="en-GB" smtClean="0">
                <a:solidFill>
                  <a:prstClr val="black"/>
                </a:solidFill>
                <a:latin typeface="Calibri"/>
                <a:cs typeface="+mn-cs"/>
              </a:rPr>
              <a:pPr fontAlgn="auto">
                <a:spcBef>
                  <a:spcPts val="0"/>
                </a:spcBef>
                <a:spcAft>
                  <a:spcPts val="0"/>
                </a:spcAft>
                <a:defRPr/>
              </a:pPr>
              <a:t>240</a:t>
            </a:fld>
            <a:endParaRPr lang="en-GB">
              <a:solidFill>
                <a:prstClr val="black"/>
              </a:solidFill>
              <a:latin typeface="Calibri"/>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a:extLst>
              <a:ext uri="{FF2B5EF4-FFF2-40B4-BE49-F238E27FC236}">
                <a16:creationId xmlns:a16="http://schemas.microsoft.com/office/drawing/2014/main" id="{E86A6454-F683-455D-A5ED-EEE9B9AEEA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1" name="Notes Placeholder 2">
            <a:extLst>
              <a:ext uri="{FF2B5EF4-FFF2-40B4-BE49-F238E27FC236}">
                <a16:creationId xmlns:a16="http://schemas.microsoft.com/office/drawing/2014/main" id="{3A841F98-8086-4507-AC90-03D343FDCD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206852" name="Slide Number Placeholder 3">
            <a:extLst>
              <a:ext uri="{FF2B5EF4-FFF2-40B4-BE49-F238E27FC236}">
                <a16:creationId xmlns:a16="http://schemas.microsoft.com/office/drawing/2014/main" id="{C527B534-2A74-4D25-81F2-ECB712CBE89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23383A2-0A16-4C26-9799-70277370EF33}" type="slidenum">
              <a:rPr lang="en-US" altLang="en-US" smtClean="0">
                <a:solidFill>
                  <a:srgbClr val="000000"/>
                </a:solidFill>
              </a:rPr>
              <a:pPr/>
              <a:t>37</a:t>
            </a:fld>
            <a:endParaRPr lang="en-US" altLang="en-US">
              <a:solidFill>
                <a:srgbClr val="000000"/>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Slide Image Placeholder 1">
            <a:extLst>
              <a:ext uri="{FF2B5EF4-FFF2-40B4-BE49-F238E27FC236}">
                <a16:creationId xmlns:a16="http://schemas.microsoft.com/office/drawing/2014/main" id="{0C4765AA-F476-4378-9C7C-10A7689FC0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23" name="Notes Placeholder 2">
            <a:extLst>
              <a:ext uri="{FF2B5EF4-FFF2-40B4-BE49-F238E27FC236}">
                <a16:creationId xmlns:a16="http://schemas.microsoft.com/office/drawing/2014/main" id="{AC17340F-EED6-42DD-B0E2-4119562A40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DF83E253-70CF-478A-B70E-C764936BD176}"/>
              </a:ext>
            </a:extLst>
          </p:cNvPr>
          <p:cNvSpPr>
            <a:spLocks noGrp="1"/>
          </p:cNvSpPr>
          <p:nvPr>
            <p:ph type="sldNum" sz="quarter" idx="5"/>
          </p:nvPr>
        </p:nvSpPr>
        <p:spPr/>
        <p:txBody>
          <a:bodyPr/>
          <a:lstStyle/>
          <a:p>
            <a:pPr>
              <a:defRPr/>
            </a:pPr>
            <a:fld id="{9E633D81-174C-44CB-B03E-DC7DEAEC86C6}" type="slidenum">
              <a:rPr lang="en-US" sz="1300" smtClean="0">
                <a:solidFill>
                  <a:srgbClr val="000000"/>
                </a:solidFill>
                <a:latin typeface="Arial" charset="0"/>
                <a:cs typeface="+mn-cs"/>
              </a:rPr>
              <a:pPr>
                <a:defRPr/>
              </a:pPr>
              <a:t>246</a:t>
            </a:fld>
            <a:endParaRPr lang="en-US" sz="1300" dirty="0">
              <a:solidFill>
                <a:srgbClr val="000000"/>
              </a:solidFill>
              <a:latin typeface="Arial" charset="0"/>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a:extLst>
              <a:ext uri="{FF2B5EF4-FFF2-40B4-BE49-F238E27FC236}">
                <a16:creationId xmlns:a16="http://schemas.microsoft.com/office/drawing/2014/main" id="{31C036E5-223D-44DF-8DCA-D4827C054BC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9E8A29A-801C-417D-9CFE-89BDFE6A7557}" type="slidenum">
              <a:rPr lang="en-US" altLang="en-US" smtClean="0">
                <a:solidFill>
                  <a:srgbClr val="000000"/>
                </a:solidFill>
              </a:rPr>
              <a:pPr/>
              <a:t>39</a:t>
            </a:fld>
            <a:endParaRPr lang="en-US" altLang="en-US">
              <a:solidFill>
                <a:srgbClr val="000000"/>
              </a:solidFill>
            </a:endParaRPr>
          </a:p>
        </p:txBody>
      </p:sp>
      <p:sp>
        <p:nvSpPr>
          <p:cNvPr id="209923" name="Rectangle 2">
            <a:extLst>
              <a:ext uri="{FF2B5EF4-FFF2-40B4-BE49-F238E27FC236}">
                <a16:creationId xmlns:a16="http://schemas.microsoft.com/office/drawing/2014/main" id="{7215857E-DF13-4414-9FD9-04CEE429C28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4" name="Rectangle 3">
            <a:extLst>
              <a:ext uri="{FF2B5EF4-FFF2-40B4-BE49-F238E27FC236}">
                <a16:creationId xmlns:a16="http://schemas.microsoft.com/office/drawing/2014/main" id="{BEB47BDA-AD87-45DB-9838-E85996C2AD9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0.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3.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1D02CED5-496D-47D1-82C4-18EF43775BC6}"/>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63F95EBC-ADD6-4527-AFB6-FA61BEB3540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ECA5442-D14A-4BF6-86CC-69ACCDC64E1E}"/>
              </a:ext>
            </a:extLst>
          </p:cNvPr>
          <p:cNvSpPr>
            <a:spLocks noGrp="1"/>
          </p:cNvSpPr>
          <p:nvPr>
            <p:ph type="sldNum" sz="quarter" idx="12"/>
          </p:nvPr>
        </p:nvSpPr>
        <p:spPr/>
        <p:txBody>
          <a:bodyPr/>
          <a:lstStyle>
            <a:lvl1pPr>
              <a:defRPr/>
            </a:lvl1pPr>
          </a:lstStyle>
          <a:p>
            <a:pPr>
              <a:defRPr/>
            </a:pPr>
            <a:fld id="{20D9486F-E209-44DC-B6BF-4F4EAD6E821A}" type="slidenum">
              <a:rPr lang="en-US" altLang="en-US"/>
              <a:pPr>
                <a:defRPr/>
              </a:pPr>
              <a:t>‹#›</a:t>
            </a:fld>
            <a:endParaRPr lang="en-US" altLang="en-US"/>
          </a:p>
        </p:txBody>
      </p:sp>
    </p:spTree>
    <p:extLst>
      <p:ext uri="{BB962C8B-B14F-4D97-AF65-F5344CB8AC3E}">
        <p14:creationId xmlns:p14="http://schemas.microsoft.com/office/powerpoint/2010/main" val="349321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1E9F8-FB8E-4B32-861B-A565B2F90983}"/>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5B7D9A17-AE44-446F-AF2B-8031F6261DF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08AF1C8-5780-4BD4-BDB9-CCBCA563E4A6}"/>
              </a:ext>
            </a:extLst>
          </p:cNvPr>
          <p:cNvSpPr>
            <a:spLocks noGrp="1"/>
          </p:cNvSpPr>
          <p:nvPr>
            <p:ph type="sldNum" sz="quarter" idx="12"/>
          </p:nvPr>
        </p:nvSpPr>
        <p:spPr/>
        <p:txBody>
          <a:bodyPr/>
          <a:lstStyle>
            <a:lvl1pPr>
              <a:defRPr/>
            </a:lvl1pPr>
          </a:lstStyle>
          <a:p>
            <a:pPr>
              <a:defRPr/>
            </a:pPr>
            <a:fld id="{B5507526-1DB0-4790-A8D7-62D11F27C4BC}" type="slidenum">
              <a:rPr lang="en-US" altLang="en-US"/>
              <a:pPr>
                <a:defRPr/>
              </a:pPr>
              <a:t>‹#›</a:t>
            </a:fld>
            <a:endParaRPr lang="en-US" altLang="en-US"/>
          </a:p>
        </p:txBody>
      </p:sp>
    </p:spTree>
    <p:extLst>
      <p:ext uri="{BB962C8B-B14F-4D97-AF65-F5344CB8AC3E}">
        <p14:creationId xmlns:p14="http://schemas.microsoft.com/office/powerpoint/2010/main" val="25438795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F19185-E9E6-48D0-81F3-D52B0AB73F0A}"/>
              </a:ext>
            </a:extLst>
          </p:cNvPr>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3" name="Footer Placeholder 2">
            <a:extLst>
              <a:ext uri="{FF2B5EF4-FFF2-40B4-BE49-F238E27FC236}">
                <a16:creationId xmlns:a16="http://schemas.microsoft.com/office/drawing/2014/main" id="{7DFAD190-E96D-41B0-AB22-4F1CDFCC0835}"/>
              </a:ext>
            </a:extLst>
          </p:cNvPr>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4" name="Slide Number Placeholder 3">
            <a:extLst>
              <a:ext uri="{FF2B5EF4-FFF2-40B4-BE49-F238E27FC236}">
                <a16:creationId xmlns:a16="http://schemas.microsoft.com/office/drawing/2014/main" id="{92C6D601-4ABE-495A-B405-2D1BD67BF497}"/>
              </a:ext>
            </a:extLst>
          </p:cNvPr>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0A5000AC-6D7E-47AA-A58B-12073518173F}" type="slidenum">
              <a:rPr lang="en-US"/>
              <a:pPr>
                <a:defRPr/>
              </a:pPr>
              <a:t>‹#›</a:t>
            </a:fld>
            <a:endParaRPr lang="en-US"/>
          </a:p>
        </p:txBody>
      </p:sp>
    </p:spTree>
    <p:extLst>
      <p:ext uri="{BB962C8B-B14F-4D97-AF65-F5344CB8AC3E}">
        <p14:creationId xmlns:p14="http://schemas.microsoft.com/office/powerpoint/2010/main" val="75260773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4FB846C0-86B9-43ED-99FB-40158A468A6C}"/>
              </a:ext>
            </a:extLst>
          </p:cNvPr>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Footer Placeholder 5">
            <a:extLst>
              <a:ext uri="{FF2B5EF4-FFF2-40B4-BE49-F238E27FC236}">
                <a16:creationId xmlns:a16="http://schemas.microsoft.com/office/drawing/2014/main" id="{957F799D-9734-47C7-98C5-DC312849CBFA}"/>
              </a:ext>
            </a:extLst>
          </p:cNvPr>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7" name="Slide Number Placeholder 6">
            <a:extLst>
              <a:ext uri="{FF2B5EF4-FFF2-40B4-BE49-F238E27FC236}">
                <a16:creationId xmlns:a16="http://schemas.microsoft.com/office/drawing/2014/main" id="{3C6F4E46-22BC-42D0-88C9-B31993C75963}"/>
              </a:ext>
            </a:extLst>
          </p:cNvPr>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B627ABAB-3646-4B0F-B751-4D0D2C87313D}" type="slidenum">
              <a:rPr lang="en-US"/>
              <a:pPr>
                <a:defRPr/>
              </a:pPr>
              <a:t>‹#›</a:t>
            </a:fld>
            <a:endParaRPr lang="en-US"/>
          </a:p>
        </p:txBody>
      </p:sp>
    </p:spTree>
    <p:extLst>
      <p:ext uri="{BB962C8B-B14F-4D97-AF65-F5344CB8AC3E}">
        <p14:creationId xmlns:p14="http://schemas.microsoft.com/office/powerpoint/2010/main" val="28728249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BAD834D4-FC2C-4188-82C1-D8B75960E8CA}"/>
              </a:ext>
            </a:extLst>
          </p:cNvPr>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Footer Placeholder 5">
            <a:extLst>
              <a:ext uri="{FF2B5EF4-FFF2-40B4-BE49-F238E27FC236}">
                <a16:creationId xmlns:a16="http://schemas.microsoft.com/office/drawing/2014/main" id="{F4DA1E3F-01C3-463B-B373-ECE1348840BA}"/>
              </a:ext>
            </a:extLst>
          </p:cNvPr>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7" name="Slide Number Placeholder 6">
            <a:extLst>
              <a:ext uri="{FF2B5EF4-FFF2-40B4-BE49-F238E27FC236}">
                <a16:creationId xmlns:a16="http://schemas.microsoft.com/office/drawing/2014/main" id="{D8FFA4E1-2E7F-4D53-8AB4-B1770E9EE653}"/>
              </a:ext>
            </a:extLst>
          </p:cNvPr>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8EE38EE8-F755-43E7-8FDE-20A0854B7CEE}" type="slidenum">
              <a:rPr lang="en-US"/>
              <a:pPr>
                <a:defRPr/>
              </a:pPr>
              <a:t>‹#›</a:t>
            </a:fld>
            <a:endParaRPr lang="en-US"/>
          </a:p>
        </p:txBody>
      </p:sp>
    </p:spTree>
    <p:extLst>
      <p:ext uri="{BB962C8B-B14F-4D97-AF65-F5344CB8AC3E}">
        <p14:creationId xmlns:p14="http://schemas.microsoft.com/office/powerpoint/2010/main" val="95640633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0295B-9725-4832-A84C-1ED8C6C24B35}"/>
              </a:ext>
            </a:extLst>
          </p:cNvPr>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Footer Placeholder 4">
            <a:extLst>
              <a:ext uri="{FF2B5EF4-FFF2-40B4-BE49-F238E27FC236}">
                <a16:creationId xmlns:a16="http://schemas.microsoft.com/office/drawing/2014/main" id="{62B9E79E-A6EA-4E97-BAEF-512960008069}"/>
              </a:ext>
            </a:extLst>
          </p:cNvPr>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090431DE-1E15-4D7D-A96E-E790ACAA3C00}"/>
              </a:ext>
            </a:extLst>
          </p:cNvPr>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31571CC6-0D8C-453C-B09F-5E960F351B25}" type="slidenum">
              <a:rPr lang="en-US"/>
              <a:pPr>
                <a:defRPr/>
              </a:pPr>
              <a:t>‹#›</a:t>
            </a:fld>
            <a:endParaRPr lang="en-US"/>
          </a:p>
        </p:txBody>
      </p:sp>
    </p:spTree>
    <p:extLst>
      <p:ext uri="{BB962C8B-B14F-4D97-AF65-F5344CB8AC3E}">
        <p14:creationId xmlns:p14="http://schemas.microsoft.com/office/powerpoint/2010/main" val="277686314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F62460-F67A-4183-83FA-6196AAA87FEC}"/>
              </a:ext>
            </a:extLst>
          </p:cNvPr>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Footer Placeholder 4">
            <a:extLst>
              <a:ext uri="{FF2B5EF4-FFF2-40B4-BE49-F238E27FC236}">
                <a16:creationId xmlns:a16="http://schemas.microsoft.com/office/drawing/2014/main" id="{E5E09A6C-0BE8-4B3E-BF94-3BF01ED0207D}"/>
              </a:ext>
            </a:extLst>
          </p:cNvPr>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758CF1F1-3F3F-49DE-AA5C-DAA78D7A2E86}"/>
              </a:ext>
            </a:extLst>
          </p:cNvPr>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2D6ED2A9-848E-40D5-B0FE-EE5770943AA7}" type="slidenum">
              <a:rPr lang="en-US"/>
              <a:pPr>
                <a:defRPr/>
              </a:pPr>
              <a:t>‹#›</a:t>
            </a:fld>
            <a:endParaRPr lang="en-US"/>
          </a:p>
        </p:txBody>
      </p:sp>
    </p:spTree>
    <p:extLst>
      <p:ext uri="{BB962C8B-B14F-4D97-AF65-F5344CB8AC3E}">
        <p14:creationId xmlns:p14="http://schemas.microsoft.com/office/powerpoint/2010/main" val="96771645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EFCEE012-24E7-43D6-A07F-5B023ADC26FF}"/>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EE8ABDF-CE8B-4C83-8F93-CAC7A4DAE07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F3B100F-0C55-4C68-81AD-5E68B915DE0A}"/>
              </a:ext>
            </a:extLst>
          </p:cNvPr>
          <p:cNvSpPr>
            <a:spLocks noGrp="1"/>
          </p:cNvSpPr>
          <p:nvPr>
            <p:ph type="sldNum" sz="quarter" idx="12"/>
          </p:nvPr>
        </p:nvSpPr>
        <p:spPr/>
        <p:txBody>
          <a:bodyPr/>
          <a:lstStyle>
            <a:lvl1pPr>
              <a:defRPr/>
            </a:lvl1pPr>
          </a:lstStyle>
          <a:p>
            <a:pPr>
              <a:defRPr/>
            </a:pPr>
            <a:fld id="{BFDC1042-48DD-4260-AC79-D127AEE7B702}" type="slidenum">
              <a:rPr lang="en-US" altLang="en-US"/>
              <a:pPr>
                <a:defRPr/>
              </a:pPr>
              <a:t>‹#›</a:t>
            </a:fld>
            <a:endParaRPr lang="en-US" altLang="en-US"/>
          </a:p>
        </p:txBody>
      </p:sp>
    </p:spTree>
    <p:extLst>
      <p:ext uri="{BB962C8B-B14F-4D97-AF65-F5344CB8AC3E}">
        <p14:creationId xmlns:p14="http://schemas.microsoft.com/office/powerpoint/2010/main" val="327373367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A9DE5-1727-46BB-8A71-203950119E4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2151ED9-E34A-4AA2-8602-80E612DC0F2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D562C95-A1ED-40E1-9FE1-8A57EFA4FD98}"/>
              </a:ext>
            </a:extLst>
          </p:cNvPr>
          <p:cNvSpPr>
            <a:spLocks noGrp="1"/>
          </p:cNvSpPr>
          <p:nvPr>
            <p:ph type="sldNum" sz="quarter" idx="12"/>
          </p:nvPr>
        </p:nvSpPr>
        <p:spPr/>
        <p:txBody>
          <a:bodyPr/>
          <a:lstStyle>
            <a:lvl1pPr>
              <a:defRPr/>
            </a:lvl1pPr>
          </a:lstStyle>
          <a:p>
            <a:pPr>
              <a:defRPr/>
            </a:pPr>
            <a:fld id="{4767F019-EFD5-4703-9BB4-C612B033C342}" type="slidenum">
              <a:rPr lang="en-US" altLang="en-US"/>
              <a:pPr>
                <a:defRPr/>
              </a:pPr>
              <a:t>‹#›</a:t>
            </a:fld>
            <a:endParaRPr lang="en-US" altLang="en-US"/>
          </a:p>
        </p:txBody>
      </p:sp>
    </p:spTree>
    <p:extLst>
      <p:ext uri="{BB962C8B-B14F-4D97-AF65-F5344CB8AC3E}">
        <p14:creationId xmlns:p14="http://schemas.microsoft.com/office/powerpoint/2010/main" val="30360275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B9E4C4-1BD1-49FE-B756-4306C98CF43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A330FEB-048E-4983-886E-4244438C2A1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80029A4-CCA2-4007-9F4C-268F834354D5}"/>
              </a:ext>
            </a:extLst>
          </p:cNvPr>
          <p:cNvSpPr>
            <a:spLocks noGrp="1"/>
          </p:cNvSpPr>
          <p:nvPr>
            <p:ph type="sldNum" sz="quarter" idx="12"/>
          </p:nvPr>
        </p:nvSpPr>
        <p:spPr/>
        <p:txBody>
          <a:bodyPr/>
          <a:lstStyle>
            <a:lvl1pPr>
              <a:defRPr/>
            </a:lvl1pPr>
          </a:lstStyle>
          <a:p>
            <a:pPr>
              <a:defRPr/>
            </a:pPr>
            <a:fld id="{8E7E6B88-1414-49C3-92BC-FF4F83E99693}" type="slidenum">
              <a:rPr lang="en-US" altLang="en-US"/>
              <a:pPr>
                <a:defRPr/>
              </a:pPr>
              <a:t>‹#›</a:t>
            </a:fld>
            <a:endParaRPr lang="en-US" altLang="en-US"/>
          </a:p>
        </p:txBody>
      </p:sp>
    </p:spTree>
    <p:extLst>
      <p:ext uri="{BB962C8B-B14F-4D97-AF65-F5344CB8AC3E}">
        <p14:creationId xmlns:p14="http://schemas.microsoft.com/office/powerpoint/2010/main" val="202209985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07CF2D32-7166-47E0-A3EA-263D3B2A66A5}"/>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BE40AB9E-CEFE-43D5-B3D6-7D42C7D504F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D9E7D8E-67F4-4064-BB48-AA1A5ED1DB20}"/>
              </a:ext>
            </a:extLst>
          </p:cNvPr>
          <p:cNvSpPr>
            <a:spLocks noGrp="1"/>
          </p:cNvSpPr>
          <p:nvPr>
            <p:ph type="sldNum" sz="quarter" idx="12"/>
          </p:nvPr>
        </p:nvSpPr>
        <p:spPr/>
        <p:txBody>
          <a:bodyPr/>
          <a:lstStyle>
            <a:lvl1pPr>
              <a:defRPr/>
            </a:lvl1pPr>
          </a:lstStyle>
          <a:p>
            <a:pPr>
              <a:defRPr/>
            </a:pPr>
            <a:fld id="{C8DB21D3-94A3-4135-9802-517262821C98}" type="slidenum">
              <a:rPr lang="en-US" altLang="en-US"/>
              <a:pPr>
                <a:defRPr/>
              </a:pPr>
              <a:t>‹#›</a:t>
            </a:fld>
            <a:endParaRPr lang="en-US" altLang="en-US"/>
          </a:p>
        </p:txBody>
      </p:sp>
    </p:spTree>
    <p:extLst>
      <p:ext uri="{BB962C8B-B14F-4D97-AF65-F5344CB8AC3E}">
        <p14:creationId xmlns:p14="http://schemas.microsoft.com/office/powerpoint/2010/main" val="126652768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3652900-9311-495C-A185-93254B82CD67}"/>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E9E0860D-EA55-4038-BB0A-A76B729F10BB}"/>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F9198455-37B0-4924-A8A4-BD976EBB4659}"/>
              </a:ext>
            </a:extLst>
          </p:cNvPr>
          <p:cNvSpPr>
            <a:spLocks noGrp="1"/>
          </p:cNvSpPr>
          <p:nvPr>
            <p:ph type="sldNum" sz="quarter" idx="12"/>
          </p:nvPr>
        </p:nvSpPr>
        <p:spPr/>
        <p:txBody>
          <a:bodyPr/>
          <a:lstStyle>
            <a:lvl1pPr>
              <a:defRPr/>
            </a:lvl1pPr>
          </a:lstStyle>
          <a:p>
            <a:pPr>
              <a:defRPr/>
            </a:pPr>
            <a:fld id="{9967D7AD-4E99-4A2B-A8D1-9AEF7D1D823C}" type="slidenum">
              <a:rPr lang="en-US" altLang="en-US"/>
              <a:pPr>
                <a:defRPr/>
              </a:pPr>
              <a:t>‹#›</a:t>
            </a:fld>
            <a:endParaRPr lang="en-US" altLang="en-US"/>
          </a:p>
        </p:txBody>
      </p:sp>
    </p:spTree>
    <p:extLst>
      <p:ext uri="{BB962C8B-B14F-4D97-AF65-F5344CB8AC3E}">
        <p14:creationId xmlns:p14="http://schemas.microsoft.com/office/powerpoint/2010/main" val="13731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08F308-7804-4EE8-9089-A8DD3F93BC1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6E4C0F2D-151F-4992-90E4-D097010709E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956577E-8F52-4963-9307-9625C8B843FA}"/>
              </a:ext>
            </a:extLst>
          </p:cNvPr>
          <p:cNvSpPr>
            <a:spLocks noGrp="1"/>
          </p:cNvSpPr>
          <p:nvPr>
            <p:ph type="sldNum" sz="quarter" idx="12"/>
          </p:nvPr>
        </p:nvSpPr>
        <p:spPr/>
        <p:txBody>
          <a:bodyPr/>
          <a:lstStyle>
            <a:lvl1pPr>
              <a:defRPr/>
            </a:lvl1pPr>
          </a:lstStyle>
          <a:p>
            <a:pPr>
              <a:defRPr/>
            </a:pPr>
            <a:fld id="{9B49D386-2AAD-491E-9F7B-D3AC97914DDC}" type="slidenum">
              <a:rPr lang="en-US" altLang="en-US"/>
              <a:pPr>
                <a:defRPr/>
              </a:pPr>
              <a:t>‹#›</a:t>
            </a:fld>
            <a:endParaRPr lang="en-US" altLang="en-US"/>
          </a:p>
        </p:txBody>
      </p:sp>
    </p:spTree>
    <p:extLst>
      <p:ext uri="{BB962C8B-B14F-4D97-AF65-F5344CB8AC3E}">
        <p14:creationId xmlns:p14="http://schemas.microsoft.com/office/powerpoint/2010/main" val="337050292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D7FAFF6-23B3-4C22-8371-7E0EF6D0B548}"/>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2C5B789A-8C3E-47F4-9CEA-E170F9468F3E}"/>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19477C39-3660-4715-B314-E9AD324013DF}"/>
              </a:ext>
            </a:extLst>
          </p:cNvPr>
          <p:cNvSpPr>
            <a:spLocks noGrp="1"/>
          </p:cNvSpPr>
          <p:nvPr>
            <p:ph type="sldNum" sz="quarter" idx="12"/>
          </p:nvPr>
        </p:nvSpPr>
        <p:spPr/>
        <p:txBody>
          <a:bodyPr/>
          <a:lstStyle>
            <a:lvl1pPr>
              <a:defRPr/>
            </a:lvl1pPr>
          </a:lstStyle>
          <a:p>
            <a:pPr>
              <a:defRPr/>
            </a:pPr>
            <a:fld id="{28CFE919-2DF7-4D3B-B015-FB9AE239D8F9}" type="slidenum">
              <a:rPr lang="en-US" altLang="en-US"/>
              <a:pPr>
                <a:defRPr/>
              </a:pPr>
              <a:t>‹#›</a:t>
            </a:fld>
            <a:endParaRPr lang="en-US" altLang="en-US"/>
          </a:p>
        </p:txBody>
      </p:sp>
    </p:spTree>
    <p:extLst>
      <p:ext uri="{BB962C8B-B14F-4D97-AF65-F5344CB8AC3E}">
        <p14:creationId xmlns:p14="http://schemas.microsoft.com/office/powerpoint/2010/main" val="371571178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4C2BDF9-AD66-4736-B3C0-41BBFB382C14}"/>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072CD93B-DC54-4958-A9AF-F7B919395C2B}"/>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D16D859C-A6C6-4F91-BB43-E361821E1105}"/>
              </a:ext>
            </a:extLst>
          </p:cNvPr>
          <p:cNvSpPr>
            <a:spLocks noGrp="1"/>
          </p:cNvSpPr>
          <p:nvPr>
            <p:ph type="sldNum" sz="quarter" idx="12"/>
          </p:nvPr>
        </p:nvSpPr>
        <p:spPr/>
        <p:txBody>
          <a:bodyPr/>
          <a:lstStyle>
            <a:lvl1pPr>
              <a:defRPr/>
            </a:lvl1pPr>
          </a:lstStyle>
          <a:p>
            <a:pPr>
              <a:defRPr/>
            </a:pPr>
            <a:fld id="{790A5E25-9C4A-4698-8CAE-CBF51C0B2894}" type="slidenum">
              <a:rPr lang="en-US" altLang="en-US"/>
              <a:pPr>
                <a:defRPr/>
              </a:pPr>
              <a:t>‹#›</a:t>
            </a:fld>
            <a:endParaRPr lang="en-US" altLang="en-US"/>
          </a:p>
        </p:txBody>
      </p:sp>
    </p:spTree>
    <p:extLst>
      <p:ext uri="{BB962C8B-B14F-4D97-AF65-F5344CB8AC3E}">
        <p14:creationId xmlns:p14="http://schemas.microsoft.com/office/powerpoint/2010/main" val="3698645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4A9C62F-CDCB-4FB2-A066-A4E043112A65}"/>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F08DF5ED-BD51-4EA5-B9BE-970CC8651B1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B7B185B-DF97-49D6-A188-01595549D2FE}"/>
              </a:ext>
            </a:extLst>
          </p:cNvPr>
          <p:cNvSpPr>
            <a:spLocks noGrp="1"/>
          </p:cNvSpPr>
          <p:nvPr>
            <p:ph type="sldNum" sz="quarter" idx="12"/>
          </p:nvPr>
        </p:nvSpPr>
        <p:spPr/>
        <p:txBody>
          <a:bodyPr/>
          <a:lstStyle>
            <a:lvl1pPr>
              <a:defRPr/>
            </a:lvl1pPr>
          </a:lstStyle>
          <a:p>
            <a:pPr>
              <a:defRPr/>
            </a:pPr>
            <a:fld id="{304365B8-99B7-41F3-AC0A-D2820E7384D5}" type="slidenum">
              <a:rPr lang="en-US" altLang="en-US"/>
              <a:pPr>
                <a:defRPr/>
              </a:pPr>
              <a:t>‹#›</a:t>
            </a:fld>
            <a:endParaRPr lang="en-US" altLang="en-US"/>
          </a:p>
        </p:txBody>
      </p:sp>
    </p:spTree>
    <p:extLst>
      <p:ext uri="{BB962C8B-B14F-4D97-AF65-F5344CB8AC3E}">
        <p14:creationId xmlns:p14="http://schemas.microsoft.com/office/powerpoint/2010/main" val="136713811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50C4F01-43F2-4BC6-B130-8AE122E1A82A}"/>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BFB7DFCC-96D6-4978-961B-5D4B3853407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330D8E1-D5B9-460D-86D3-B6F3D720F129}"/>
              </a:ext>
            </a:extLst>
          </p:cNvPr>
          <p:cNvSpPr>
            <a:spLocks noGrp="1"/>
          </p:cNvSpPr>
          <p:nvPr>
            <p:ph type="sldNum" sz="quarter" idx="12"/>
          </p:nvPr>
        </p:nvSpPr>
        <p:spPr/>
        <p:txBody>
          <a:bodyPr/>
          <a:lstStyle>
            <a:lvl1pPr>
              <a:defRPr/>
            </a:lvl1pPr>
          </a:lstStyle>
          <a:p>
            <a:pPr>
              <a:defRPr/>
            </a:pPr>
            <a:fld id="{AA1614C7-4692-47A5-BED6-B4BE0016AA7A}" type="slidenum">
              <a:rPr lang="en-US" altLang="en-US"/>
              <a:pPr>
                <a:defRPr/>
              </a:pPr>
              <a:t>‹#›</a:t>
            </a:fld>
            <a:endParaRPr lang="en-US" altLang="en-US"/>
          </a:p>
        </p:txBody>
      </p:sp>
    </p:spTree>
    <p:extLst>
      <p:ext uri="{BB962C8B-B14F-4D97-AF65-F5344CB8AC3E}">
        <p14:creationId xmlns:p14="http://schemas.microsoft.com/office/powerpoint/2010/main" val="411658878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CCF978-33E9-4ABB-B19E-D12634D3D6B2}"/>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EE893585-5817-4D77-B80A-56D10DD9477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B894FB5-ED48-4894-A887-086947D12AAD}"/>
              </a:ext>
            </a:extLst>
          </p:cNvPr>
          <p:cNvSpPr>
            <a:spLocks noGrp="1"/>
          </p:cNvSpPr>
          <p:nvPr>
            <p:ph type="sldNum" sz="quarter" idx="12"/>
          </p:nvPr>
        </p:nvSpPr>
        <p:spPr/>
        <p:txBody>
          <a:bodyPr/>
          <a:lstStyle>
            <a:lvl1pPr>
              <a:defRPr/>
            </a:lvl1pPr>
          </a:lstStyle>
          <a:p>
            <a:pPr>
              <a:defRPr/>
            </a:pPr>
            <a:fld id="{44BF0F29-C928-41B9-AF1B-ED98765819C4}" type="slidenum">
              <a:rPr lang="en-US" altLang="en-US"/>
              <a:pPr>
                <a:defRPr/>
              </a:pPr>
              <a:t>‹#›</a:t>
            </a:fld>
            <a:endParaRPr lang="en-US" altLang="en-US"/>
          </a:p>
        </p:txBody>
      </p:sp>
    </p:spTree>
    <p:extLst>
      <p:ext uri="{BB962C8B-B14F-4D97-AF65-F5344CB8AC3E}">
        <p14:creationId xmlns:p14="http://schemas.microsoft.com/office/powerpoint/2010/main" val="306273174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2FB06E-C0F9-4F48-8A40-BA8CEFF94885}"/>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222DB195-56E5-487A-B2E4-3EAA8B3BEAF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F0E8408-2B68-424B-BFDA-F51BBE7935B8}"/>
              </a:ext>
            </a:extLst>
          </p:cNvPr>
          <p:cNvSpPr>
            <a:spLocks noGrp="1"/>
          </p:cNvSpPr>
          <p:nvPr>
            <p:ph type="sldNum" sz="quarter" idx="12"/>
          </p:nvPr>
        </p:nvSpPr>
        <p:spPr/>
        <p:txBody>
          <a:bodyPr/>
          <a:lstStyle>
            <a:lvl1pPr>
              <a:defRPr/>
            </a:lvl1pPr>
          </a:lstStyle>
          <a:p>
            <a:pPr>
              <a:defRPr/>
            </a:pPr>
            <a:fld id="{E3688C57-21D8-41D9-94E7-A796535BBA5C}" type="slidenum">
              <a:rPr lang="en-US" altLang="en-US"/>
              <a:pPr>
                <a:defRPr/>
              </a:pPr>
              <a:t>‹#›</a:t>
            </a:fld>
            <a:endParaRPr lang="en-US" altLang="en-US"/>
          </a:p>
        </p:txBody>
      </p:sp>
    </p:spTree>
    <p:extLst>
      <p:ext uri="{BB962C8B-B14F-4D97-AF65-F5344CB8AC3E}">
        <p14:creationId xmlns:p14="http://schemas.microsoft.com/office/powerpoint/2010/main" val="198390039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D81A0819-52CE-4406-A643-4B5BB8986C28}"/>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66D221F0-CC39-4097-98C9-93B3BA3C265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902F7AC-052F-45F7-9173-B7544EA2DCBB}"/>
              </a:ext>
            </a:extLst>
          </p:cNvPr>
          <p:cNvSpPr>
            <a:spLocks noGrp="1"/>
          </p:cNvSpPr>
          <p:nvPr>
            <p:ph type="sldNum" sz="quarter" idx="12"/>
          </p:nvPr>
        </p:nvSpPr>
        <p:spPr/>
        <p:txBody>
          <a:bodyPr/>
          <a:lstStyle>
            <a:lvl1pPr>
              <a:defRPr/>
            </a:lvl1pPr>
          </a:lstStyle>
          <a:p>
            <a:pPr>
              <a:defRPr/>
            </a:pPr>
            <a:fld id="{59A7CC7E-BEB4-48C2-95EE-62A6C018BA1F}" type="slidenum">
              <a:rPr lang="en-US"/>
              <a:pPr>
                <a:defRPr/>
              </a:pPr>
              <a:t>‹#›</a:t>
            </a:fld>
            <a:endParaRPr lang="en-US"/>
          </a:p>
        </p:txBody>
      </p:sp>
    </p:spTree>
    <p:extLst>
      <p:ext uri="{BB962C8B-B14F-4D97-AF65-F5344CB8AC3E}">
        <p14:creationId xmlns:p14="http://schemas.microsoft.com/office/powerpoint/2010/main" val="16121060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26328-F982-4068-A37E-25AF12BDBA4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5634E7D8-3BE7-4D79-B5B3-EFADDAEEF01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86BC939-5405-4946-B320-FC16461D9431}"/>
              </a:ext>
            </a:extLst>
          </p:cNvPr>
          <p:cNvSpPr>
            <a:spLocks noGrp="1"/>
          </p:cNvSpPr>
          <p:nvPr>
            <p:ph type="sldNum" sz="quarter" idx="12"/>
          </p:nvPr>
        </p:nvSpPr>
        <p:spPr/>
        <p:txBody>
          <a:bodyPr/>
          <a:lstStyle>
            <a:lvl1pPr>
              <a:defRPr/>
            </a:lvl1pPr>
          </a:lstStyle>
          <a:p>
            <a:pPr>
              <a:defRPr/>
            </a:pPr>
            <a:fld id="{477E40D1-5377-4EE2-A98A-96465410E006}" type="slidenum">
              <a:rPr lang="en-US"/>
              <a:pPr>
                <a:defRPr/>
              </a:pPr>
              <a:t>‹#›</a:t>
            </a:fld>
            <a:endParaRPr lang="en-US"/>
          </a:p>
        </p:txBody>
      </p:sp>
    </p:spTree>
    <p:extLst>
      <p:ext uri="{BB962C8B-B14F-4D97-AF65-F5344CB8AC3E}">
        <p14:creationId xmlns:p14="http://schemas.microsoft.com/office/powerpoint/2010/main" val="182388810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E4ECA1-D95E-47CD-9E7F-01C605F67E8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4D2D8B99-0F25-4E65-B030-EBE6A114005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C92EF21-7915-4EDE-A789-12970B5CD5C0}"/>
              </a:ext>
            </a:extLst>
          </p:cNvPr>
          <p:cNvSpPr>
            <a:spLocks noGrp="1"/>
          </p:cNvSpPr>
          <p:nvPr>
            <p:ph type="sldNum" sz="quarter" idx="12"/>
          </p:nvPr>
        </p:nvSpPr>
        <p:spPr/>
        <p:txBody>
          <a:bodyPr/>
          <a:lstStyle>
            <a:lvl1pPr>
              <a:defRPr/>
            </a:lvl1pPr>
          </a:lstStyle>
          <a:p>
            <a:pPr>
              <a:defRPr/>
            </a:pPr>
            <a:fld id="{660B340E-2B3B-40B4-A308-782C87757752}" type="slidenum">
              <a:rPr lang="en-US"/>
              <a:pPr>
                <a:defRPr/>
              </a:pPr>
              <a:t>‹#›</a:t>
            </a:fld>
            <a:endParaRPr lang="en-US"/>
          </a:p>
        </p:txBody>
      </p:sp>
    </p:spTree>
    <p:extLst>
      <p:ext uri="{BB962C8B-B14F-4D97-AF65-F5344CB8AC3E}">
        <p14:creationId xmlns:p14="http://schemas.microsoft.com/office/powerpoint/2010/main" val="197885463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6724601-5922-4581-B51F-C9565FBBF45F}"/>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F6749EB7-6987-4ACB-8E01-4C5F81563B6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DDEDC53-E5EE-4115-9C7A-03AD4C63CD12}"/>
              </a:ext>
            </a:extLst>
          </p:cNvPr>
          <p:cNvSpPr>
            <a:spLocks noGrp="1"/>
          </p:cNvSpPr>
          <p:nvPr>
            <p:ph type="sldNum" sz="quarter" idx="12"/>
          </p:nvPr>
        </p:nvSpPr>
        <p:spPr/>
        <p:txBody>
          <a:bodyPr/>
          <a:lstStyle>
            <a:lvl1pPr>
              <a:defRPr/>
            </a:lvl1pPr>
          </a:lstStyle>
          <a:p>
            <a:pPr>
              <a:defRPr/>
            </a:pPr>
            <a:fld id="{00326932-BD42-4F25-AAAF-7DA0D698CE59}" type="slidenum">
              <a:rPr lang="en-US"/>
              <a:pPr>
                <a:defRPr/>
              </a:pPr>
              <a:t>‹#›</a:t>
            </a:fld>
            <a:endParaRPr lang="en-US"/>
          </a:p>
        </p:txBody>
      </p:sp>
    </p:spTree>
    <p:extLst>
      <p:ext uri="{BB962C8B-B14F-4D97-AF65-F5344CB8AC3E}">
        <p14:creationId xmlns:p14="http://schemas.microsoft.com/office/powerpoint/2010/main" val="1977634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sz="half" idx="1"/>
          </p:nvPr>
        </p:nvSpPr>
        <p:spPr>
          <a:xfrm>
            <a:off x="457200" y="1524000"/>
            <a:ext cx="8229600" cy="4602163"/>
          </a:xfrm>
        </p:spPr>
        <p:txBody>
          <a:bodyPr/>
          <a:lstStyle>
            <a:lvl1pPr>
              <a:buNone/>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7E5FD3D9-C666-413E-BE76-24010B8386AC}"/>
              </a:ext>
            </a:extLst>
          </p:cNvPr>
          <p:cNvSpPr>
            <a:spLocks noGrp="1" noChangeArrowheads="1"/>
          </p:cNvSpPr>
          <p:nvPr>
            <p:ph type="dt" sz="half" idx="10"/>
          </p:nvPr>
        </p:nvSpPr>
        <p:spPr/>
        <p:txBody>
          <a:bodyPr/>
          <a:lstStyle>
            <a:lvl1pPr eaLnBrk="0" hangingPunct="0">
              <a:defRPr>
                <a:solidFill>
                  <a:srgbClr val="000000"/>
                </a:solidFill>
                <a:cs typeface="Arial" pitchFamily="34" charset="0"/>
              </a:defRPr>
            </a:lvl1pPr>
          </a:lstStyle>
          <a:p>
            <a:pPr>
              <a:defRPr/>
            </a:pPr>
            <a:endParaRPr lang="en-US"/>
          </a:p>
        </p:txBody>
      </p:sp>
      <p:sp>
        <p:nvSpPr>
          <p:cNvPr id="5" name="Rectangle 5">
            <a:extLst>
              <a:ext uri="{FF2B5EF4-FFF2-40B4-BE49-F238E27FC236}">
                <a16:creationId xmlns:a16="http://schemas.microsoft.com/office/drawing/2014/main" id="{16B089A3-6A8A-4FDD-A2F9-F0E38D26F764}"/>
              </a:ext>
            </a:extLst>
          </p:cNvPr>
          <p:cNvSpPr>
            <a:spLocks noGrp="1" noChangeArrowheads="1"/>
          </p:cNvSpPr>
          <p:nvPr>
            <p:ph type="ftr" sz="quarter" idx="11"/>
          </p:nvPr>
        </p:nvSpPr>
        <p:spPr/>
        <p:txBody>
          <a:bodyPr/>
          <a:lstStyle>
            <a:lvl1pPr eaLnBrk="0" hangingPunct="0">
              <a:defRPr>
                <a:solidFill>
                  <a:srgbClr val="000000"/>
                </a:solidFill>
                <a:cs typeface="Arial" pitchFamily="34" charset="0"/>
              </a:defRPr>
            </a:lvl1pPr>
          </a:lstStyle>
          <a:p>
            <a:pPr>
              <a:defRPr/>
            </a:pPr>
            <a:endParaRPr lang="en-US"/>
          </a:p>
        </p:txBody>
      </p:sp>
      <p:sp>
        <p:nvSpPr>
          <p:cNvPr id="6" name="Rectangle 6">
            <a:extLst>
              <a:ext uri="{FF2B5EF4-FFF2-40B4-BE49-F238E27FC236}">
                <a16:creationId xmlns:a16="http://schemas.microsoft.com/office/drawing/2014/main" id="{E1C9D242-61D8-4F1C-BB7D-30E0ECD02A65}"/>
              </a:ext>
            </a:extLst>
          </p:cNvPr>
          <p:cNvSpPr>
            <a:spLocks noGrp="1" noChangeArrowheads="1"/>
          </p:cNvSpPr>
          <p:nvPr>
            <p:ph type="sldNum" sz="quarter" idx="12"/>
          </p:nvPr>
        </p:nvSpPr>
        <p:spPr/>
        <p:txBody>
          <a:bodyPr/>
          <a:lstStyle>
            <a:lvl1pPr eaLnBrk="0" hangingPunct="0">
              <a:defRPr>
                <a:solidFill>
                  <a:srgbClr val="000000"/>
                </a:solidFill>
                <a:cs typeface="Arial" pitchFamily="34" charset="0"/>
              </a:defRPr>
            </a:lvl1pPr>
          </a:lstStyle>
          <a:p>
            <a:pPr>
              <a:defRPr/>
            </a:pPr>
            <a:fld id="{5E2D1BD4-834D-48E0-881D-E22D05DD35BE}" type="slidenum">
              <a:rPr lang="en-US"/>
              <a:pPr>
                <a:defRPr/>
              </a:pPr>
              <a:t>‹#›</a:t>
            </a:fld>
            <a:endParaRPr lang="en-US"/>
          </a:p>
        </p:txBody>
      </p:sp>
    </p:spTree>
    <p:extLst>
      <p:ext uri="{BB962C8B-B14F-4D97-AF65-F5344CB8AC3E}">
        <p14:creationId xmlns:p14="http://schemas.microsoft.com/office/powerpoint/2010/main" val="134780976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C540CD2-4BB7-4CA3-9B0A-D6C1468E0FBA}"/>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00730300-BAAB-4C6F-AFBA-BF40596B7FDF}"/>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B834D781-BCEB-4E3E-B2DC-6C4E6C6EFE67}"/>
              </a:ext>
            </a:extLst>
          </p:cNvPr>
          <p:cNvSpPr>
            <a:spLocks noGrp="1"/>
          </p:cNvSpPr>
          <p:nvPr>
            <p:ph type="sldNum" sz="quarter" idx="12"/>
          </p:nvPr>
        </p:nvSpPr>
        <p:spPr/>
        <p:txBody>
          <a:bodyPr/>
          <a:lstStyle>
            <a:lvl1pPr>
              <a:defRPr/>
            </a:lvl1pPr>
          </a:lstStyle>
          <a:p>
            <a:pPr>
              <a:defRPr/>
            </a:pPr>
            <a:fld id="{2BD16B9E-E67C-4427-92F9-DA87E1540C31}" type="slidenum">
              <a:rPr lang="en-US"/>
              <a:pPr>
                <a:defRPr/>
              </a:pPr>
              <a:t>‹#›</a:t>
            </a:fld>
            <a:endParaRPr lang="en-US"/>
          </a:p>
        </p:txBody>
      </p:sp>
    </p:spTree>
    <p:extLst>
      <p:ext uri="{BB962C8B-B14F-4D97-AF65-F5344CB8AC3E}">
        <p14:creationId xmlns:p14="http://schemas.microsoft.com/office/powerpoint/2010/main" val="38698974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C9691CCB-7414-409F-92ED-3CE8131000E9}"/>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40D0E2A7-1F04-4ED6-B967-38803727CED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45FBBB4D-2D1F-445D-8E12-8D989D437432}"/>
              </a:ext>
            </a:extLst>
          </p:cNvPr>
          <p:cNvSpPr>
            <a:spLocks noGrp="1"/>
          </p:cNvSpPr>
          <p:nvPr>
            <p:ph type="sldNum" sz="quarter" idx="12"/>
          </p:nvPr>
        </p:nvSpPr>
        <p:spPr/>
        <p:txBody>
          <a:bodyPr/>
          <a:lstStyle>
            <a:lvl1pPr>
              <a:defRPr/>
            </a:lvl1pPr>
          </a:lstStyle>
          <a:p>
            <a:pPr>
              <a:defRPr/>
            </a:pPr>
            <a:fld id="{4B741540-C3EB-43C6-A042-4B85BA863654}" type="slidenum">
              <a:rPr lang="en-US"/>
              <a:pPr>
                <a:defRPr/>
              </a:pPr>
              <a:t>‹#›</a:t>
            </a:fld>
            <a:endParaRPr lang="en-US"/>
          </a:p>
        </p:txBody>
      </p:sp>
    </p:spTree>
    <p:extLst>
      <p:ext uri="{BB962C8B-B14F-4D97-AF65-F5344CB8AC3E}">
        <p14:creationId xmlns:p14="http://schemas.microsoft.com/office/powerpoint/2010/main" val="5873630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D003969-84DC-4FC8-AF88-56EB1CC40FA9}"/>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8814E475-1326-4A50-8940-A693331BC632}"/>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7983616C-18E9-4412-A2C6-303679D816B4}"/>
              </a:ext>
            </a:extLst>
          </p:cNvPr>
          <p:cNvSpPr>
            <a:spLocks noGrp="1"/>
          </p:cNvSpPr>
          <p:nvPr>
            <p:ph type="sldNum" sz="quarter" idx="12"/>
          </p:nvPr>
        </p:nvSpPr>
        <p:spPr/>
        <p:txBody>
          <a:bodyPr/>
          <a:lstStyle>
            <a:lvl1pPr>
              <a:defRPr/>
            </a:lvl1pPr>
          </a:lstStyle>
          <a:p>
            <a:pPr>
              <a:defRPr/>
            </a:pPr>
            <a:fld id="{2E6C2F03-89AB-4EEF-8626-D39714C27C94}" type="slidenum">
              <a:rPr lang="en-US"/>
              <a:pPr>
                <a:defRPr/>
              </a:pPr>
              <a:t>‹#›</a:t>
            </a:fld>
            <a:endParaRPr lang="en-US"/>
          </a:p>
        </p:txBody>
      </p:sp>
    </p:spTree>
    <p:extLst>
      <p:ext uri="{BB962C8B-B14F-4D97-AF65-F5344CB8AC3E}">
        <p14:creationId xmlns:p14="http://schemas.microsoft.com/office/powerpoint/2010/main" val="10637125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27AC4BA-8807-4856-968F-450921B2CE70}"/>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62B1C428-8B28-499F-B715-012A0C355DF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9E55540-01D0-4CD9-873B-684C74151840}"/>
              </a:ext>
            </a:extLst>
          </p:cNvPr>
          <p:cNvSpPr>
            <a:spLocks noGrp="1"/>
          </p:cNvSpPr>
          <p:nvPr>
            <p:ph type="sldNum" sz="quarter" idx="12"/>
          </p:nvPr>
        </p:nvSpPr>
        <p:spPr/>
        <p:txBody>
          <a:bodyPr/>
          <a:lstStyle>
            <a:lvl1pPr>
              <a:defRPr/>
            </a:lvl1pPr>
          </a:lstStyle>
          <a:p>
            <a:pPr>
              <a:defRPr/>
            </a:pPr>
            <a:fld id="{179A4A0E-468B-40DD-A10B-E2BE2DEEA819}" type="slidenum">
              <a:rPr lang="en-US"/>
              <a:pPr>
                <a:defRPr/>
              </a:pPr>
              <a:t>‹#›</a:t>
            </a:fld>
            <a:endParaRPr lang="en-US"/>
          </a:p>
        </p:txBody>
      </p:sp>
    </p:spTree>
    <p:extLst>
      <p:ext uri="{BB962C8B-B14F-4D97-AF65-F5344CB8AC3E}">
        <p14:creationId xmlns:p14="http://schemas.microsoft.com/office/powerpoint/2010/main" val="234319007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1FF888D-B8AD-4BA7-B4F0-DA17121EA87D}"/>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A943ECBB-E2C6-4182-B872-F4F2B6ABCD5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249A2E6-5BE9-4175-88A0-782AFF9C36CD}"/>
              </a:ext>
            </a:extLst>
          </p:cNvPr>
          <p:cNvSpPr>
            <a:spLocks noGrp="1"/>
          </p:cNvSpPr>
          <p:nvPr>
            <p:ph type="sldNum" sz="quarter" idx="12"/>
          </p:nvPr>
        </p:nvSpPr>
        <p:spPr/>
        <p:txBody>
          <a:bodyPr/>
          <a:lstStyle>
            <a:lvl1pPr>
              <a:defRPr/>
            </a:lvl1pPr>
          </a:lstStyle>
          <a:p>
            <a:pPr>
              <a:defRPr/>
            </a:pPr>
            <a:fld id="{BA15284A-FC02-4527-940E-08D836A0EE5C}" type="slidenum">
              <a:rPr lang="en-US"/>
              <a:pPr>
                <a:defRPr/>
              </a:pPr>
              <a:t>‹#›</a:t>
            </a:fld>
            <a:endParaRPr lang="en-US"/>
          </a:p>
        </p:txBody>
      </p:sp>
    </p:spTree>
    <p:extLst>
      <p:ext uri="{BB962C8B-B14F-4D97-AF65-F5344CB8AC3E}">
        <p14:creationId xmlns:p14="http://schemas.microsoft.com/office/powerpoint/2010/main" val="42303345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8561E3-0CA7-458A-B0F1-6EF83F3B1B4A}"/>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68E58520-3406-4BC7-BE19-A341E1FB7A4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FCDC3D8-8C41-4487-873C-625F5F9BEA40}"/>
              </a:ext>
            </a:extLst>
          </p:cNvPr>
          <p:cNvSpPr>
            <a:spLocks noGrp="1"/>
          </p:cNvSpPr>
          <p:nvPr>
            <p:ph type="sldNum" sz="quarter" idx="12"/>
          </p:nvPr>
        </p:nvSpPr>
        <p:spPr/>
        <p:txBody>
          <a:bodyPr/>
          <a:lstStyle>
            <a:lvl1pPr>
              <a:defRPr/>
            </a:lvl1pPr>
          </a:lstStyle>
          <a:p>
            <a:pPr>
              <a:defRPr/>
            </a:pPr>
            <a:fld id="{CFD55831-FB7D-4600-9FDB-AA92FD975E8E}" type="slidenum">
              <a:rPr lang="en-US"/>
              <a:pPr>
                <a:defRPr/>
              </a:pPr>
              <a:t>‹#›</a:t>
            </a:fld>
            <a:endParaRPr lang="en-US"/>
          </a:p>
        </p:txBody>
      </p:sp>
    </p:spTree>
    <p:extLst>
      <p:ext uri="{BB962C8B-B14F-4D97-AF65-F5344CB8AC3E}">
        <p14:creationId xmlns:p14="http://schemas.microsoft.com/office/powerpoint/2010/main" val="191550328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C0F256-E0D7-49FC-AC1F-9AB88E06794B}"/>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BFA7C881-94C5-4E89-88CB-F7387B9B1C9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171A1C6-FD75-45EC-AB8C-6D3532680278}"/>
              </a:ext>
            </a:extLst>
          </p:cNvPr>
          <p:cNvSpPr>
            <a:spLocks noGrp="1"/>
          </p:cNvSpPr>
          <p:nvPr>
            <p:ph type="sldNum" sz="quarter" idx="12"/>
          </p:nvPr>
        </p:nvSpPr>
        <p:spPr/>
        <p:txBody>
          <a:bodyPr/>
          <a:lstStyle>
            <a:lvl1pPr>
              <a:defRPr/>
            </a:lvl1pPr>
          </a:lstStyle>
          <a:p>
            <a:pPr>
              <a:defRPr/>
            </a:pPr>
            <a:fld id="{E1D0D8C3-3B99-4CD2-A033-02FB1E274CAF}" type="slidenum">
              <a:rPr lang="en-US"/>
              <a:pPr>
                <a:defRPr/>
              </a:pPr>
              <a:t>‹#›</a:t>
            </a:fld>
            <a:endParaRPr lang="en-US"/>
          </a:p>
        </p:txBody>
      </p:sp>
    </p:spTree>
    <p:extLst>
      <p:ext uri="{BB962C8B-B14F-4D97-AF65-F5344CB8AC3E}">
        <p14:creationId xmlns:p14="http://schemas.microsoft.com/office/powerpoint/2010/main" val="172770215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3332F5E-B92B-4D86-9087-7C0D0FEC25A9}"/>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1A0470E4-1BD3-444F-9242-CE63AFC4CCC4}"/>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4CD48ABF-1D0D-4E02-9B4E-FAC3B5A2046C}"/>
              </a:ext>
            </a:extLst>
          </p:cNvPr>
          <p:cNvSpPr>
            <a:spLocks noGrp="1"/>
          </p:cNvSpPr>
          <p:nvPr>
            <p:ph type="sldNum" sz="quarter" idx="12"/>
          </p:nvPr>
        </p:nvSpPr>
        <p:spPr/>
        <p:txBody>
          <a:bodyPr/>
          <a:lstStyle>
            <a:lvl1pPr>
              <a:defRPr/>
            </a:lvl1pPr>
          </a:lstStyle>
          <a:p>
            <a:pPr>
              <a:defRPr/>
            </a:pPr>
            <a:fld id="{2E018AAE-CD10-4695-8CF1-60A10952657A}" type="slidenum">
              <a:rPr lang="en-GB"/>
              <a:pPr>
                <a:defRPr/>
              </a:pPr>
              <a:t>‹#›</a:t>
            </a:fld>
            <a:endParaRPr lang="en-GB"/>
          </a:p>
        </p:txBody>
      </p:sp>
    </p:spTree>
    <p:extLst>
      <p:ext uri="{BB962C8B-B14F-4D97-AF65-F5344CB8AC3E}">
        <p14:creationId xmlns:p14="http://schemas.microsoft.com/office/powerpoint/2010/main" val="63239424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F35BC0-BC45-43C0-8185-F831CD2BB51F}"/>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3233E0F8-114E-44C2-B4B5-3CD00700EB0D}"/>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D17424B2-35CA-40C7-A74B-39D27DF88A43}"/>
              </a:ext>
            </a:extLst>
          </p:cNvPr>
          <p:cNvSpPr>
            <a:spLocks noGrp="1"/>
          </p:cNvSpPr>
          <p:nvPr>
            <p:ph type="sldNum" sz="quarter" idx="12"/>
          </p:nvPr>
        </p:nvSpPr>
        <p:spPr/>
        <p:txBody>
          <a:bodyPr/>
          <a:lstStyle>
            <a:lvl1pPr>
              <a:defRPr/>
            </a:lvl1pPr>
          </a:lstStyle>
          <a:p>
            <a:pPr>
              <a:defRPr/>
            </a:pPr>
            <a:fld id="{CD0DADA2-3C39-4A75-9CCD-005F85D5F05E}" type="slidenum">
              <a:rPr lang="en-GB"/>
              <a:pPr>
                <a:defRPr/>
              </a:pPr>
              <a:t>‹#›</a:t>
            </a:fld>
            <a:endParaRPr lang="en-GB"/>
          </a:p>
        </p:txBody>
      </p:sp>
    </p:spTree>
    <p:extLst>
      <p:ext uri="{BB962C8B-B14F-4D97-AF65-F5344CB8AC3E}">
        <p14:creationId xmlns:p14="http://schemas.microsoft.com/office/powerpoint/2010/main" val="328475074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50D1C7-F72B-4654-A9A2-4F12095A1A9A}"/>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DEA9D66F-BC09-40AC-95DF-B5C38D441746}"/>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C8257E6F-600E-48FD-AD52-62AA03A337DF}"/>
              </a:ext>
            </a:extLst>
          </p:cNvPr>
          <p:cNvSpPr>
            <a:spLocks noGrp="1"/>
          </p:cNvSpPr>
          <p:nvPr>
            <p:ph type="sldNum" sz="quarter" idx="12"/>
          </p:nvPr>
        </p:nvSpPr>
        <p:spPr/>
        <p:txBody>
          <a:bodyPr/>
          <a:lstStyle>
            <a:lvl1pPr>
              <a:defRPr/>
            </a:lvl1pPr>
          </a:lstStyle>
          <a:p>
            <a:pPr>
              <a:defRPr/>
            </a:pPr>
            <a:fld id="{973AB23F-522B-4DED-AC96-80288796CDFE}" type="slidenum">
              <a:rPr lang="en-GB"/>
              <a:pPr>
                <a:defRPr/>
              </a:pPr>
              <a:t>‹#›</a:t>
            </a:fld>
            <a:endParaRPr lang="en-GB"/>
          </a:p>
        </p:txBody>
      </p:sp>
    </p:spTree>
    <p:extLst>
      <p:ext uri="{BB962C8B-B14F-4D97-AF65-F5344CB8AC3E}">
        <p14:creationId xmlns:p14="http://schemas.microsoft.com/office/powerpoint/2010/main" val="2468095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07CE0D6-8111-44FB-B078-2EB5C722176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0D48B3F-451A-4A35-87E5-983F9F885A3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8BF8A2A-EF8A-4726-8971-F1FC9238277F}"/>
              </a:ext>
            </a:extLst>
          </p:cNvPr>
          <p:cNvSpPr>
            <a:spLocks noGrp="1" noChangeArrowheads="1"/>
          </p:cNvSpPr>
          <p:nvPr>
            <p:ph type="sldNum" sz="quarter" idx="12"/>
          </p:nvPr>
        </p:nvSpPr>
        <p:spPr>
          <a:ln/>
        </p:spPr>
        <p:txBody>
          <a:bodyPr/>
          <a:lstStyle>
            <a:lvl1pPr>
              <a:defRPr/>
            </a:lvl1pPr>
          </a:lstStyle>
          <a:p>
            <a:pPr>
              <a:defRPr/>
            </a:pPr>
            <a:fld id="{B92DE834-B6BD-40CC-908E-934B8A932603}" type="slidenum">
              <a:rPr lang="en-US" altLang="en-US"/>
              <a:pPr>
                <a:defRPr/>
              </a:pPr>
              <a:t>‹#›</a:t>
            </a:fld>
            <a:endParaRPr lang="en-US" altLang="en-US"/>
          </a:p>
        </p:txBody>
      </p:sp>
    </p:spTree>
    <p:extLst>
      <p:ext uri="{BB962C8B-B14F-4D97-AF65-F5344CB8AC3E}">
        <p14:creationId xmlns:p14="http://schemas.microsoft.com/office/powerpoint/2010/main" val="23589196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a:extLst>
              <a:ext uri="{FF2B5EF4-FFF2-40B4-BE49-F238E27FC236}">
                <a16:creationId xmlns:a16="http://schemas.microsoft.com/office/drawing/2014/main" id="{151AA4FA-039F-4DC4-A916-C7999BB2C704}"/>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26D718CE-04EC-4133-9CB0-606DB30AD3D9}"/>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0587CC62-EB80-4B4C-9503-A6E904E0A464}"/>
              </a:ext>
            </a:extLst>
          </p:cNvPr>
          <p:cNvSpPr>
            <a:spLocks noGrp="1"/>
          </p:cNvSpPr>
          <p:nvPr>
            <p:ph type="sldNum" sz="quarter" idx="12"/>
          </p:nvPr>
        </p:nvSpPr>
        <p:spPr/>
        <p:txBody>
          <a:bodyPr/>
          <a:lstStyle>
            <a:lvl1pPr>
              <a:defRPr/>
            </a:lvl1pPr>
          </a:lstStyle>
          <a:p>
            <a:pPr>
              <a:defRPr/>
            </a:pPr>
            <a:fld id="{7F177EF7-47C9-4BFC-BC92-74200F73BE47}" type="slidenum">
              <a:rPr lang="en-GB"/>
              <a:pPr>
                <a:defRPr/>
              </a:pPr>
              <a:t>‹#›</a:t>
            </a:fld>
            <a:endParaRPr lang="en-GB"/>
          </a:p>
        </p:txBody>
      </p:sp>
    </p:spTree>
    <p:extLst>
      <p:ext uri="{BB962C8B-B14F-4D97-AF65-F5344CB8AC3E}">
        <p14:creationId xmlns:p14="http://schemas.microsoft.com/office/powerpoint/2010/main" val="339335061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a:extLst>
              <a:ext uri="{FF2B5EF4-FFF2-40B4-BE49-F238E27FC236}">
                <a16:creationId xmlns:a16="http://schemas.microsoft.com/office/drawing/2014/main" id="{B37BC2D8-DF85-4F4A-B4CF-E799A1889242}"/>
              </a:ext>
            </a:extLst>
          </p:cNvPr>
          <p:cNvSpPr>
            <a:spLocks noGrp="1"/>
          </p:cNvSpPr>
          <p:nvPr>
            <p:ph type="dt" sz="half" idx="10"/>
          </p:nvPr>
        </p:nvSpPr>
        <p:spPr/>
        <p:txBody>
          <a:bodyPr/>
          <a:lstStyle>
            <a:lvl1pPr>
              <a:defRPr/>
            </a:lvl1pPr>
          </a:lstStyle>
          <a:p>
            <a:pPr>
              <a:defRPr/>
            </a:pPr>
            <a:endParaRPr lang="en-GB"/>
          </a:p>
        </p:txBody>
      </p:sp>
      <p:sp>
        <p:nvSpPr>
          <p:cNvPr id="8" name="Footer Placeholder 4">
            <a:extLst>
              <a:ext uri="{FF2B5EF4-FFF2-40B4-BE49-F238E27FC236}">
                <a16:creationId xmlns:a16="http://schemas.microsoft.com/office/drawing/2014/main" id="{DE3E1E31-A08F-4F7A-9271-23ABC631F2DE}"/>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57E216DA-7AD8-45F5-9B20-9F81187AFC9E}"/>
              </a:ext>
            </a:extLst>
          </p:cNvPr>
          <p:cNvSpPr>
            <a:spLocks noGrp="1"/>
          </p:cNvSpPr>
          <p:nvPr>
            <p:ph type="sldNum" sz="quarter" idx="12"/>
          </p:nvPr>
        </p:nvSpPr>
        <p:spPr/>
        <p:txBody>
          <a:bodyPr/>
          <a:lstStyle>
            <a:lvl1pPr>
              <a:defRPr/>
            </a:lvl1pPr>
          </a:lstStyle>
          <a:p>
            <a:pPr>
              <a:defRPr/>
            </a:pPr>
            <a:fld id="{E828AC52-66B3-4D7D-8847-5BD5780D9E80}" type="slidenum">
              <a:rPr lang="en-GB"/>
              <a:pPr>
                <a:defRPr/>
              </a:pPr>
              <a:t>‹#›</a:t>
            </a:fld>
            <a:endParaRPr lang="en-GB"/>
          </a:p>
        </p:txBody>
      </p:sp>
    </p:spTree>
    <p:extLst>
      <p:ext uri="{BB962C8B-B14F-4D97-AF65-F5344CB8AC3E}">
        <p14:creationId xmlns:p14="http://schemas.microsoft.com/office/powerpoint/2010/main" val="19736835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a:extLst>
              <a:ext uri="{FF2B5EF4-FFF2-40B4-BE49-F238E27FC236}">
                <a16:creationId xmlns:a16="http://schemas.microsoft.com/office/drawing/2014/main" id="{9EB7774B-C458-4D3C-8BB4-BD7473D0A346}"/>
              </a:ext>
            </a:extLst>
          </p:cNvPr>
          <p:cNvSpPr>
            <a:spLocks noGrp="1"/>
          </p:cNvSpPr>
          <p:nvPr>
            <p:ph type="dt" sz="half" idx="10"/>
          </p:nvPr>
        </p:nvSpPr>
        <p:spPr/>
        <p:txBody>
          <a:bodyPr/>
          <a:lstStyle>
            <a:lvl1pPr>
              <a:defRPr/>
            </a:lvl1pPr>
          </a:lstStyle>
          <a:p>
            <a:pPr>
              <a:defRPr/>
            </a:pPr>
            <a:endParaRPr lang="en-GB"/>
          </a:p>
        </p:txBody>
      </p:sp>
      <p:sp>
        <p:nvSpPr>
          <p:cNvPr id="4" name="Footer Placeholder 4">
            <a:extLst>
              <a:ext uri="{FF2B5EF4-FFF2-40B4-BE49-F238E27FC236}">
                <a16:creationId xmlns:a16="http://schemas.microsoft.com/office/drawing/2014/main" id="{6D7A55A1-4E65-40A4-9ED8-E591A6E0FA60}"/>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DB0B8786-2159-478C-A93D-036F58ED35AB}"/>
              </a:ext>
            </a:extLst>
          </p:cNvPr>
          <p:cNvSpPr>
            <a:spLocks noGrp="1"/>
          </p:cNvSpPr>
          <p:nvPr>
            <p:ph type="sldNum" sz="quarter" idx="12"/>
          </p:nvPr>
        </p:nvSpPr>
        <p:spPr/>
        <p:txBody>
          <a:bodyPr/>
          <a:lstStyle>
            <a:lvl1pPr>
              <a:defRPr/>
            </a:lvl1pPr>
          </a:lstStyle>
          <a:p>
            <a:pPr>
              <a:defRPr/>
            </a:pPr>
            <a:fld id="{BF26FF98-C591-4C22-9D95-741F16B72942}" type="slidenum">
              <a:rPr lang="en-GB"/>
              <a:pPr>
                <a:defRPr/>
              </a:pPr>
              <a:t>‹#›</a:t>
            </a:fld>
            <a:endParaRPr lang="en-GB"/>
          </a:p>
        </p:txBody>
      </p:sp>
    </p:spTree>
    <p:extLst>
      <p:ext uri="{BB962C8B-B14F-4D97-AF65-F5344CB8AC3E}">
        <p14:creationId xmlns:p14="http://schemas.microsoft.com/office/powerpoint/2010/main" val="339719611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A339B3E-0A4F-4155-9C29-62B4D9F8D130}"/>
              </a:ext>
            </a:extLst>
          </p:cNvPr>
          <p:cNvSpPr>
            <a:spLocks noGrp="1"/>
          </p:cNvSpPr>
          <p:nvPr>
            <p:ph type="dt" sz="half" idx="10"/>
          </p:nvPr>
        </p:nvSpPr>
        <p:spPr/>
        <p:txBody>
          <a:bodyPr/>
          <a:lstStyle>
            <a:lvl1pPr>
              <a:defRPr/>
            </a:lvl1pPr>
          </a:lstStyle>
          <a:p>
            <a:pPr>
              <a:defRPr/>
            </a:pPr>
            <a:endParaRPr lang="en-GB"/>
          </a:p>
        </p:txBody>
      </p:sp>
      <p:sp>
        <p:nvSpPr>
          <p:cNvPr id="3" name="Footer Placeholder 4">
            <a:extLst>
              <a:ext uri="{FF2B5EF4-FFF2-40B4-BE49-F238E27FC236}">
                <a16:creationId xmlns:a16="http://schemas.microsoft.com/office/drawing/2014/main" id="{B8094741-5929-4879-9004-6D29AE4119C4}"/>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C222FF23-A27D-4B66-9165-35535151835F}"/>
              </a:ext>
            </a:extLst>
          </p:cNvPr>
          <p:cNvSpPr>
            <a:spLocks noGrp="1"/>
          </p:cNvSpPr>
          <p:nvPr>
            <p:ph type="sldNum" sz="quarter" idx="12"/>
          </p:nvPr>
        </p:nvSpPr>
        <p:spPr/>
        <p:txBody>
          <a:bodyPr/>
          <a:lstStyle>
            <a:lvl1pPr>
              <a:defRPr/>
            </a:lvl1pPr>
          </a:lstStyle>
          <a:p>
            <a:pPr>
              <a:defRPr/>
            </a:pPr>
            <a:fld id="{58EFBEC4-EE2F-4627-B543-A398DA18EE08}" type="slidenum">
              <a:rPr lang="en-GB"/>
              <a:pPr>
                <a:defRPr/>
              </a:pPr>
              <a:t>‹#›</a:t>
            </a:fld>
            <a:endParaRPr lang="en-GB"/>
          </a:p>
        </p:txBody>
      </p:sp>
    </p:spTree>
    <p:extLst>
      <p:ext uri="{BB962C8B-B14F-4D97-AF65-F5344CB8AC3E}">
        <p14:creationId xmlns:p14="http://schemas.microsoft.com/office/powerpoint/2010/main" val="213340293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99D7242-FE75-4226-B5B3-E237250062F3}"/>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EEE6751E-1DF5-4059-8BD1-3A59FB498E8E}"/>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03BBD589-A3D7-4520-86A3-B338DAD1AFEB}"/>
              </a:ext>
            </a:extLst>
          </p:cNvPr>
          <p:cNvSpPr>
            <a:spLocks noGrp="1"/>
          </p:cNvSpPr>
          <p:nvPr>
            <p:ph type="sldNum" sz="quarter" idx="12"/>
          </p:nvPr>
        </p:nvSpPr>
        <p:spPr/>
        <p:txBody>
          <a:bodyPr/>
          <a:lstStyle>
            <a:lvl1pPr>
              <a:defRPr/>
            </a:lvl1pPr>
          </a:lstStyle>
          <a:p>
            <a:pPr>
              <a:defRPr/>
            </a:pPr>
            <a:fld id="{8E6319F7-1B8C-436B-9E1A-78AFA2C484FA}" type="slidenum">
              <a:rPr lang="en-GB"/>
              <a:pPr>
                <a:defRPr/>
              </a:pPr>
              <a:t>‹#›</a:t>
            </a:fld>
            <a:endParaRPr lang="en-GB"/>
          </a:p>
        </p:txBody>
      </p:sp>
    </p:spTree>
    <p:extLst>
      <p:ext uri="{BB962C8B-B14F-4D97-AF65-F5344CB8AC3E}">
        <p14:creationId xmlns:p14="http://schemas.microsoft.com/office/powerpoint/2010/main" val="356189671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1FC91DA-DD32-48A1-B682-28FA3BF20B45}"/>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571E4BA6-CA99-485B-84CA-E2B9674AF999}"/>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734250F1-3906-42C2-93B8-8495C2A537A5}"/>
              </a:ext>
            </a:extLst>
          </p:cNvPr>
          <p:cNvSpPr>
            <a:spLocks noGrp="1"/>
          </p:cNvSpPr>
          <p:nvPr>
            <p:ph type="sldNum" sz="quarter" idx="12"/>
          </p:nvPr>
        </p:nvSpPr>
        <p:spPr/>
        <p:txBody>
          <a:bodyPr/>
          <a:lstStyle>
            <a:lvl1pPr>
              <a:defRPr/>
            </a:lvl1pPr>
          </a:lstStyle>
          <a:p>
            <a:pPr>
              <a:defRPr/>
            </a:pPr>
            <a:fld id="{6BDD871E-F422-4C4C-BD4E-31542E3202DA}" type="slidenum">
              <a:rPr lang="en-GB"/>
              <a:pPr>
                <a:defRPr/>
              </a:pPr>
              <a:t>‹#›</a:t>
            </a:fld>
            <a:endParaRPr lang="en-GB"/>
          </a:p>
        </p:txBody>
      </p:sp>
    </p:spTree>
    <p:extLst>
      <p:ext uri="{BB962C8B-B14F-4D97-AF65-F5344CB8AC3E}">
        <p14:creationId xmlns:p14="http://schemas.microsoft.com/office/powerpoint/2010/main" val="334013553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768784-D0FD-415E-90C9-1D8AB43674C6}"/>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49C19A75-2186-4A8E-BF38-8EC9B0532A9B}"/>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85ED75F-4328-4F93-8C71-FD20A6F2210E}"/>
              </a:ext>
            </a:extLst>
          </p:cNvPr>
          <p:cNvSpPr>
            <a:spLocks noGrp="1"/>
          </p:cNvSpPr>
          <p:nvPr>
            <p:ph type="sldNum" sz="quarter" idx="12"/>
          </p:nvPr>
        </p:nvSpPr>
        <p:spPr/>
        <p:txBody>
          <a:bodyPr/>
          <a:lstStyle>
            <a:lvl1pPr>
              <a:defRPr/>
            </a:lvl1pPr>
          </a:lstStyle>
          <a:p>
            <a:pPr>
              <a:defRPr/>
            </a:pPr>
            <a:fld id="{46F65E55-F3DA-443C-9446-94FC11865847}" type="slidenum">
              <a:rPr lang="en-GB"/>
              <a:pPr>
                <a:defRPr/>
              </a:pPr>
              <a:t>‹#›</a:t>
            </a:fld>
            <a:endParaRPr lang="en-GB"/>
          </a:p>
        </p:txBody>
      </p:sp>
    </p:spTree>
    <p:extLst>
      <p:ext uri="{BB962C8B-B14F-4D97-AF65-F5344CB8AC3E}">
        <p14:creationId xmlns:p14="http://schemas.microsoft.com/office/powerpoint/2010/main" val="200197202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BC7CFE-7FE4-488D-BFF5-BEFEF3BAAEFA}"/>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149359B2-36C6-45FA-9201-A50D28941AC0}"/>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5623F8B9-0501-4E66-A93C-F8198937337C}"/>
              </a:ext>
            </a:extLst>
          </p:cNvPr>
          <p:cNvSpPr>
            <a:spLocks noGrp="1"/>
          </p:cNvSpPr>
          <p:nvPr>
            <p:ph type="sldNum" sz="quarter" idx="12"/>
          </p:nvPr>
        </p:nvSpPr>
        <p:spPr/>
        <p:txBody>
          <a:bodyPr/>
          <a:lstStyle>
            <a:lvl1pPr>
              <a:defRPr/>
            </a:lvl1pPr>
          </a:lstStyle>
          <a:p>
            <a:pPr>
              <a:defRPr/>
            </a:pPr>
            <a:fld id="{B56D0F7F-FE45-45DA-8F5A-F60630BA1A69}" type="slidenum">
              <a:rPr lang="en-GB"/>
              <a:pPr>
                <a:defRPr/>
              </a:pPr>
              <a:t>‹#›</a:t>
            </a:fld>
            <a:endParaRPr lang="en-GB"/>
          </a:p>
        </p:txBody>
      </p:sp>
    </p:spTree>
    <p:extLst>
      <p:ext uri="{BB962C8B-B14F-4D97-AF65-F5344CB8AC3E}">
        <p14:creationId xmlns:p14="http://schemas.microsoft.com/office/powerpoint/2010/main" val="379521869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a:t>Click to edit Master title style</a:t>
            </a:r>
          </a:p>
        </p:txBody>
      </p:sp>
      <p:sp>
        <p:nvSpPr>
          <p:cNvPr id="3" name="Text Placeholder 2"/>
          <p:cNvSpPr>
            <a:spLocks noGrp="1"/>
          </p:cNvSpPr>
          <p:nvPr>
            <p:ph type="body" sz="half" idx="1"/>
          </p:nvPr>
        </p:nvSpPr>
        <p:spPr>
          <a:xfrm>
            <a:off x="457200" y="1524002"/>
            <a:ext cx="82296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6EDDC460-6956-440C-8C6F-63FE7C210A07}"/>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A16B2E3-E69B-471F-B98D-C8E1244C19DC}"/>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8A4AF7D-2D83-49AB-BE72-D96E83E76D74}"/>
              </a:ext>
            </a:extLst>
          </p:cNvPr>
          <p:cNvSpPr>
            <a:spLocks noGrp="1" noChangeArrowheads="1"/>
          </p:cNvSpPr>
          <p:nvPr>
            <p:ph type="sldNum" sz="quarter" idx="12"/>
          </p:nvPr>
        </p:nvSpPr>
        <p:spPr/>
        <p:txBody>
          <a:bodyPr/>
          <a:lstStyle>
            <a:lvl1pPr>
              <a:defRPr/>
            </a:lvl1pPr>
          </a:lstStyle>
          <a:p>
            <a:pPr>
              <a:defRPr/>
            </a:pPr>
            <a:fld id="{7D38E758-EE9A-4F4E-AF3E-093CBA4AB82B}" type="slidenum">
              <a:rPr lang="en-US"/>
              <a:pPr>
                <a:defRPr/>
              </a:pPr>
              <a:t>‹#›</a:t>
            </a:fld>
            <a:endParaRPr lang="en-US" dirty="0"/>
          </a:p>
        </p:txBody>
      </p:sp>
    </p:spTree>
    <p:extLst>
      <p:ext uri="{BB962C8B-B14F-4D97-AF65-F5344CB8AC3E}">
        <p14:creationId xmlns:p14="http://schemas.microsoft.com/office/powerpoint/2010/main" val="412983133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13605635-3F2F-49BB-AFFC-EE6C10330E61}"/>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A452B848-3A35-4DDC-9317-13992CEFD93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AC5F9B9-5E6B-452C-8EE3-1AD84DBAB87B}"/>
              </a:ext>
            </a:extLst>
          </p:cNvPr>
          <p:cNvSpPr>
            <a:spLocks noGrp="1"/>
          </p:cNvSpPr>
          <p:nvPr>
            <p:ph type="sldNum" sz="quarter" idx="12"/>
          </p:nvPr>
        </p:nvSpPr>
        <p:spPr/>
        <p:txBody>
          <a:bodyPr/>
          <a:lstStyle>
            <a:lvl1pPr>
              <a:defRPr/>
            </a:lvl1pPr>
          </a:lstStyle>
          <a:p>
            <a:pPr>
              <a:defRPr/>
            </a:pPr>
            <a:fld id="{16798154-7807-47B1-BE9D-2D636D9D6B0E}" type="slidenum">
              <a:rPr lang="en-US"/>
              <a:pPr>
                <a:defRPr/>
              </a:pPr>
              <a:t>‹#›</a:t>
            </a:fld>
            <a:endParaRPr lang="en-US"/>
          </a:p>
        </p:txBody>
      </p:sp>
    </p:spTree>
    <p:extLst>
      <p:ext uri="{BB962C8B-B14F-4D97-AF65-F5344CB8AC3E}">
        <p14:creationId xmlns:p14="http://schemas.microsoft.com/office/powerpoint/2010/main" val="3378633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914400"/>
            <a:ext cx="9144000" cy="1143000"/>
          </a:xfrm>
        </p:spPr>
        <p:txBody>
          <a:bodyPr/>
          <a:lstStyle/>
          <a:p>
            <a:r>
              <a:rPr lang="en-US" dirty="0"/>
              <a:t>Click to edit Master title style</a:t>
            </a:r>
          </a:p>
        </p:txBody>
      </p:sp>
      <p:sp>
        <p:nvSpPr>
          <p:cNvPr id="3" name="Text Placeholder 2"/>
          <p:cNvSpPr>
            <a:spLocks noGrp="1"/>
          </p:cNvSpPr>
          <p:nvPr>
            <p:ph type="body" sz="half" idx="1"/>
          </p:nvPr>
        </p:nvSpPr>
        <p:spPr>
          <a:xfrm>
            <a:off x="381000" y="2057400"/>
            <a:ext cx="84582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1084D156-74CB-4F45-8D07-9DDE449F84FC}"/>
              </a:ext>
            </a:extLst>
          </p:cNvPr>
          <p:cNvSpPr>
            <a:spLocks noGrp="1" noChangeArrowheads="1"/>
          </p:cNvSpPr>
          <p:nvPr>
            <p:ph type="sldNum" sz="quarter" idx="10"/>
          </p:nvPr>
        </p:nvSpPr>
        <p:spPr>
          <a:xfrm>
            <a:off x="7543800" y="6553200"/>
            <a:ext cx="1600200" cy="304800"/>
          </a:xfrm>
        </p:spPr>
        <p:txBody>
          <a:bodyPr/>
          <a:lstStyle>
            <a:lvl3pPr lvl="2" eaLnBrk="1" hangingPunct="1">
              <a:defRPr/>
            </a:lvl3pPr>
          </a:lstStyle>
          <a:p>
            <a:pPr lvl="2">
              <a:defRPr/>
            </a:pPr>
            <a:fld id="{BBC66FA3-EABD-4FB7-98A6-5CC9696973A1}" type="slidenum">
              <a:rPr lang="en-US" altLang="en-US"/>
              <a:pPr lvl="2">
                <a:defRPr/>
              </a:pPr>
              <a:t>‹#›</a:t>
            </a:fld>
            <a:endParaRPr lang="en-US" altLang="en-US"/>
          </a:p>
        </p:txBody>
      </p:sp>
    </p:spTree>
    <p:extLst>
      <p:ext uri="{BB962C8B-B14F-4D97-AF65-F5344CB8AC3E}">
        <p14:creationId xmlns:p14="http://schemas.microsoft.com/office/powerpoint/2010/main" val="150374645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DACD7F-704B-49A3-83B1-1861366E3152}"/>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B9F7670-B79F-442D-AF7A-DA6585D2928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037F272-A3F9-4F8C-A13D-4BD8096CFC07}"/>
              </a:ext>
            </a:extLst>
          </p:cNvPr>
          <p:cNvSpPr>
            <a:spLocks noGrp="1"/>
          </p:cNvSpPr>
          <p:nvPr>
            <p:ph type="sldNum" sz="quarter" idx="12"/>
          </p:nvPr>
        </p:nvSpPr>
        <p:spPr/>
        <p:txBody>
          <a:bodyPr/>
          <a:lstStyle>
            <a:lvl1pPr>
              <a:defRPr/>
            </a:lvl1pPr>
          </a:lstStyle>
          <a:p>
            <a:pPr>
              <a:defRPr/>
            </a:pPr>
            <a:fld id="{CD9FE76D-BAC0-4FF3-B519-8D7DAAD64CAA}" type="slidenum">
              <a:rPr lang="en-US"/>
              <a:pPr>
                <a:defRPr/>
              </a:pPr>
              <a:t>‹#›</a:t>
            </a:fld>
            <a:endParaRPr lang="en-US"/>
          </a:p>
        </p:txBody>
      </p:sp>
    </p:spTree>
    <p:extLst>
      <p:ext uri="{BB962C8B-B14F-4D97-AF65-F5344CB8AC3E}">
        <p14:creationId xmlns:p14="http://schemas.microsoft.com/office/powerpoint/2010/main" val="423080774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C30031-CF32-4CA0-8C91-6BB66F974F2A}"/>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156188BA-06F8-4C26-967E-2BE801F282B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C2ED941-1397-4D1E-BF45-5D32C4C65524}"/>
              </a:ext>
            </a:extLst>
          </p:cNvPr>
          <p:cNvSpPr>
            <a:spLocks noGrp="1"/>
          </p:cNvSpPr>
          <p:nvPr>
            <p:ph type="sldNum" sz="quarter" idx="12"/>
          </p:nvPr>
        </p:nvSpPr>
        <p:spPr/>
        <p:txBody>
          <a:bodyPr/>
          <a:lstStyle>
            <a:lvl1pPr>
              <a:defRPr/>
            </a:lvl1pPr>
          </a:lstStyle>
          <a:p>
            <a:pPr>
              <a:defRPr/>
            </a:pPr>
            <a:fld id="{F9656CE8-A704-4990-B42C-790EDF54D0F5}" type="slidenum">
              <a:rPr lang="en-US"/>
              <a:pPr>
                <a:defRPr/>
              </a:pPr>
              <a:t>‹#›</a:t>
            </a:fld>
            <a:endParaRPr lang="en-US"/>
          </a:p>
        </p:txBody>
      </p:sp>
    </p:spTree>
    <p:extLst>
      <p:ext uri="{BB962C8B-B14F-4D97-AF65-F5344CB8AC3E}">
        <p14:creationId xmlns:p14="http://schemas.microsoft.com/office/powerpoint/2010/main" val="18052666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5AACED72-76EA-4B78-833D-E1E23AC69130}"/>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0B1F9D55-B024-4B95-85B7-D8BBEBD0756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B19B7CA-C8EC-4B43-B8BE-F9AD0DE3A6B1}"/>
              </a:ext>
            </a:extLst>
          </p:cNvPr>
          <p:cNvSpPr>
            <a:spLocks noGrp="1"/>
          </p:cNvSpPr>
          <p:nvPr>
            <p:ph type="sldNum" sz="quarter" idx="12"/>
          </p:nvPr>
        </p:nvSpPr>
        <p:spPr/>
        <p:txBody>
          <a:bodyPr/>
          <a:lstStyle>
            <a:lvl1pPr>
              <a:defRPr/>
            </a:lvl1pPr>
          </a:lstStyle>
          <a:p>
            <a:pPr>
              <a:defRPr/>
            </a:pPr>
            <a:fld id="{FE6D9504-9CED-4F5B-B29A-2860E92DBBD9}" type="slidenum">
              <a:rPr lang="en-US"/>
              <a:pPr>
                <a:defRPr/>
              </a:pPr>
              <a:t>‹#›</a:t>
            </a:fld>
            <a:endParaRPr lang="en-US"/>
          </a:p>
        </p:txBody>
      </p:sp>
    </p:spTree>
    <p:extLst>
      <p:ext uri="{BB962C8B-B14F-4D97-AF65-F5344CB8AC3E}">
        <p14:creationId xmlns:p14="http://schemas.microsoft.com/office/powerpoint/2010/main" val="163001388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E35BBB5A-8EE7-4E71-A8B2-374059788650}"/>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574E4828-1DC6-4E09-8B1E-FA5DFCE20B52}"/>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660F10DC-84B4-474A-9C4F-08CC9366FA5D}"/>
              </a:ext>
            </a:extLst>
          </p:cNvPr>
          <p:cNvSpPr>
            <a:spLocks noGrp="1"/>
          </p:cNvSpPr>
          <p:nvPr>
            <p:ph type="sldNum" sz="quarter" idx="12"/>
          </p:nvPr>
        </p:nvSpPr>
        <p:spPr/>
        <p:txBody>
          <a:bodyPr/>
          <a:lstStyle>
            <a:lvl1pPr>
              <a:defRPr/>
            </a:lvl1pPr>
          </a:lstStyle>
          <a:p>
            <a:pPr>
              <a:defRPr/>
            </a:pPr>
            <a:fld id="{52C245C6-E77A-42B6-B9F8-CD9FB2AA1766}" type="slidenum">
              <a:rPr lang="en-US"/>
              <a:pPr>
                <a:defRPr/>
              </a:pPr>
              <a:t>‹#›</a:t>
            </a:fld>
            <a:endParaRPr lang="en-US"/>
          </a:p>
        </p:txBody>
      </p:sp>
    </p:spTree>
    <p:extLst>
      <p:ext uri="{BB962C8B-B14F-4D97-AF65-F5344CB8AC3E}">
        <p14:creationId xmlns:p14="http://schemas.microsoft.com/office/powerpoint/2010/main" val="32851466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D01AA1AC-F13A-4AFB-B3D5-6FC0D54E5A55}"/>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53EA54F7-5097-465D-8092-F19916D095DD}"/>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E1792A1E-65F6-41DC-9821-7E5BD1A6DDD5}"/>
              </a:ext>
            </a:extLst>
          </p:cNvPr>
          <p:cNvSpPr>
            <a:spLocks noGrp="1"/>
          </p:cNvSpPr>
          <p:nvPr>
            <p:ph type="sldNum" sz="quarter" idx="12"/>
          </p:nvPr>
        </p:nvSpPr>
        <p:spPr/>
        <p:txBody>
          <a:bodyPr/>
          <a:lstStyle>
            <a:lvl1pPr>
              <a:defRPr/>
            </a:lvl1pPr>
          </a:lstStyle>
          <a:p>
            <a:pPr>
              <a:defRPr/>
            </a:pPr>
            <a:fld id="{1755F25B-0845-4506-9898-01012862F288}" type="slidenum">
              <a:rPr lang="en-US"/>
              <a:pPr>
                <a:defRPr/>
              </a:pPr>
              <a:t>‹#›</a:t>
            </a:fld>
            <a:endParaRPr lang="en-US"/>
          </a:p>
        </p:txBody>
      </p:sp>
    </p:spTree>
    <p:extLst>
      <p:ext uri="{BB962C8B-B14F-4D97-AF65-F5344CB8AC3E}">
        <p14:creationId xmlns:p14="http://schemas.microsoft.com/office/powerpoint/2010/main" val="216836658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2603C9C-AB41-4771-B674-03E5256BC6D2}"/>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3D337F00-D5FC-4CB7-BE71-EDB03F40B073}"/>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A8A8B54E-56E0-455D-ABBF-5C0032A0BA5E}"/>
              </a:ext>
            </a:extLst>
          </p:cNvPr>
          <p:cNvSpPr>
            <a:spLocks noGrp="1"/>
          </p:cNvSpPr>
          <p:nvPr>
            <p:ph type="sldNum" sz="quarter" idx="12"/>
          </p:nvPr>
        </p:nvSpPr>
        <p:spPr/>
        <p:txBody>
          <a:bodyPr/>
          <a:lstStyle>
            <a:lvl1pPr>
              <a:defRPr/>
            </a:lvl1pPr>
          </a:lstStyle>
          <a:p>
            <a:pPr>
              <a:defRPr/>
            </a:pPr>
            <a:fld id="{505C662C-AB70-444F-B086-2D9AB829ABED}" type="slidenum">
              <a:rPr lang="en-US"/>
              <a:pPr>
                <a:defRPr/>
              </a:pPr>
              <a:t>‹#›</a:t>
            </a:fld>
            <a:endParaRPr lang="en-US"/>
          </a:p>
        </p:txBody>
      </p:sp>
    </p:spTree>
    <p:extLst>
      <p:ext uri="{BB962C8B-B14F-4D97-AF65-F5344CB8AC3E}">
        <p14:creationId xmlns:p14="http://schemas.microsoft.com/office/powerpoint/2010/main" val="277158362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A81DCFA-7C2F-4BBF-957E-AEA7EE6C9F5D}"/>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8615F39D-6088-402C-9ECB-F300440D907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33EA4CD-1D01-4798-B8FF-50D0725A7553}"/>
              </a:ext>
            </a:extLst>
          </p:cNvPr>
          <p:cNvSpPr>
            <a:spLocks noGrp="1"/>
          </p:cNvSpPr>
          <p:nvPr>
            <p:ph type="sldNum" sz="quarter" idx="12"/>
          </p:nvPr>
        </p:nvSpPr>
        <p:spPr/>
        <p:txBody>
          <a:bodyPr/>
          <a:lstStyle>
            <a:lvl1pPr>
              <a:defRPr/>
            </a:lvl1pPr>
          </a:lstStyle>
          <a:p>
            <a:pPr>
              <a:defRPr/>
            </a:pPr>
            <a:fld id="{8D89CE57-65B1-45B2-AAF2-57B0B0A0BFDE}" type="slidenum">
              <a:rPr lang="en-US"/>
              <a:pPr>
                <a:defRPr/>
              </a:pPr>
              <a:t>‹#›</a:t>
            </a:fld>
            <a:endParaRPr lang="en-US"/>
          </a:p>
        </p:txBody>
      </p:sp>
    </p:spTree>
    <p:extLst>
      <p:ext uri="{BB962C8B-B14F-4D97-AF65-F5344CB8AC3E}">
        <p14:creationId xmlns:p14="http://schemas.microsoft.com/office/powerpoint/2010/main" val="139665811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2188B34-98F7-4260-BA27-F542447A498D}"/>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755C78D9-BEAE-42F6-8747-BB24BE65B15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A304014-0BFD-4503-AC45-3426B21A4C27}"/>
              </a:ext>
            </a:extLst>
          </p:cNvPr>
          <p:cNvSpPr>
            <a:spLocks noGrp="1"/>
          </p:cNvSpPr>
          <p:nvPr>
            <p:ph type="sldNum" sz="quarter" idx="12"/>
          </p:nvPr>
        </p:nvSpPr>
        <p:spPr/>
        <p:txBody>
          <a:bodyPr/>
          <a:lstStyle>
            <a:lvl1pPr>
              <a:defRPr/>
            </a:lvl1pPr>
          </a:lstStyle>
          <a:p>
            <a:pPr>
              <a:defRPr/>
            </a:pPr>
            <a:fld id="{EA2300A7-810F-45CA-AB80-0ECD5FDCEF5F}" type="slidenum">
              <a:rPr lang="en-US"/>
              <a:pPr>
                <a:defRPr/>
              </a:pPr>
              <a:t>‹#›</a:t>
            </a:fld>
            <a:endParaRPr lang="en-US"/>
          </a:p>
        </p:txBody>
      </p:sp>
    </p:spTree>
    <p:extLst>
      <p:ext uri="{BB962C8B-B14F-4D97-AF65-F5344CB8AC3E}">
        <p14:creationId xmlns:p14="http://schemas.microsoft.com/office/powerpoint/2010/main" val="199784298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F2012-653F-42D0-9037-0CD5DF367988}"/>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E76828B6-EEED-4A3B-9BE8-CCE7F93243C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E3A8E46-2602-41FB-A29A-8624EC4391F7}"/>
              </a:ext>
            </a:extLst>
          </p:cNvPr>
          <p:cNvSpPr>
            <a:spLocks noGrp="1"/>
          </p:cNvSpPr>
          <p:nvPr>
            <p:ph type="sldNum" sz="quarter" idx="12"/>
          </p:nvPr>
        </p:nvSpPr>
        <p:spPr/>
        <p:txBody>
          <a:bodyPr/>
          <a:lstStyle>
            <a:lvl1pPr>
              <a:defRPr/>
            </a:lvl1pPr>
          </a:lstStyle>
          <a:p>
            <a:pPr>
              <a:defRPr/>
            </a:pPr>
            <a:fld id="{7154C4EF-3131-4A88-89C6-508C6E1BB318}" type="slidenum">
              <a:rPr lang="en-US"/>
              <a:pPr>
                <a:defRPr/>
              </a:pPr>
              <a:t>‹#›</a:t>
            </a:fld>
            <a:endParaRPr lang="en-US"/>
          </a:p>
        </p:txBody>
      </p:sp>
    </p:spTree>
    <p:extLst>
      <p:ext uri="{BB962C8B-B14F-4D97-AF65-F5344CB8AC3E}">
        <p14:creationId xmlns:p14="http://schemas.microsoft.com/office/powerpoint/2010/main" val="67877779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0F1C1E-0831-4BE5-B951-35EFA8F1E7D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36968FB-5C85-4951-A6E4-BB56A7735AC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047A6ED-A85D-417B-AA95-FB16D4AA58CF}"/>
              </a:ext>
            </a:extLst>
          </p:cNvPr>
          <p:cNvSpPr>
            <a:spLocks noGrp="1"/>
          </p:cNvSpPr>
          <p:nvPr>
            <p:ph type="sldNum" sz="quarter" idx="12"/>
          </p:nvPr>
        </p:nvSpPr>
        <p:spPr/>
        <p:txBody>
          <a:bodyPr/>
          <a:lstStyle>
            <a:lvl1pPr>
              <a:defRPr/>
            </a:lvl1pPr>
          </a:lstStyle>
          <a:p>
            <a:pPr>
              <a:defRPr/>
            </a:pPr>
            <a:fld id="{47958577-901B-4FDB-AC34-CC95D1BD98D6}" type="slidenum">
              <a:rPr lang="en-US"/>
              <a:pPr>
                <a:defRPr/>
              </a:pPr>
              <a:t>‹#›</a:t>
            </a:fld>
            <a:endParaRPr lang="en-US"/>
          </a:p>
        </p:txBody>
      </p:sp>
    </p:spTree>
    <p:extLst>
      <p:ext uri="{BB962C8B-B14F-4D97-AF65-F5344CB8AC3E}">
        <p14:creationId xmlns:p14="http://schemas.microsoft.com/office/powerpoint/2010/main" val="1988128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829712F-12DB-46D7-B70E-AD0600C1DA30}"/>
              </a:ext>
            </a:extLst>
          </p:cNvPr>
          <p:cNvSpPr>
            <a:spLocks noGrp="1" noChangeArrowheads="1"/>
          </p:cNvSpPr>
          <p:nvPr>
            <p:ph type="sldNum" sz="quarter" idx="10"/>
          </p:nvPr>
        </p:nvSpPr>
        <p:spPr>
          <a:xfrm>
            <a:off x="7543800" y="6553200"/>
            <a:ext cx="1600200" cy="304800"/>
          </a:xfrm>
          <a:prstGeom prst="rect">
            <a:avLst/>
          </a:prstGeom>
        </p:spPr>
        <p:txBody>
          <a:bodyPr vert="horz" wrap="square" lIns="91440" tIns="45720" rIns="91440" bIns="45720" numCol="1" anchor="t" anchorCtr="0" compatLnSpc="1">
            <a:prstTxWarp prst="textNoShape">
              <a:avLst/>
            </a:prstTxWarp>
          </a:bodyPr>
          <a:lstStyle>
            <a:lvl3pPr lvl="2" eaLnBrk="1" hangingPunct="1">
              <a:defRPr/>
            </a:lvl3pPr>
          </a:lstStyle>
          <a:p>
            <a:pPr lvl="2">
              <a:defRPr/>
            </a:pPr>
            <a:fld id="{E556D4BB-52B1-448A-BE37-DB09D9D82A52}" type="slidenum">
              <a:rPr lang="en-US" altLang="en-US"/>
              <a:pPr lvl="2">
                <a:defRPr/>
              </a:pPr>
              <a:t>‹#›</a:t>
            </a:fld>
            <a:endParaRPr lang="en-US" altLang="en-US"/>
          </a:p>
        </p:txBody>
      </p:sp>
    </p:spTree>
    <p:extLst>
      <p:ext uri="{BB962C8B-B14F-4D97-AF65-F5344CB8AC3E}">
        <p14:creationId xmlns:p14="http://schemas.microsoft.com/office/powerpoint/2010/main" val="168326986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8461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a:prstGeom prst="rect">
            <a:avLst/>
          </a:prstGeom>
        </p:spPr>
        <p:txBody>
          <a:bodyPr/>
          <a:lstStyle>
            <a:lvl1pPr algn="ctr">
              <a:defRPr>
                <a:latin typeface="Georgia"/>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b="0" i="0">
                <a:latin typeface="Trebuchet MS"/>
                <a:cs typeface="Trebuchet MS"/>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dirty="0"/>
              <a:t>Click to edit Master subtitle style</a:t>
            </a:r>
          </a:p>
        </p:txBody>
      </p:sp>
    </p:spTree>
    <p:extLst>
      <p:ext uri="{BB962C8B-B14F-4D97-AF65-F5344CB8AC3E}">
        <p14:creationId xmlns:p14="http://schemas.microsoft.com/office/powerpoint/2010/main" val="40769189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10">
            <a:extLst>
              <a:ext uri="{FF2B5EF4-FFF2-40B4-BE49-F238E27FC236}">
                <a16:creationId xmlns:a16="http://schemas.microsoft.com/office/drawing/2014/main" id="{6FDFC95F-D672-4BBA-8261-D16AD54B2A4E}"/>
              </a:ext>
            </a:extLst>
          </p:cNvPr>
          <p:cNvCxnSpPr>
            <a:cxnSpLocks noChangeShapeType="1"/>
          </p:cNvCxnSpPr>
          <p:nvPr userDrawn="1"/>
        </p:nvCxnSpPr>
        <p:spPr bwMode="auto">
          <a:xfrm>
            <a:off x="762000" y="3733800"/>
            <a:ext cx="7772400" cy="1588"/>
          </a:xfrm>
          <a:prstGeom prst="line">
            <a:avLst/>
          </a:prstGeom>
          <a:noFill/>
          <a:ln w="9525">
            <a:solidFill>
              <a:schemeClr val="bg1"/>
            </a:solidFill>
            <a:prstDash val="dot"/>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722313" y="3743327"/>
            <a:ext cx="7772400" cy="1362075"/>
          </a:xfrm>
          <a:prstGeom prst="rect">
            <a:avLst/>
          </a:prstGeom>
        </p:spPr>
        <p:txBody>
          <a:bodyPr anchor="t"/>
          <a:lstStyle>
            <a:lvl1pPr algn="l">
              <a:defRPr sz="3000" b="0" i="0" cap="all">
                <a:latin typeface="Georgia"/>
                <a:cs typeface="Georgia"/>
              </a:defRPr>
            </a:lvl1pPr>
          </a:lstStyle>
          <a:p>
            <a:r>
              <a:rPr lang="en-US" dirty="0"/>
              <a:t>Click to edit Master</a:t>
            </a:r>
          </a:p>
        </p:txBody>
      </p:sp>
      <p:sp>
        <p:nvSpPr>
          <p:cNvPr id="3" name="Text Placeholder 2"/>
          <p:cNvSpPr>
            <a:spLocks noGrp="1"/>
          </p:cNvSpPr>
          <p:nvPr>
            <p:ph type="body" idx="1"/>
          </p:nvPr>
        </p:nvSpPr>
        <p:spPr>
          <a:xfrm>
            <a:off x="722313" y="2243140"/>
            <a:ext cx="7772400" cy="1500187"/>
          </a:xfrm>
          <a:prstGeom prst="rect">
            <a:avLst/>
          </a:prstGeom>
        </p:spPr>
        <p:txBody>
          <a:bodyPr anchor="b"/>
          <a:lstStyle>
            <a:lvl1pPr marL="0" indent="0">
              <a:buNone/>
              <a:defRPr sz="1500" b="0" i="0">
                <a:latin typeface="Trebuchet MS"/>
                <a:cs typeface="Trebuchet MS"/>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spTree>
    <p:extLst>
      <p:ext uri="{BB962C8B-B14F-4D97-AF65-F5344CB8AC3E}">
        <p14:creationId xmlns:p14="http://schemas.microsoft.com/office/powerpoint/2010/main" val="88765700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0"/>
            <a:ext cx="8686800" cy="762000"/>
          </a:xfrm>
          <a:prstGeom prst="rect">
            <a:avLst/>
          </a:prstGeom>
        </p:spPr>
        <p:txBody>
          <a:bodyPr/>
          <a:lstStyle>
            <a:lvl1pPr algn="ctr">
              <a:defRPr b="0" i="0">
                <a:latin typeface="Georgia"/>
                <a:cs typeface="Georgia"/>
              </a:defRPr>
            </a:lvl1pPr>
          </a:lstStyle>
          <a:p>
            <a:r>
              <a:rPr lang="en-US" dirty="0"/>
              <a:t>Click to edit Master title style</a:t>
            </a:r>
          </a:p>
        </p:txBody>
      </p:sp>
      <p:sp>
        <p:nvSpPr>
          <p:cNvPr id="3" name="Content Placeholder 2"/>
          <p:cNvSpPr>
            <a:spLocks noGrp="1"/>
          </p:cNvSpPr>
          <p:nvPr>
            <p:ph idx="1"/>
          </p:nvPr>
        </p:nvSpPr>
        <p:spPr>
          <a:xfrm>
            <a:off x="228600" y="1676400"/>
            <a:ext cx="8686800" cy="4953000"/>
          </a:xfrm>
          <a:prstGeom prst="rect">
            <a:avLst/>
          </a:prstGeom>
        </p:spPr>
        <p:txBody>
          <a:bodyPr/>
          <a:lstStyle>
            <a:lvl1pPr>
              <a:buClr>
                <a:schemeClr val="bg1"/>
              </a:buClr>
              <a:defRPr b="0" i="0">
                <a:solidFill>
                  <a:schemeClr val="bg1"/>
                </a:solidFill>
                <a:latin typeface="Trebuchet MS"/>
                <a:cs typeface="Trebuchet MS"/>
              </a:defRPr>
            </a:lvl1pPr>
            <a:lvl2pPr>
              <a:buClr>
                <a:schemeClr val="bg1"/>
              </a:buClr>
              <a:defRPr lang="en-US" sz="1800" b="0" i="0" dirty="0" smtClean="0">
                <a:solidFill>
                  <a:schemeClr val="bg1"/>
                </a:solidFill>
                <a:latin typeface="Trebuchet MS"/>
                <a:ea typeface="ＭＳ Ｐゴシック" pitchFamily="122" charset="-128"/>
                <a:cs typeface="Trebuchet MS"/>
              </a:defRPr>
            </a:lvl2pPr>
            <a:lvl3pPr>
              <a:buClr>
                <a:schemeClr val="bg1"/>
              </a:buClr>
              <a:defRPr b="0" i="0">
                <a:solidFill>
                  <a:schemeClr val="bg1"/>
                </a:solidFill>
                <a:latin typeface="Trebuchet MS"/>
                <a:cs typeface="Trebuchet MS"/>
              </a:defRPr>
            </a:lvl3pPr>
            <a:lvl4pPr>
              <a:buClr>
                <a:schemeClr val="bg1"/>
              </a:buClr>
              <a:defRPr b="0" i="0">
                <a:solidFill>
                  <a:schemeClr val="bg1"/>
                </a:solidFill>
                <a:latin typeface="Trebuchet MS"/>
                <a:cs typeface="Trebuchet MS"/>
              </a:defRPr>
            </a:lvl4pPr>
            <a:lvl5pPr>
              <a:buClr>
                <a:schemeClr val="bg1"/>
              </a:buClr>
              <a:defRPr b="0" i="1">
                <a:solidFill>
                  <a:schemeClr val="bg1"/>
                </a:solidFill>
                <a:latin typeface="Trebuchet MS"/>
                <a:cs typeface="Trebuchet M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358518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066800"/>
            <a:ext cx="7772400" cy="1143000"/>
          </a:xfrm>
          <a:prstGeom prst="rect">
            <a:avLst/>
          </a:prstGeom>
        </p:spPr>
        <p:txBody>
          <a:bodyPr/>
          <a:lstStyle>
            <a:lvl1pPr>
              <a:defRPr b="0" i="0">
                <a:latin typeface="Georgia"/>
                <a:cs typeface="Georgia"/>
              </a:defRPr>
            </a:lvl1pPr>
          </a:lstStyle>
          <a:p>
            <a:r>
              <a:rPr lang="en-US" dirty="0"/>
              <a:t>Click to edit Master title style</a:t>
            </a:r>
          </a:p>
        </p:txBody>
      </p:sp>
      <p:sp>
        <p:nvSpPr>
          <p:cNvPr id="3" name="Content Placeholder 2"/>
          <p:cNvSpPr>
            <a:spLocks noGrp="1"/>
          </p:cNvSpPr>
          <p:nvPr>
            <p:ph sz="half" idx="1"/>
          </p:nvPr>
        </p:nvSpPr>
        <p:spPr>
          <a:xfrm>
            <a:off x="685800" y="2438400"/>
            <a:ext cx="3810000" cy="3505200"/>
          </a:xfrm>
          <a:prstGeom prst="rect">
            <a:avLst/>
          </a:prstGeom>
        </p:spPr>
        <p:txBody>
          <a:bodyPr/>
          <a:lstStyle>
            <a:lvl1pPr>
              <a:defRPr sz="2100" b="0" i="0">
                <a:latin typeface="Trebuchet MS"/>
                <a:cs typeface="Trebuchet MS"/>
              </a:defRPr>
            </a:lvl1pPr>
            <a:lvl2pPr>
              <a:buClrTx/>
              <a:buFont typeface="Arial"/>
              <a:buChar char="•"/>
              <a:defRPr sz="1800" b="0" i="0">
                <a:latin typeface="Trebuchet MS"/>
                <a:cs typeface="Trebuchet MS"/>
              </a:defRPr>
            </a:lvl2pPr>
            <a:lvl3pPr>
              <a:buClrTx/>
              <a:buFont typeface="Arial"/>
              <a:buChar char="•"/>
              <a:defRPr sz="1500" b="0" i="0">
                <a:latin typeface="Trebuchet MS"/>
                <a:cs typeface="Trebuchet MS"/>
              </a:defRPr>
            </a:lvl3pPr>
            <a:lvl4pPr>
              <a:buClrTx/>
              <a:buFont typeface="Arial"/>
              <a:buChar char="•"/>
              <a:defRPr sz="1350" b="0" i="0">
                <a:latin typeface="Trebuchet MS"/>
                <a:cs typeface="Trebuchet MS"/>
              </a:defRPr>
            </a:lvl4pPr>
            <a:lvl5pPr>
              <a:buClr>
                <a:srgbClr val="ECD63F"/>
              </a:buClr>
              <a:buFontTx/>
              <a:buNone/>
              <a:defRPr sz="1350" b="0" i="1">
                <a:latin typeface="Trebuchet MS"/>
                <a:cs typeface="Trebuchet MS"/>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2438400"/>
            <a:ext cx="3810000" cy="3505200"/>
          </a:xfrm>
          <a:prstGeom prst="rect">
            <a:avLst/>
          </a:prstGeom>
        </p:spPr>
        <p:txBody>
          <a:bodyPr/>
          <a:lstStyle>
            <a:lvl1pPr>
              <a:defRPr sz="2100" b="0" i="0">
                <a:latin typeface="Trebuchet MS"/>
                <a:cs typeface="Trebuchet MS"/>
              </a:defRPr>
            </a:lvl1pPr>
            <a:lvl2pPr>
              <a:buClrTx/>
              <a:buFont typeface="Arial"/>
              <a:buChar char="•"/>
              <a:defRPr sz="1800" b="0" i="0">
                <a:latin typeface="Trebuchet MS"/>
                <a:cs typeface="Trebuchet MS"/>
              </a:defRPr>
            </a:lvl2pPr>
            <a:lvl3pPr>
              <a:buClrTx/>
              <a:buFont typeface="Arial"/>
              <a:buChar char="•"/>
              <a:defRPr sz="1500" b="0" i="0">
                <a:latin typeface="Trebuchet MS"/>
                <a:cs typeface="Trebuchet MS"/>
              </a:defRPr>
            </a:lvl3pPr>
            <a:lvl4pPr>
              <a:buClrTx/>
              <a:buFont typeface="Arial"/>
              <a:buChar char="•"/>
              <a:defRPr sz="1350" b="0" i="0">
                <a:latin typeface="Trebuchet MS"/>
                <a:cs typeface="Trebuchet MS"/>
              </a:defRPr>
            </a:lvl4pPr>
            <a:lvl5pPr>
              <a:buClr>
                <a:srgbClr val="ECD63F"/>
              </a:buClr>
              <a:buFontTx/>
              <a:buNone/>
              <a:defRPr sz="1350" b="0" i="1">
                <a:latin typeface="Trebuchet MS"/>
                <a:cs typeface="Trebuchet MS"/>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651208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1"/>
            <a:ext cx="8229600" cy="1006475"/>
          </a:xfrm>
          <a:prstGeom prst="rect">
            <a:avLst/>
          </a:prstGeom>
        </p:spPr>
        <p:txBody>
          <a:bodyPr/>
          <a:lstStyle>
            <a:lvl1pPr>
              <a:defRPr b="0" i="0">
                <a:latin typeface="Georgia"/>
                <a:cs typeface="Georgia"/>
              </a:defRPr>
            </a:lvl1pPr>
          </a:lstStyle>
          <a:p>
            <a:r>
              <a:rPr lang="en-US" dirty="0"/>
              <a:t>Click to edit Master title style</a:t>
            </a:r>
          </a:p>
        </p:txBody>
      </p:sp>
      <p:sp>
        <p:nvSpPr>
          <p:cNvPr id="3" name="Text Placeholder 2"/>
          <p:cNvSpPr>
            <a:spLocks noGrp="1"/>
          </p:cNvSpPr>
          <p:nvPr>
            <p:ph type="body" idx="1"/>
          </p:nvPr>
        </p:nvSpPr>
        <p:spPr>
          <a:xfrm>
            <a:off x="457200" y="2315378"/>
            <a:ext cx="4040188" cy="438935"/>
          </a:xfrm>
          <a:prstGeom prst="rect">
            <a:avLst/>
          </a:prstGeom>
        </p:spPr>
        <p:txBody>
          <a:bodyPr anchor="b"/>
          <a:lstStyle>
            <a:lvl1pPr marL="0" indent="0">
              <a:buNone/>
              <a:defRPr sz="1800" b="1" i="0">
                <a:latin typeface="Trebuchet MS"/>
                <a:cs typeface="Trebuchet M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4" name="Content Placeholder 3"/>
          <p:cNvSpPr>
            <a:spLocks noGrp="1"/>
          </p:cNvSpPr>
          <p:nvPr>
            <p:ph sz="half" idx="2"/>
          </p:nvPr>
        </p:nvSpPr>
        <p:spPr>
          <a:xfrm>
            <a:off x="457200" y="2895601"/>
            <a:ext cx="4040188" cy="3124200"/>
          </a:xfrm>
          <a:prstGeom prst="rect">
            <a:avLst/>
          </a:prstGeom>
        </p:spPr>
        <p:txBody>
          <a:bodyPr/>
          <a:lstStyle>
            <a:lvl1pPr>
              <a:buClr>
                <a:schemeClr val="bg1"/>
              </a:buClr>
              <a:defRPr sz="1800" b="0" i="0">
                <a:solidFill>
                  <a:schemeClr val="bg1"/>
                </a:solidFill>
                <a:latin typeface="Trebuchet MS"/>
                <a:cs typeface="Trebuchet MS"/>
              </a:defRPr>
            </a:lvl1pPr>
            <a:lvl2pPr>
              <a:buClr>
                <a:schemeClr val="bg1"/>
              </a:buClr>
              <a:buFont typeface="Arial"/>
              <a:buChar char="•"/>
              <a:defRPr sz="1500" b="0" i="0">
                <a:solidFill>
                  <a:schemeClr val="bg1"/>
                </a:solidFill>
                <a:latin typeface="Trebuchet MS"/>
                <a:cs typeface="Trebuchet MS"/>
              </a:defRPr>
            </a:lvl2pPr>
            <a:lvl3pPr>
              <a:buClr>
                <a:schemeClr val="bg1"/>
              </a:buClr>
              <a:buFont typeface="Arial"/>
              <a:buChar char="•"/>
              <a:defRPr sz="1350" b="0" i="0">
                <a:solidFill>
                  <a:schemeClr val="bg1"/>
                </a:solidFill>
                <a:latin typeface="Trebuchet MS"/>
                <a:cs typeface="Trebuchet MS"/>
              </a:defRPr>
            </a:lvl3pPr>
            <a:lvl4pPr>
              <a:buClr>
                <a:schemeClr val="bg1"/>
              </a:buClr>
              <a:buFont typeface="Arial"/>
              <a:buChar char="•"/>
              <a:defRPr sz="1200" b="0" i="0">
                <a:solidFill>
                  <a:schemeClr val="bg1"/>
                </a:solidFill>
                <a:latin typeface="Trebuchet MS"/>
                <a:cs typeface="Trebuchet MS"/>
              </a:defRPr>
            </a:lvl4pPr>
            <a:lvl5pPr>
              <a:buClr>
                <a:schemeClr val="bg1"/>
              </a:buClr>
              <a:buFontTx/>
              <a:buNone/>
              <a:defRPr sz="1200" b="0" i="1">
                <a:solidFill>
                  <a:schemeClr val="bg1"/>
                </a:solidFill>
                <a:latin typeface="Trebuchet MS"/>
                <a:cs typeface="Trebuchet MS"/>
              </a:defRPr>
            </a:lvl5pPr>
            <a:lvl6pPr>
              <a:defRPr sz="1200"/>
            </a:lvl6pPr>
            <a:lvl7pPr>
              <a:defRPr sz="1200"/>
            </a:lvl7pPr>
            <a:lvl8pPr>
              <a:defRPr sz="1200"/>
            </a:lvl8pPr>
            <a:lvl9pPr>
              <a:defRPr sz="1200"/>
            </a:lvl9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2315378"/>
            <a:ext cx="4041775" cy="438935"/>
          </a:xfrm>
          <a:prstGeom prst="rect">
            <a:avLst/>
          </a:prstGeom>
        </p:spPr>
        <p:txBody>
          <a:bodyPr anchor="b"/>
          <a:lstStyle>
            <a:lvl1pPr marL="0" indent="0">
              <a:buNone/>
              <a:defRPr sz="1800" b="1" i="0">
                <a:latin typeface="Trebuchet MS"/>
                <a:cs typeface="Trebuchet M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a:t>
            </a:r>
          </a:p>
        </p:txBody>
      </p:sp>
      <p:sp>
        <p:nvSpPr>
          <p:cNvPr id="6" name="Content Placeholder 5"/>
          <p:cNvSpPr>
            <a:spLocks noGrp="1"/>
          </p:cNvSpPr>
          <p:nvPr>
            <p:ph sz="quarter" idx="4"/>
          </p:nvPr>
        </p:nvSpPr>
        <p:spPr>
          <a:xfrm>
            <a:off x="4645026" y="2895601"/>
            <a:ext cx="4041775" cy="3124200"/>
          </a:xfrm>
          <a:prstGeom prst="rect">
            <a:avLst/>
          </a:prstGeom>
        </p:spPr>
        <p:txBody>
          <a:bodyPr/>
          <a:lstStyle>
            <a:lvl1pPr>
              <a:buClr>
                <a:schemeClr val="bg1"/>
              </a:buClr>
              <a:defRPr sz="1800">
                <a:solidFill>
                  <a:schemeClr val="bg1"/>
                </a:solidFill>
              </a:defRPr>
            </a:lvl1pPr>
            <a:lvl2pPr>
              <a:buClr>
                <a:schemeClr val="bg1"/>
              </a:buClr>
              <a:buFont typeface="Arial"/>
              <a:buChar char="•"/>
              <a:defRPr sz="1500">
                <a:solidFill>
                  <a:schemeClr val="bg1"/>
                </a:solidFill>
              </a:defRPr>
            </a:lvl2pPr>
            <a:lvl3pPr>
              <a:buClr>
                <a:schemeClr val="bg1"/>
              </a:buClr>
              <a:buFont typeface="Arial"/>
              <a:buChar char="•"/>
              <a:defRPr sz="1350">
                <a:solidFill>
                  <a:schemeClr val="bg1"/>
                </a:solidFill>
              </a:defRPr>
            </a:lvl3pPr>
            <a:lvl4pPr>
              <a:buClr>
                <a:schemeClr val="bg1"/>
              </a:buClr>
              <a:buFont typeface="Arial"/>
              <a:buChar char="•"/>
              <a:defRPr sz="1200">
                <a:solidFill>
                  <a:schemeClr val="bg1"/>
                </a:solidFill>
              </a:defRPr>
            </a:lvl4pPr>
            <a:lvl5pPr>
              <a:buClr>
                <a:schemeClr val="bg1"/>
              </a:buClr>
              <a:buFontTx/>
              <a:buNone/>
              <a:defRPr sz="1200" i="1">
                <a:solidFill>
                  <a:schemeClr val="bg1"/>
                </a:solidFill>
              </a:defRPr>
            </a:lvl5pPr>
            <a:lvl6pPr>
              <a:defRPr sz="1200"/>
            </a:lvl6pPr>
            <a:lvl7pPr>
              <a:defRPr sz="1200"/>
            </a:lvl7pPr>
            <a:lvl8pPr>
              <a:defRPr sz="1200"/>
            </a:lvl8pPr>
            <a:lvl9pPr>
              <a:defRPr sz="1200"/>
            </a:lvl9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1207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066800"/>
            <a:ext cx="3008313" cy="1295400"/>
          </a:xfrm>
          <a:prstGeom prst="rect">
            <a:avLst/>
          </a:prstGeom>
          <a:solidFill>
            <a:srgbClr val="E59C00"/>
          </a:solidFill>
        </p:spPr>
        <p:txBody>
          <a:bodyPr anchor="b"/>
          <a:lstStyle>
            <a:lvl1pPr algn="l">
              <a:defRPr sz="1500" b="1" i="0">
                <a:latin typeface="Trebuchet MS"/>
                <a:cs typeface="Trebuchet MS"/>
              </a:defRPr>
            </a:lvl1pPr>
          </a:lstStyle>
          <a:p>
            <a:r>
              <a:rPr lang="en-US" dirty="0"/>
              <a:t>Click to edit Master title style</a:t>
            </a:r>
          </a:p>
        </p:txBody>
      </p:sp>
      <p:sp>
        <p:nvSpPr>
          <p:cNvPr id="3" name="Content Placeholder 2"/>
          <p:cNvSpPr>
            <a:spLocks noGrp="1"/>
          </p:cNvSpPr>
          <p:nvPr>
            <p:ph idx="1"/>
          </p:nvPr>
        </p:nvSpPr>
        <p:spPr>
          <a:xfrm>
            <a:off x="3575050" y="1066801"/>
            <a:ext cx="5111750" cy="4953000"/>
          </a:xfrm>
          <a:prstGeom prst="rect">
            <a:avLst/>
          </a:prstGeom>
        </p:spPr>
        <p:txBody>
          <a:bodyPr/>
          <a:lstStyle>
            <a:lvl1pPr>
              <a:defRPr sz="2400">
                <a:latin typeface="Georgia"/>
                <a:cs typeface="Georgia"/>
              </a:defRPr>
            </a:lvl1pPr>
            <a:lvl2pPr>
              <a:buClrTx/>
              <a:buFont typeface="Arial"/>
              <a:buChar char="•"/>
              <a:defRPr sz="2100" b="0" i="0">
                <a:latin typeface="Trebuchet MS"/>
                <a:cs typeface="Trebuchet MS"/>
              </a:defRPr>
            </a:lvl2pPr>
            <a:lvl3pPr>
              <a:buClrTx/>
              <a:buFont typeface="Arial"/>
              <a:buChar char="•"/>
              <a:defRPr sz="1800" b="0" i="0">
                <a:latin typeface="Trebuchet MS"/>
                <a:cs typeface="Trebuchet MS"/>
              </a:defRPr>
            </a:lvl3pPr>
            <a:lvl4pPr>
              <a:buClrTx/>
              <a:buFont typeface="Arial"/>
              <a:buChar char="•"/>
              <a:defRPr sz="1500" b="0" i="0">
                <a:latin typeface="Trebuchet MS"/>
                <a:cs typeface="Trebuchet MS"/>
              </a:defRPr>
            </a:lvl4pPr>
            <a:lvl5pPr>
              <a:buClr>
                <a:srgbClr val="ECD63F"/>
              </a:buClr>
              <a:buFontTx/>
              <a:buNone/>
              <a:defRPr sz="1500" b="0" i="1">
                <a:latin typeface="Trebuchet MS"/>
                <a:cs typeface="Trebuchet MS"/>
              </a:defRPr>
            </a:lvl5pPr>
            <a:lvl6pPr>
              <a:defRPr sz="1500"/>
            </a:lvl6pPr>
            <a:lvl7pPr>
              <a:defRPr sz="1500"/>
            </a:lvl7pPr>
            <a:lvl8pPr>
              <a:defRPr sz="1500"/>
            </a:lvl8pPr>
            <a:lvl9pPr>
              <a:defRPr sz="1500"/>
            </a:lvl9pPr>
          </a:lstStyle>
          <a:p>
            <a:pPr lvl="0"/>
            <a:r>
              <a:rPr lang="en-US" dirty="0"/>
              <a:t>Click to edit Master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2514600"/>
            <a:ext cx="3008313" cy="3505200"/>
          </a:xfrm>
          <a:prstGeom prst="rect">
            <a:avLst/>
          </a:prstGeom>
        </p:spPr>
        <p:txBody>
          <a:bodyPr/>
          <a:lstStyle>
            <a:lvl1pPr marL="0" indent="0">
              <a:buNone/>
              <a:defRPr sz="1050" b="0" i="0">
                <a:latin typeface="Trebuchet MS"/>
                <a:cs typeface="Trebuchet M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Tree>
    <p:extLst>
      <p:ext uri="{BB962C8B-B14F-4D97-AF65-F5344CB8AC3E}">
        <p14:creationId xmlns:p14="http://schemas.microsoft.com/office/powerpoint/2010/main" val="357573812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4572000"/>
            <a:ext cx="5334000" cy="566738"/>
          </a:xfrm>
          <a:prstGeom prst="rect">
            <a:avLst/>
          </a:prstGeom>
        </p:spPr>
        <p:txBody>
          <a:bodyPr anchor="b"/>
          <a:lstStyle>
            <a:lvl1pPr algn="ctr">
              <a:defRPr sz="1500" b="0" i="0">
                <a:latin typeface="Georgia"/>
                <a:cs typeface="Georgia"/>
              </a:defRPr>
            </a:lvl1pPr>
          </a:lstStyle>
          <a:p>
            <a:r>
              <a:rPr lang="en-US" dirty="0"/>
              <a:t>Click to edit Master title style</a:t>
            </a:r>
          </a:p>
        </p:txBody>
      </p:sp>
      <p:sp>
        <p:nvSpPr>
          <p:cNvPr id="3" name="Picture Placeholder 2"/>
          <p:cNvSpPr>
            <a:spLocks noGrp="1"/>
          </p:cNvSpPr>
          <p:nvPr>
            <p:ph type="pic" idx="1"/>
          </p:nvPr>
        </p:nvSpPr>
        <p:spPr>
          <a:xfrm>
            <a:off x="1828800" y="1143000"/>
            <a:ext cx="5334000" cy="3429000"/>
          </a:xfrm>
          <a:prstGeom prst="rect">
            <a:avLst/>
          </a:prstGeom>
          <a:solidFill>
            <a:schemeClr val="bg2"/>
          </a:solidFill>
          <a:ln w="50800" cap="flat" cmpd="sng" algn="ctr">
            <a:solidFill>
              <a:schemeClr val="bg1"/>
            </a:solidFill>
            <a:prstDash val="solid"/>
            <a:miter lim="800000"/>
            <a:headEnd type="none" w="med" len="med"/>
            <a:tailEnd type="none" w="med" len="med"/>
          </a:ln>
          <a:effectLst>
            <a:outerShdw blurRad="152400" dist="101600" dir="2700000">
              <a:schemeClr val="tx1">
                <a:alpha val="31000"/>
              </a:schemeClr>
            </a:outerShdw>
          </a:effectLst>
        </p:spPr>
        <p:txBody>
          <a:bodyPr/>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dirty="0"/>
          </a:p>
        </p:txBody>
      </p:sp>
      <p:sp>
        <p:nvSpPr>
          <p:cNvPr id="4" name="Text Placeholder 3"/>
          <p:cNvSpPr>
            <a:spLocks noGrp="1"/>
          </p:cNvSpPr>
          <p:nvPr>
            <p:ph type="body" sz="half" idx="2"/>
          </p:nvPr>
        </p:nvSpPr>
        <p:spPr>
          <a:xfrm>
            <a:off x="1828800" y="5138738"/>
            <a:ext cx="5334000" cy="804862"/>
          </a:xfrm>
          <a:prstGeom prst="rect">
            <a:avLst/>
          </a:prstGeom>
        </p:spPr>
        <p:txBody>
          <a:bodyPr/>
          <a:lstStyle>
            <a:lvl1pPr marL="0" indent="0" algn="ctr">
              <a:buNone/>
              <a:defRPr sz="1050" b="0" i="0">
                <a:latin typeface="Trebuchet MS"/>
                <a:cs typeface="Trebuchet M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Tree>
    <p:extLst>
      <p:ext uri="{BB962C8B-B14F-4D97-AF65-F5344CB8AC3E}">
        <p14:creationId xmlns:p14="http://schemas.microsoft.com/office/powerpoint/2010/main" val="225508005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bl">
  <p:cSld name="Title and Table">
    <p:spTree>
      <p:nvGrpSpPr>
        <p:cNvPr id="1" name=""/>
        <p:cNvGrpSpPr/>
        <p:nvPr/>
      </p:nvGrpSpPr>
      <p:grpSpPr>
        <a:xfrm>
          <a:off x="0" y="0"/>
          <a:ext cx="0" cy="0"/>
          <a:chOff x="0" y="0"/>
          <a:chExt cx="0" cy="0"/>
        </a:xfrm>
      </p:grpSpPr>
      <p:sp>
        <p:nvSpPr>
          <p:cNvPr id="4" name="Rectangle 18">
            <a:extLst>
              <a:ext uri="{FF2B5EF4-FFF2-40B4-BE49-F238E27FC236}">
                <a16:creationId xmlns:a16="http://schemas.microsoft.com/office/drawing/2014/main" id="{B33AD629-34AC-4A79-B6AA-4AC1FFEF7517}"/>
              </a:ext>
            </a:extLst>
          </p:cNvPr>
          <p:cNvSpPr>
            <a:spLocks noChangeArrowheads="1"/>
          </p:cNvSpPr>
          <p:nvPr userDrawn="1"/>
        </p:nvSpPr>
        <p:spPr bwMode="auto">
          <a:xfrm>
            <a:off x="0" y="1066800"/>
            <a:ext cx="9144000" cy="5791200"/>
          </a:xfrm>
          <a:prstGeom prst="rect">
            <a:avLst/>
          </a:prstGeom>
          <a:gradFill rotWithShape="0">
            <a:gsLst>
              <a:gs pos="0">
                <a:srgbClr val="000042"/>
              </a:gs>
              <a:gs pos="100000">
                <a:srgbClr val="151555"/>
              </a:gs>
            </a:gsLst>
            <a:lin ang="2700000" scaled="1"/>
          </a:gradFill>
          <a:ln w="9525">
            <a:noFill/>
            <a:miter lim="800000"/>
            <a:headEnd/>
            <a:tailEnd/>
          </a:ln>
          <a:effectLst/>
        </p:spPr>
        <p:txBody>
          <a:bodyPr wrap="none" anchor="ctr"/>
          <a:lstStyle/>
          <a:p>
            <a:pPr>
              <a:defRPr/>
            </a:pPr>
            <a:endParaRPr lang="en-US" sz="1350"/>
          </a:p>
        </p:txBody>
      </p:sp>
      <p:sp>
        <p:nvSpPr>
          <p:cNvPr id="5" name="Rectangle 19">
            <a:extLst>
              <a:ext uri="{FF2B5EF4-FFF2-40B4-BE49-F238E27FC236}">
                <a16:creationId xmlns:a16="http://schemas.microsoft.com/office/drawing/2014/main" id="{2427D826-40B9-4B73-BD29-B25A4544F353}"/>
              </a:ext>
            </a:extLst>
          </p:cNvPr>
          <p:cNvSpPr>
            <a:spLocks noChangeArrowheads="1"/>
          </p:cNvSpPr>
          <p:nvPr userDrawn="1"/>
        </p:nvSpPr>
        <p:spPr bwMode="auto">
          <a:xfrm>
            <a:off x="0" y="1066800"/>
            <a:ext cx="9144000" cy="5791200"/>
          </a:xfrm>
          <a:prstGeom prst="rect">
            <a:avLst/>
          </a:prstGeom>
          <a:solidFill>
            <a:srgbClr val="000042"/>
          </a:solidFill>
          <a:ln w="9525">
            <a:noFill/>
            <a:miter lim="800000"/>
            <a:headEnd/>
            <a:tailEnd/>
          </a:ln>
          <a:effectLst/>
        </p:spPr>
        <p:txBody>
          <a:bodyPr wrap="none" anchor="ctr"/>
          <a:lstStyle/>
          <a:p>
            <a:pPr>
              <a:defRPr/>
            </a:pPr>
            <a:endParaRPr lang="en-US" sz="1350"/>
          </a:p>
        </p:txBody>
      </p:sp>
      <p:sp>
        <p:nvSpPr>
          <p:cNvPr id="6" name="Rectangle 2">
            <a:extLst>
              <a:ext uri="{FF2B5EF4-FFF2-40B4-BE49-F238E27FC236}">
                <a16:creationId xmlns:a16="http://schemas.microsoft.com/office/drawing/2014/main" id="{1B8207CB-FE05-44D9-B3C0-4BF4A33BBFF7}"/>
              </a:ext>
            </a:extLst>
          </p:cNvPr>
          <p:cNvSpPr>
            <a:spLocks noChangeArrowheads="1"/>
          </p:cNvSpPr>
          <p:nvPr/>
        </p:nvSpPr>
        <p:spPr bwMode="auto">
          <a:xfrm>
            <a:off x="0" y="1066800"/>
            <a:ext cx="9144000" cy="5791200"/>
          </a:xfrm>
          <a:prstGeom prst="rect">
            <a:avLst/>
          </a:prstGeom>
          <a:gradFill rotWithShape="0">
            <a:gsLst>
              <a:gs pos="0">
                <a:srgbClr val="000042"/>
              </a:gs>
              <a:gs pos="100000">
                <a:srgbClr val="151555"/>
              </a:gs>
            </a:gsLst>
            <a:lin ang="2700000" scaled="1"/>
          </a:gradFill>
          <a:ln w="9525">
            <a:noFill/>
            <a:miter lim="800000"/>
            <a:headEnd/>
            <a:tailEnd/>
          </a:ln>
          <a:effectLst/>
        </p:spPr>
        <p:txBody>
          <a:bodyPr wrap="none" anchor="ctr"/>
          <a:lstStyle/>
          <a:p>
            <a:pPr>
              <a:defRPr/>
            </a:pPr>
            <a:endParaRPr lang="en-US" sz="1350"/>
          </a:p>
        </p:txBody>
      </p:sp>
      <p:sp>
        <p:nvSpPr>
          <p:cNvPr id="7" name="Rectangle 3">
            <a:extLst>
              <a:ext uri="{FF2B5EF4-FFF2-40B4-BE49-F238E27FC236}">
                <a16:creationId xmlns:a16="http://schemas.microsoft.com/office/drawing/2014/main" id="{8188C85B-4535-453F-88EB-BF6A581EC894}"/>
              </a:ext>
            </a:extLst>
          </p:cNvPr>
          <p:cNvSpPr>
            <a:spLocks noChangeArrowheads="1"/>
          </p:cNvSpPr>
          <p:nvPr/>
        </p:nvSpPr>
        <p:spPr bwMode="auto">
          <a:xfrm>
            <a:off x="0" y="1066800"/>
            <a:ext cx="9144000" cy="5791200"/>
          </a:xfrm>
          <a:prstGeom prst="rect">
            <a:avLst/>
          </a:prstGeom>
          <a:noFill/>
          <a:ln w="9525">
            <a:noFill/>
            <a:miter lim="800000"/>
            <a:headEnd/>
            <a:tailEnd/>
          </a:ln>
          <a:effectLst/>
        </p:spPr>
        <p:txBody>
          <a:bodyPr wrap="none" anchor="ctr"/>
          <a:lstStyle/>
          <a:p>
            <a:pPr>
              <a:defRPr/>
            </a:pPr>
            <a:endParaRPr lang="en-US" sz="1350"/>
          </a:p>
        </p:txBody>
      </p:sp>
      <p:graphicFrame>
        <p:nvGraphicFramePr>
          <p:cNvPr id="8" name="Object 6">
            <a:extLst>
              <a:ext uri="{FF2B5EF4-FFF2-40B4-BE49-F238E27FC236}">
                <a16:creationId xmlns:a16="http://schemas.microsoft.com/office/drawing/2014/main" id="{A6668EA1-8AC8-466D-866C-606966036F77}"/>
              </a:ext>
            </a:extLst>
          </p:cNvPr>
          <p:cNvGraphicFramePr>
            <a:graphicFrameLocks noChangeAspect="1"/>
          </p:cNvGraphicFramePr>
          <p:nvPr/>
        </p:nvGraphicFramePr>
        <p:xfrm>
          <a:off x="0" y="0"/>
          <a:ext cx="9144000" cy="1130300"/>
        </p:xfrm>
        <a:graphic>
          <a:graphicData uri="http://schemas.openxmlformats.org/presentationml/2006/ole">
            <mc:AlternateContent xmlns:mc="http://schemas.openxmlformats.org/markup-compatibility/2006">
              <mc:Choice xmlns:v="urn:schemas-microsoft-com:vml" Requires="v">
                <p:oleObj spid="_x0000_s689154" name="Photo Editor-foto" r:id="rId3" imgW="7621064" imgH="1009791" progId="MSPhotoEd.3">
                  <p:embed/>
                </p:oleObj>
              </mc:Choice>
              <mc:Fallback>
                <p:oleObj name="Photo Editor-foto" r:id="rId3" imgW="7621064" imgH="1009791" progId="MSPhotoEd.3">
                  <p:embed/>
                  <p:pic>
                    <p:nvPicPr>
                      <p:cNvPr id="122886" name="Object 6">
                        <a:extLst>
                          <a:ext uri="{FF2B5EF4-FFF2-40B4-BE49-F238E27FC236}">
                            <a16:creationId xmlns:a16="http://schemas.microsoft.com/office/drawing/2014/main" id="{7F234031-FBF6-4FCC-BE4C-259EBCD99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7">
            <a:extLst>
              <a:ext uri="{FF2B5EF4-FFF2-40B4-BE49-F238E27FC236}">
                <a16:creationId xmlns:a16="http://schemas.microsoft.com/office/drawing/2014/main" id="{5242150C-8CC3-454D-9F57-DA124BB8A666}"/>
              </a:ext>
            </a:extLst>
          </p:cNvPr>
          <p:cNvSpPr txBox="1">
            <a:spLocks noChangeArrowheads="1"/>
          </p:cNvSpPr>
          <p:nvPr/>
        </p:nvSpPr>
        <p:spPr bwMode="auto">
          <a:xfrm>
            <a:off x="1828800" y="71438"/>
            <a:ext cx="4191000"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nl-BE" altLang="en-US" sz="1500">
                <a:solidFill>
                  <a:schemeClr val="bg1"/>
                </a:solidFill>
                <a:latin typeface="Batang" panose="02030600000101010101" pitchFamily="18" charset="-127"/>
              </a:rPr>
              <a:t>New York State </a:t>
            </a:r>
          </a:p>
          <a:p>
            <a:pPr>
              <a:defRPr/>
            </a:pPr>
            <a:r>
              <a:rPr lang="nl-BE" altLang="en-US" sz="1500">
                <a:solidFill>
                  <a:schemeClr val="bg1"/>
                </a:solidFill>
                <a:latin typeface="Batang" panose="02030600000101010101" pitchFamily="18" charset="-127"/>
              </a:rPr>
              <a:t>Center of Excellence in Bioinformatics &amp; Life Sciences</a:t>
            </a:r>
          </a:p>
          <a:p>
            <a:pPr>
              <a:defRPr/>
            </a:pPr>
            <a:endParaRPr lang="nl-BE" altLang="en-US" sz="600">
              <a:solidFill>
                <a:schemeClr val="bg1"/>
              </a:solidFill>
              <a:latin typeface="Batang" panose="02030600000101010101" pitchFamily="18" charset="-127"/>
            </a:endParaRPr>
          </a:p>
        </p:txBody>
      </p:sp>
      <p:grpSp>
        <p:nvGrpSpPr>
          <p:cNvPr id="10" name="Group 8">
            <a:extLst>
              <a:ext uri="{FF2B5EF4-FFF2-40B4-BE49-F238E27FC236}">
                <a16:creationId xmlns:a16="http://schemas.microsoft.com/office/drawing/2014/main" id="{C4B6844E-8F6E-4231-B265-A418135054DF}"/>
              </a:ext>
            </a:extLst>
          </p:cNvPr>
          <p:cNvGrpSpPr>
            <a:grpSpLocks/>
          </p:cNvGrpSpPr>
          <p:nvPr/>
        </p:nvGrpSpPr>
        <p:grpSpPr bwMode="auto">
          <a:xfrm>
            <a:off x="152400" y="152400"/>
            <a:ext cx="1752600" cy="838200"/>
            <a:chOff x="720" y="1440"/>
            <a:chExt cx="1104" cy="576"/>
          </a:xfrm>
        </p:grpSpPr>
        <p:sp>
          <p:nvSpPr>
            <p:cNvPr id="11" name="AutoShape 9">
              <a:extLst>
                <a:ext uri="{FF2B5EF4-FFF2-40B4-BE49-F238E27FC236}">
                  <a16:creationId xmlns:a16="http://schemas.microsoft.com/office/drawing/2014/main" id="{3D8A7707-E2DA-4D63-BA8B-099586428776}"/>
                </a:ext>
              </a:extLst>
            </p:cNvPr>
            <p:cNvSpPr>
              <a:spLocks noChangeArrowheads="1"/>
            </p:cNvSpPr>
            <p:nvPr/>
          </p:nvSpPr>
          <p:spPr bwMode="auto">
            <a:xfrm>
              <a:off x="820" y="1449"/>
              <a:ext cx="352" cy="269"/>
            </a:xfrm>
            <a:prstGeom prst="parallelogram">
              <a:avLst>
                <a:gd name="adj" fmla="val 32714"/>
              </a:avLst>
            </a:prstGeom>
            <a:solidFill>
              <a:schemeClr val="bg1"/>
            </a:solidFill>
            <a:ln w="28575">
              <a:solidFill>
                <a:schemeClr val="bg2"/>
              </a:solidFill>
              <a:miter lim="800000"/>
              <a:headEnd/>
              <a:tailEnd/>
            </a:ln>
            <a:effectLst/>
          </p:spPr>
          <p:txBody>
            <a:bodyPr wrap="none" anchor="ctr"/>
            <a:lstStyle/>
            <a:p>
              <a:pPr>
                <a:defRPr/>
              </a:pPr>
              <a:endParaRPr lang="en-US" sz="1350"/>
            </a:p>
          </p:txBody>
        </p:sp>
        <p:sp>
          <p:nvSpPr>
            <p:cNvPr id="12" name="AutoShape 10">
              <a:extLst>
                <a:ext uri="{FF2B5EF4-FFF2-40B4-BE49-F238E27FC236}">
                  <a16:creationId xmlns:a16="http://schemas.microsoft.com/office/drawing/2014/main" id="{A0FB98A7-C394-45B3-8958-A9EF42FC5DA1}"/>
                </a:ext>
              </a:extLst>
            </p:cNvPr>
            <p:cNvSpPr>
              <a:spLocks noChangeArrowheads="1"/>
            </p:cNvSpPr>
            <p:nvPr/>
          </p:nvSpPr>
          <p:spPr bwMode="auto">
            <a:xfrm>
              <a:off x="1123" y="1449"/>
              <a:ext cx="352" cy="269"/>
            </a:xfrm>
            <a:prstGeom prst="parallelogram">
              <a:avLst>
                <a:gd name="adj" fmla="val 32714"/>
              </a:avLst>
            </a:prstGeom>
            <a:solidFill>
              <a:schemeClr val="bg1"/>
            </a:solidFill>
            <a:ln w="28575">
              <a:solidFill>
                <a:srgbClr val="1E2082"/>
              </a:solidFill>
              <a:miter lim="800000"/>
              <a:headEnd/>
              <a:tailEnd/>
            </a:ln>
            <a:effectLst/>
          </p:spPr>
          <p:txBody>
            <a:bodyPr wrap="none" anchor="ctr"/>
            <a:lstStyle/>
            <a:p>
              <a:pPr>
                <a:defRPr/>
              </a:pPr>
              <a:endParaRPr lang="en-US" sz="1350"/>
            </a:p>
          </p:txBody>
        </p:sp>
        <p:sp>
          <p:nvSpPr>
            <p:cNvPr id="13" name="AutoShape 11">
              <a:extLst>
                <a:ext uri="{FF2B5EF4-FFF2-40B4-BE49-F238E27FC236}">
                  <a16:creationId xmlns:a16="http://schemas.microsoft.com/office/drawing/2014/main" id="{E54102DA-C755-46A4-884E-BBEC5116B115}"/>
                </a:ext>
              </a:extLst>
            </p:cNvPr>
            <p:cNvSpPr>
              <a:spLocks noChangeArrowheads="1"/>
            </p:cNvSpPr>
            <p:nvPr/>
          </p:nvSpPr>
          <p:spPr bwMode="auto">
            <a:xfrm>
              <a:off x="1424" y="1449"/>
              <a:ext cx="352" cy="269"/>
            </a:xfrm>
            <a:prstGeom prst="parallelogram">
              <a:avLst>
                <a:gd name="adj" fmla="val 32714"/>
              </a:avLst>
            </a:prstGeom>
            <a:solidFill>
              <a:schemeClr val="bg1"/>
            </a:solidFill>
            <a:ln w="28575">
              <a:solidFill>
                <a:schemeClr val="bg2"/>
              </a:solidFill>
              <a:miter lim="800000"/>
              <a:headEnd/>
              <a:tailEnd/>
            </a:ln>
            <a:effectLst/>
          </p:spPr>
          <p:txBody>
            <a:bodyPr wrap="none" anchor="ctr"/>
            <a:lstStyle/>
            <a:p>
              <a:pPr>
                <a:defRPr/>
              </a:pPr>
              <a:endParaRPr lang="en-US" sz="1350"/>
            </a:p>
          </p:txBody>
        </p:sp>
        <p:sp>
          <p:nvSpPr>
            <p:cNvPr id="14" name="AutoShape 12">
              <a:extLst>
                <a:ext uri="{FF2B5EF4-FFF2-40B4-BE49-F238E27FC236}">
                  <a16:creationId xmlns:a16="http://schemas.microsoft.com/office/drawing/2014/main" id="{0DDE989E-F5D6-474D-9B4C-57A70CED3195}"/>
                </a:ext>
              </a:extLst>
            </p:cNvPr>
            <p:cNvSpPr>
              <a:spLocks noChangeArrowheads="1"/>
            </p:cNvSpPr>
            <p:nvPr/>
          </p:nvSpPr>
          <p:spPr bwMode="auto">
            <a:xfrm>
              <a:off x="720" y="1761"/>
              <a:ext cx="352" cy="255"/>
            </a:xfrm>
            <a:prstGeom prst="parallelogram">
              <a:avLst>
                <a:gd name="adj" fmla="val 34510"/>
              </a:avLst>
            </a:prstGeom>
            <a:solidFill>
              <a:schemeClr val="bg1"/>
            </a:solidFill>
            <a:ln w="28575">
              <a:solidFill>
                <a:srgbClr val="1E2082"/>
              </a:solidFill>
              <a:miter lim="800000"/>
              <a:headEnd/>
              <a:tailEnd/>
            </a:ln>
            <a:effectLst/>
          </p:spPr>
          <p:txBody>
            <a:bodyPr wrap="none" anchor="ctr"/>
            <a:lstStyle/>
            <a:p>
              <a:pPr>
                <a:defRPr/>
              </a:pPr>
              <a:endParaRPr lang="en-US" sz="1350"/>
            </a:p>
          </p:txBody>
        </p:sp>
        <p:sp>
          <p:nvSpPr>
            <p:cNvPr id="15" name="AutoShape 13">
              <a:extLst>
                <a:ext uri="{FF2B5EF4-FFF2-40B4-BE49-F238E27FC236}">
                  <a16:creationId xmlns:a16="http://schemas.microsoft.com/office/drawing/2014/main" id="{4E7063B5-A7C2-4121-B954-BAF816FC2FE8}"/>
                </a:ext>
              </a:extLst>
            </p:cNvPr>
            <p:cNvSpPr>
              <a:spLocks noChangeArrowheads="1"/>
            </p:cNvSpPr>
            <p:nvPr/>
          </p:nvSpPr>
          <p:spPr bwMode="auto">
            <a:xfrm>
              <a:off x="1021" y="1761"/>
              <a:ext cx="352" cy="255"/>
            </a:xfrm>
            <a:prstGeom prst="parallelogram">
              <a:avLst>
                <a:gd name="adj" fmla="val 34510"/>
              </a:avLst>
            </a:prstGeom>
            <a:solidFill>
              <a:schemeClr val="bg1"/>
            </a:solidFill>
            <a:ln w="28575">
              <a:solidFill>
                <a:schemeClr val="bg2"/>
              </a:solidFill>
              <a:miter lim="800000"/>
              <a:headEnd/>
              <a:tailEnd/>
            </a:ln>
            <a:effectLst/>
          </p:spPr>
          <p:txBody>
            <a:bodyPr wrap="none" anchor="ctr"/>
            <a:lstStyle/>
            <a:p>
              <a:pPr>
                <a:defRPr/>
              </a:pPr>
              <a:endParaRPr lang="en-US" sz="1350"/>
            </a:p>
          </p:txBody>
        </p:sp>
        <p:sp>
          <p:nvSpPr>
            <p:cNvPr id="16" name="AutoShape 14">
              <a:extLst>
                <a:ext uri="{FF2B5EF4-FFF2-40B4-BE49-F238E27FC236}">
                  <a16:creationId xmlns:a16="http://schemas.microsoft.com/office/drawing/2014/main" id="{C4C0C250-4A11-4769-929E-4386971ECEF9}"/>
                </a:ext>
              </a:extLst>
            </p:cNvPr>
            <p:cNvSpPr>
              <a:spLocks noChangeArrowheads="1"/>
            </p:cNvSpPr>
            <p:nvPr/>
          </p:nvSpPr>
          <p:spPr bwMode="auto">
            <a:xfrm>
              <a:off x="1324" y="1761"/>
              <a:ext cx="352" cy="255"/>
            </a:xfrm>
            <a:prstGeom prst="parallelogram">
              <a:avLst>
                <a:gd name="adj" fmla="val 34510"/>
              </a:avLst>
            </a:prstGeom>
            <a:solidFill>
              <a:schemeClr val="bg2"/>
            </a:solidFill>
            <a:ln w="28575">
              <a:solidFill>
                <a:srgbClr val="1E2082"/>
              </a:solidFill>
              <a:miter lim="800000"/>
              <a:headEnd/>
              <a:tailEnd/>
            </a:ln>
            <a:effectLst/>
          </p:spPr>
          <p:txBody>
            <a:bodyPr wrap="none" anchor="ctr"/>
            <a:lstStyle/>
            <a:p>
              <a:pPr>
                <a:defRPr/>
              </a:pPr>
              <a:endParaRPr lang="en-US" sz="1350"/>
            </a:p>
          </p:txBody>
        </p:sp>
        <p:sp>
          <p:nvSpPr>
            <p:cNvPr id="17" name="Rectangle 15">
              <a:extLst>
                <a:ext uri="{FF2B5EF4-FFF2-40B4-BE49-F238E27FC236}">
                  <a16:creationId xmlns:a16="http://schemas.microsoft.com/office/drawing/2014/main" id="{2B574AE3-2455-4F09-BE2E-2D4F2A21BEF9}"/>
                </a:ext>
              </a:extLst>
            </p:cNvPr>
            <p:cNvSpPr>
              <a:spLocks noChangeArrowheads="1"/>
            </p:cNvSpPr>
            <p:nvPr/>
          </p:nvSpPr>
          <p:spPr bwMode="auto">
            <a:xfrm>
              <a:off x="864" y="1440"/>
              <a:ext cx="960" cy="206"/>
            </a:xfrm>
            <a:prstGeom prst="rect">
              <a:avLst/>
            </a:prstGeom>
            <a:noFill/>
            <a:ln w="9525">
              <a:noFill/>
              <a:miter lim="800000"/>
              <a:headEnd/>
              <a:tailEnd/>
            </a:ln>
            <a:effectLst/>
          </p:spPr>
          <p:txBody>
            <a:bodyPr>
              <a:spAutoFit/>
            </a:bodyPr>
            <a:lstStyle/>
            <a:p>
              <a:pPr>
                <a:defRPr/>
              </a:pPr>
              <a:r>
                <a:rPr lang="nl-BE" sz="1350">
                  <a:solidFill>
                    <a:srgbClr val="153C8B"/>
                  </a:solidFill>
                  <a:latin typeface="Verdana" pitchFamily="34" charset="0"/>
                </a:rPr>
                <a:t>R  </a:t>
              </a:r>
              <a:r>
                <a:rPr lang="nl-BE" sz="1200">
                  <a:solidFill>
                    <a:srgbClr val="153C8B"/>
                  </a:solidFill>
                  <a:latin typeface="Verdana" pitchFamily="34" charset="0"/>
                </a:rPr>
                <a:t> </a:t>
              </a:r>
              <a:r>
                <a:rPr lang="nl-BE" sz="1350">
                  <a:solidFill>
                    <a:srgbClr val="153C8B"/>
                  </a:solidFill>
                  <a:latin typeface="Verdana" pitchFamily="34" charset="0"/>
                </a:rPr>
                <a:t>T  U</a:t>
              </a:r>
              <a:endParaRPr lang="en-US" sz="1350">
                <a:solidFill>
                  <a:srgbClr val="153C8B"/>
                </a:solidFill>
                <a:latin typeface="Verdana" pitchFamily="34" charset="0"/>
              </a:endParaRPr>
            </a:p>
          </p:txBody>
        </p:sp>
      </p:grpSp>
      <p:sp>
        <p:nvSpPr>
          <p:cNvPr id="18" name="Line 16">
            <a:extLst>
              <a:ext uri="{FF2B5EF4-FFF2-40B4-BE49-F238E27FC236}">
                <a16:creationId xmlns:a16="http://schemas.microsoft.com/office/drawing/2014/main" id="{EFAE43F2-E897-4DA1-8AA4-25B476CB70DF}"/>
              </a:ext>
            </a:extLst>
          </p:cNvPr>
          <p:cNvSpPr>
            <a:spLocks noChangeShapeType="1"/>
          </p:cNvSpPr>
          <p:nvPr/>
        </p:nvSpPr>
        <p:spPr bwMode="auto">
          <a:xfrm>
            <a:off x="0" y="1143000"/>
            <a:ext cx="9144000" cy="0"/>
          </a:xfrm>
          <a:prstGeom prst="line">
            <a:avLst/>
          </a:prstGeom>
          <a:noFill/>
          <a:ln w="9525">
            <a:solidFill>
              <a:schemeClr val="bg1"/>
            </a:solidFill>
            <a:round/>
            <a:headEnd/>
            <a:tailEnd/>
          </a:ln>
          <a:effectLst/>
        </p:spPr>
        <p:txBody>
          <a:bodyPr anchor="ctr"/>
          <a:lstStyle/>
          <a:p>
            <a:pPr>
              <a:defRPr/>
            </a:pPr>
            <a:endParaRPr lang="en-US" sz="1350"/>
          </a:p>
        </p:txBody>
      </p:sp>
      <p:graphicFrame>
        <p:nvGraphicFramePr>
          <p:cNvPr id="19" name="Object 20">
            <a:extLst>
              <a:ext uri="{FF2B5EF4-FFF2-40B4-BE49-F238E27FC236}">
                <a16:creationId xmlns:a16="http://schemas.microsoft.com/office/drawing/2014/main" id="{1E4DC576-A4D1-4134-ABEE-8C6ACC06E002}"/>
              </a:ext>
            </a:extLst>
          </p:cNvPr>
          <p:cNvGraphicFramePr>
            <a:graphicFrameLocks noChangeAspect="1"/>
          </p:cNvGraphicFramePr>
          <p:nvPr userDrawn="1"/>
        </p:nvGraphicFramePr>
        <p:xfrm>
          <a:off x="0" y="0"/>
          <a:ext cx="9144000" cy="1130300"/>
        </p:xfrm>
        <a:graphic>
          <a:graphicData uri="http://schemas.openxmlformats.org/presentationml/2006/ole">
            <mc:AlternateContent xmlns:mc="http://schemas.openxmlformats.org/markup-compatibility/2006">
              <mc:Choice xmlns:v="urn:schemas-microsoft-com:vml" Requires="v">
                <p:oleObj spid="_x0000_s689155" name="Photo Editor-foto" r:id="rId5" imgW="7621064" imgH="1009791" progId="MSPhotoEd.3">
                  <p:embed/>
                </p:oleObj>
              </mc:Choice>
              <mc:Fallback>
                <p:oleObj name="Photo Editor-foto" r:id="rId5" imgW="7621064" imgH="1009791" progId="MSPhotoEd.3">
                  <p:embed/>
                  <p:pic>
                    <p:nvPicPr>
                      <p:cNvPr id="122890" name="Object 20">
                        <a:extLst>
                          <a:ext uri="{FF2B5EF4-FFF2-40B4-BE49-F238E27FC236}">
                            <a16:creationId xmlns:a16="http://schemas.microsoft.com/office/drawing/2014/main" id="{50053696-032C-41D7-919F-59F9B65510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Text Box 21">
            <a:extLst>
              <a:ext uri="{FF2B5EF4-FFF2-40B4-BE49-F238E27FC236}">
                <a16:creationId xmlns:a16="http://schemas.microsoft.com/office/drawing/2014/main" id="{99BB1B12-5327-46F9-A7C1-C74217BF88D4}"/>
              </a:ext>
            </a:extLst>
          </p:cNvPr>
          <p:cNvSpPr txBox="1">
            <a:spLocks noChangeArrowheads="1"/>
          </p:cNvSpPr>
          <p:nvPr userDrawn="1"/>
        </p:nvSpPr>
        <p:spPr bwMode="auto">
          <a:xfrm>
            <a:off x="1828800" y="71438"/>
            <a:ext cx="4191000"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nl-BE" altLang="en-US" sz="1500">
                <a:solidFill>
                  <a:schemeClr val="bg1"/>
                </a:solidFill>
                <a:latin typeface="Batang" panose="02030600000101010101" pitchFamily="18" charset="-127"/>
              </a:rPr>
              <a:t>New York State </a:t>
            </a:r>
          </a:p>
          <a:p>
            <a:pPr>
              <a:defRPr/>
            </a:pPr>
            <a:r>
              <a:rPr lang="nl-BE" altLang="en-US" sz="1500">
                <a:solidFill>
                  <a:schemeClr val="bg1"/>
                </a:solidFill>
                <a:latin typeface="Batang" panose="02030600000101010101" pitchFamily="18" charset="-127"/>
              </a:rPr>
              <a:t>Center of Excellence in Bioinformatics &amp; Life Sciences</a:t>
            </a:r>
          </a:p>
          <a:p>
            <a:pPr>
              <a:defRPr/>
            </a:pPr>
            <a:endParaRPr lang="nl-BE" altLang="en-US" sz="600">
              <a:solidFill>
                <a:schemeClr val="bg1"/>
              </a:solidFill>
              <a:latin typeface="Batang" panose="02030600000101010101" pitchFamily="18" charset="-127"/>
            </a:endParaRPr>
          </a:p>
        </p:txBody>
      </p:sp>
      <p:grpSp>
        <p:nvGrpSpPr>
          <p:cNvPr id="21" name="Group 22">
            <a:extLst>
              <a:ext uri="{FF2B5EF4-FFF2-40B4-BE49-F238E27FC236}">
                <a16:creationId xmlns:a16="http://schemas.microsoft.com/office/drawing/2014/main" id="{4ECFE558-1955-49F0-A2CB-034CC04FE082}"/>
              </a:ext>
            </a:extLst>
          </p:cNvPr>
          <p:cNvGrpSpPr>
            <a:grpSpLocks/>
          </p:cNvGrpSpPr>
          <p:nvPr userDrawn="1"/>
        </p:nvGrpSpPr>
        <p:grpSpPr bwMode="auto">
          <a:xfrm>
            <a:off x="152400" y="152400"/>
            <a:ext cx="1752600" cy="838200"/>
            <a:chOff x="720" y="1440"/>
            <a:chExt cx="1104" cy="576"/>
          </a:xfrm>
        </p:grpSpPr>
        <p:sp>
          <p:nvSpPr>
            <p:cNvPr id="22" name="AutoShape 23">
              <a:extLst>
                <a:ext uri="{FF2B5EF4-FFF2-40B4-BE49-F238E27FC236}">
                  <a16:creationId xmlns:a16="http://schemas.microsoft.com/office/drawing/2014/main" id="{5CAAF702-FED5-424F-AB79-C5168EDA6901}"/>
                </a:ext>
              </a:extLst>
            </p:cNvPr>
            <p:cNvSpPr>
              <a:spLocks noChangeArrowheads="1"/>
            </p:cNvSpPr>
            <p:nvPr/>
          </p:nvSpPr>
          <p:spPr bwMode="auto">
            <a:xfrm>
              <a:off x="820" y="1449"/>
              <a:ext cx="352" cy="269"/>
            </a:xfrm>
            <a:prstGeom prst="parallelogram">
              <a:avLst>
                <a:gd name="adj" fmla="val 32714"/>
              </a:avLst>
            </a:prstGeom>
            <a:solidFill>
              <a:schemeClr val="bg1"/>
            </a:solidFill>
            <a:ln w="28575">
              <a:solidFill>
                <a:schemeClr val="bg2"/>
              </a:solidFill>
              <a:miter lim="800000"/>
              <a:headEnd/>
              <a:tailEnd/>
            </a:ln>
            <a:effectLst/>
          </p:spPr>
          <p:txBody>
            <a:bodyPr wrap="none" anchor="ctr"/>
            <a:lstStyle/>
            <a:p>
              <a:pPr>
                <a:defRPr/>
              </a:pPr>
              <a:endParaRPr lang="en-US" sz="1350"/>
            </a:p>
          </p:txBody>
        </p:sp>
        <p:sp>
          <p:nvSpPr>
            <p:cNvPr id="23" name="AutoShape 24">
              <a:extLst>
                <a:ext uri="{FF2B5EF4-FFF2-40B4-BE49-F238E27FC236}">
                  <a16:creationId xmlns:a16="http://schemas.microsoft.com/office/drawing/2014/main" id="{EFABFF57-44CB-4E7A-9EBB-74409F2985B0}"/>
                </a:ext>
              </a:extLst>
            </p:cNvPr>
            <p:cNvSpPr>
              <a:spLocks noChangeArrowheads="1"/>
            </p:cNvSpPr>
            <p:nvPr/>
          </p:nvSpPr>
          <p:spPr bwMode="auto">
            <a:xfrm>
              <a:off x="1123" y="1449"/>
              <a:ext cx="352" cy="269"/>
            </a:xfrm>
            <a:prstGeom prst="parallelogram">
              <a:avLst>
                <a:gd name="adj" fmla="val 32714"/>
              </a:avLst>
            </a:prstGeom>
            <a:solidFill>
              <a:schemeClr val="bg1"/>
            </a:solidFill>
            <a:ln w="28575">
              <a:solidFill>
                <a:srgbClr val="1E2082"/>
              </a:solidFill>
              <a:miter lim="800000"/>
              <a:headEnd/>
              <a:tailEnd/>
            </a:ln>
            <a:effectLst/>
          </p:spPr>
          <p:txBody>
            <a:bodyPr wrap="none" anchor="ctr"/>
            <a:lstStyle/>
            <a:p>
              <a:pPr>
                <a:defRPr/>
              </a:pPr>
              <a:endParaRPr lang="en-US" sz="1350"/>
            </a:p>
          </p:txBody>
        </p:sp>
        <p:sp>
          <p:nvSpPr>
            <p:cNvPr id="24" name="AutoShape 25">
              <a:extLst>
                <a:ext uri="{FF2B5EF4-FFF2-40B4-BE49-F238E27FC236}">
                  <a16:creationId xmlns:a16="http://schemas.microsoft.com/office/drawing/2014/main" id="{BE8F3520-3CCE-4F62-BF54-A43641706D23}"/>
                </a:ext>
              </a:extLst>
            </p:cNvPr>
            <p:cNvSpPr>
              <a:spLocks noChangeArrowheads="1"/>
            </p:cNvSpPr>
            <p:nvPr/>
          </p:nvSpPr>
          <p:spPr bwMode="auto">
            <a:xfrm>
              <a:off x="1424" y="1449"/>
              <a:ext cx="352" cy="269"/>
            </a:xfrm>
            <a:prstGeom prst="parallelogram">
              <a:avLst>
                <a:gd name="adj" fmla="val 32714"/>
              </a:avLst>
            </a:prstGeom>
            <a:solidFill>
              <a:schemeClr val="bg1"/>
            </a:solidFill>
            <a:ln w="28575">
              <a:solidFill>
                <a:schemeClr val="bg2"/>
              </a:solidFill>
              <a:miter lim="800000"/>
              <a:headEnd/>
              <a:tailEnd/>
            </a:ln>
            <a:effectLst/>
          </p:spPr>
          <p:txBody>
            <a:bodyPr wrap="none" anchor="ctr"/>
            <a:lstStyle/>
            <a:p>
              <a:pPr>
                <a:defRPr/>
              </a:pPr>
              <a:endParaRPr lang="en-US" sz="1350"/>
            </a:p>
          </p:txBody>
        </p:sp>
        <p:sp>
          <p:nvSpPr>
            <p:cNvPr id="25" name="AutoShape 26">
              <a:extLst>
                <a:ext uri="{FF2B5EF4-FFF2-40B4-BE49-F238E27FC236}">
                  <a16:creationId xmlns:a16="http://schemas.microsoft.com/office/drawing/2014/main" id="{DA22376A-F3C2-4B8E-97DA-F498010B3554}"/>
                </a:ext>
              </a:extLst>
            </p:cNvPr>
            <p:cNvSpPr>
              <a:spLocks noChangeArrowheads="1"/>
            </p:cNvSpPr>
            <p:nvPr/>
          </p:nvSpPr>
          <p:spPr bwMode="auto">
            <a:xfrm>
              <a:off x="720" y="1761"/>
              <a:ext cx="352" cy="255"/>
            </a:xfrm>
            <a:prstGeom prst="parallelogram">
              <a:avLst>
                <a:gd name="adj" fmla="val 34510"/>
              </a:avLst>
            </a:prstGeom>
            <a:solidFill>
              <a:schemeClr val="bg1"/>
            </a:solidFill>
            <a:ln w="28575">
              <a:solidFill>
                <a:srgbClr val="1E2082"/>
              </a:solidFill>
              <a:miter lim="800000"/>
              <a:headEnd/>
              <a:tailEnd/>
            </a:ln>
            <a:effectLst/>
          </p:spPr>
          <p:txBody>
            <a:bodyPr wrap="none" anchor="ctr"/>
            <a:lstStyle/>
            <a:p>
              <a:pPr>
                <a:defRPr/>
              </a:pPr>
              <a:endParaRPr lang="en-US" sz="1350"/>
            </a:p>
          </p:txBody>
        </p:sp>
        <p:sp>
          <p:nvSpPr>
            <p:cNvPr id="26" name="AutoShape 27">
              <a:extLst>
                <a:ext uri="{FF2B5EF4-FFF2-40B4-BE49-F238E27FC236}">
                  <a16:creationId xmlns:a16="http://schemas.microsoft.com/office/drawing/2014/main" id="{54E6D10A-BB14-46CC-9D27-5B986C62960E}"/>
                </a:ext>
              </a:extLst>
            </p:cNvPr>
            <p:cNvSpPr>
              <a:spLocks noChangeArrowheads="1"/>
            </p:cNvSpPr>
            <p:nvPr/>
          </p:nvSpPr>
          <p:spPr bwMode="auto">
            <a:xfrm>
              <a:off x="1021" y="1761"/>
              <a:ext cx="352" cy="255"/>
            </a:xfrm>
            <a:prstGeom prst="parallelogram">
              <a:avLst>
                <a:gd name="adj" fmla="val 34510"/>
              </a:avLst>
            </a:prstGeom>
            <a:solidFill>
              <a:schemeClr val="bg1"/>
            </a:solidFill>
            <a:ln w="28575">
              <a:solidFill>
                <a:schemeClr val="bg2"/>
              </a:solidFill>
              <a:miter lim="800000"/>
              <a:headEnd/>
              <a:tailEnd/>
            </a:ln>
            <a:effectLst/>
          </p:spPr>
          <p:txBody>
            <a:bodyPr wrap="none" anchor="ctr"/>
            <a:lstStyle/>
            <a:p>
              <a:pPr>
                <a:defRPr/>
              </a:pPr>
              <a:endParaRPr lang="en-US" sz="1350"/>
            </a:p>
          </p:txBody>
        </p:sp>
        <p:sp>
          <p:nvSpPr>
            <p:cNvPr id="27" name="AutoShape 28">
              <a:extLst>
                <a:ext uri="{FF2B5EF4-FFF2-40B4-BE49-F238E27FC236}">
                  <a16:creationId xmlns:a16="http://schemas.microsoft.com/office/drawing/2014/main" id="{1050E5F6-5582-494E-B4D8-2F92D32DD8CF}"/>
                </a:ext>
              </a:extLst>
            </p:cNvPr>
            <p:cNvSpPr>
              <a:spLocks noChangeArrowheads="1"/>
            </p:cNvSpPr>
            <p:nvPr/>
          </p:nvSpPr>
          <p:spPr bwMode="auto">
            <a:xfrm>
              <a:off x="1324" y="1761"/>
              <a:ext cx="352" cy="255"/>
            </a:xfrm>
            <a:prstGeom prst="parallelogram">
              <a:avLst>
                <a:gd name="adj" fmla="val 34510"/>
              </a:avLst>
            </a:prstGeom>
            <a:solidFill>
              <a:schemeClr val="bg2"/>
            </a:solidFill>
            <a:ln w="28575">
              <a:solidFill>
                <a:srgbClr val="1E2082"/>
              </a:solidFill>
              <a:miter lim="800000"/>
              <a:headEnd/>
              <a:tailEnd/>
            </a:ln>
            <a:effectLst/>
          </p:spPr>
          <p:txBody>
            <a:bodyPr wrap="none" anchor="ctr"/>
            <a:lstStyle/>
            <a:p>
              <a:pPr>
                <a:defRPr/>
              </a:pPr>
              <a:endParaRPr lang="en-US" sz="1350"/>
            </a:p>
          </p:txBody>
        </p:sp>
        <p:sp>
          <p:nvSpPr>
            <p:cNvPr id="28" name="Rectangle 29">
              <a:extLst>
                <a:ext uri="{FF2B5EF4-FFF2-40B4-BE49-F238E27FC236}">
                  <a16:creationId xmlns:a16="http://schemas.microsoft.com/office/drawing/2014/main" id="{26C21BBE-819A-495D-AF4E-40DE85EA2E48}"/>
                </a:ext>
              </a:extLst>
            </p:cNvPr>
            <p:cNvSpPr>
              <a:spLocks noChangeArrowheads="1"/>
            </p:cNvSpPr>
            <p:nvPr/>
          </p:nvSpPr>
          <p:spPr bwMode="auto">
            <a:xfrm>
              <a:off x="864" y="1440"/>
              <a:ext cx="960" cy="206"/>
            </a:xfrm>
            <a:prstGeom prst="rect">
              <a:avLst/>
            </a:prstGeom>
            <a:noFill/>
            <a:ln w="9525">
              <a:noFill/>
              <a:miter lim="800000"/>
              <a:headEnd/>
              <a:tailEnd/>
            </a:ln>
            <a:effectLst/>
          </p:spPr>
          <p:txBody>
            <a:bodyPr>
              <a:spAutoFit/>
            </a:bodyPr>
            <a:lstStyle/>
            <a:p>
              <a:pPr>
                <a:defRPr/>
              </a:pPr>
              <a:r>
                <a:rPr lang="nl-BE" sz="1350">
                  <a:solidFill>
                    <a:srgbClr val="153C8B"/>
                  </a:solidFill>
                  <a:latin typeface="Verdana" pitchFamily="34" charset="0"/>
                </a:rPr>
                <a:t>R  </a:t>
              </a:r>
              <a:r>
                <a:rPr lang="nl-BE" sz="1200">
                  <a:solidFill>
                    <a:srgbClr val="153C8B"/>
                  </a:solidFill>
                  <a:latin typeface="Verdana" pitchFamily="34" charset="0"/>
                </a:rPr>
                <a:t> </a:t>
              </a:r>
              <a:r>
                <a:rPr lang="nl-BE" sz="1350">
                  <a:solidFill>
                    <a:srgbClr val="153C8B"/>
                  </a:solidFill>
                  <a:latin typeface="Verdana" pitchFamily="34" charset="0"/>
                </a:rPr>
                <a:t>T  U</a:t>
              </a:r>
              <a:endParaRPr lang="en-US" sz="1350">
                <a:solidFill>
                  <a:srgbClr val="153C8B"/>
                </a:solidFill>
                <a:latin typeface="Verdana" pitchFamily="34" charset="0"/>
              </a:endParaRPr>
            </a:p>
          </p:txBody>
        </p:sp>
      </p:grpSp>
      <p:sp>
        <p:nvSpPr>
          <p:cNvPr id="29" name="Line 30">
            <a:extLst>
              <a:ext uri="{FF2B5EF4-FFF2-40B4-BE49-F238E27FC236}">
                <a16:creationId xmlns:a16="http://schemas.microsoft.com/office/drawing/2014/main" id="{F4EF7AF0-A315-4C54-A2B8-B15B2AEDB24D}"/>
              </a:ext>
            </a:extLst>
          </p:cNvPr>
          <p:cNvSpPr>
            <a:spLocks noChangeShapeType="1"/>
          </p:cNvSpPr>
          <p:nvPr userDrawn="1"/>
        </p:nvSpPr>
        <p:spPr bwMode="auto">
          <a:xfrm>
            <a:off x="0" y="1143000"/>
            <a:ext cx="9144000" cy="0"/>
          </a:xfrm>
          <a:prstGeom prst="line">
            <a:avLst/>
          </a:prstGeom>
          <a:noFill/>
          <a:ln w="9525">
            <a:solidFill>
              <a:schemeClr val="bg1"/>
            </a:solidFill>
            <a:round/>
            <a:headEnd/>
            <a:tailEnd/>
          </a:ln>
          <a:effectLst/>
        </p:spPr>
        <p:txBody>
          <a:bodyPr anchor="ctr"/>
          <a:lstStyle/>
          <a:p>
            <a:pPr>
              <a:defRPr/>
            </a:pPr>
            <a:endParaRPr lang="en-US" sz="1350"/>
          </a:p>
        </p:txBody>
      </p:sp>
      <p:sp>
        <p:nvSpPr>
          <p:cNvPr id="2" name="Title 1"/>
          <p:cNvSpPr>
            <a:spLocks noGrp="1"/>
          </p:cNvSpPr>
          <p:nvPr>
            <p:ph type="title"/>
          </p:nvPr>
        </p:nvSpPr>
        <p:spPr>
          <a:xfrm>
            <a:off x="228600" y="1012825"/>
            <a:ext cx="8686800" cy="1174750"/>
          </a:xfrm>
          <a:prstGeom prst="roundRect">
            <a:avLst>
              <a:gd name="adj" fmla="val 16667"/>
            </a:avLst>
          </a:prstGeom>
        </p:spPr>
        <p:txBody>
          <a:bodyPr/>
          <a:lstStyle/>
          <a:p>
            <a:r>
              <a:rPr lang="en-US"/>
              <a:t>Click to edit Master title style</a:t>
            </a:r>
          </a:p>
        </p:txBody>
      </p:sp>
      <p:sp>
        <p:nvSpPr>
          <p:cNvPr id="3" name="Table Placeholder 2"/>
          <p:cNvSpPr>
            <a:spLocks noGrp="1"/>
          </p:cNvSpPr>
          <p:nvPr>
            <p:ph type="tbl" idx="1"/>
          </p:nvPr>
        </p:nvSpPr>
        <p:spPr>
          <a:xfrm>
            <a:off x="152400" y="1981200"/>
            <a:ext cx="8839200" cy="4724400"/>
          </a:xfrm>
          <a:prstGeom prst="rect">
            <a:avLst/>
          </a:prstGeom>
        </p:spPr>
        <p:txBody>
          <a:bodyPr/>
          <a:lstStyle/>
          <a:p>
            <a:pPr lvl="0"/>
            <a:endParaRPr lang="en-US" noProof="0"/>
          </a:p>
        </p:txBody>
      </p:sp>
      <p:sp>
        <p:nvSpPr>
          <p:cNvPr id="30" name="Slide Number Placeholder 3">
            <a:extLst>
              <a:ext uri="{FF2B5EF4-FFF2-40B4-BE49-F238E27FC236}">
                <a16:creationId xmlns:a16="http://schemas.microsoft.com/office/drawing/2014/main" id="{8DAC79CF-1C9C-4A6B-812B-5AC085165BDC}"/>
              </a:ext>
            </a:extLst>
          </p:cNvPr>
          <p:cNvSpPr>
            <a:spLocks noGrp="1"/>
          </p:cNvSpPr>
          <p:nvPr>
            <p:ph type="sldNum" sz="quarter" idx="10"/>
          </p:nvPr>
        </p:nvSpPr>
        <p:spPr>
          <a:xfrm>
            <a:off x="7239000" y="6553200"/>
            <a:ext cx="1905000" cy="304800"/>
          </a:xfrm>
          <a:prstGeom prst="rect">
            <a:avLst/>
          </a:prstGeom>
        </p:spPr>
        <p:txBody>
          <a:bodyPr/>
          <a:lstStyle>
            <a:lvl1pPr>
              <a:defRPr/>
            </a:lvl1pPr>
          </a:lstStyle>
          <a:p>
            <a:pPr>
              <a:defRPr/>
            </a:pPr>
            <a:fld id="{06BE286D-5BBE-4ED0-815D-8D973148CAB9}" type="slidenum">
              <a:rPr lang="en-US" altLang="en-US"/>
              <a:pPr>
                <a:defRPr/>
              </a:pPr>
              <a:t>‹#›</a:t>
            </a:fld>
            <a:endParaRPr lang="en-US" altLang="en-US"/>
          </a:p>
        </p:txBody>
      </p:sp>
    </p:spTree>
    <p:extLst>
      <p:ext uri="{BB962C8B-B14F-4D97-AF65-F5344CB8AC3E}">
        <p14:creationId xmlns:p14="http://schemas.microsoft.com/office/powerpoint/2010/main" val="190221458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3BD77-DAA7-4FF9-884D-2D124C57DD67}"/>
              </a:ext>
            </a:extLst>
          </p:cNvPr>
          <p:cNvSpPr>
            <a:spLocks noGrp="1"/>
          </p:cNvSpPr>
          <p:nvPr>
            <p:ph type="dt" sz="half" idx="10"/>
          </p:nvPr>
        </p:nvSpPr>
        <p:spPr/>
        <p:txBody>
          <a:bodyPr/>
          <a:lstStyle>
            <a:lvl1pPr eaLnBrk="0" hangingPunct="0">
              <a:defRPr/>
            </a:lvl1pPr>
          </a:lstStyle>
          <a:p>
            <a:pPr>
              <a:defRPr/>
            </a:pPr>
            <a:endParaRPr lang="en-US"/>
          </a:p>
        </p:txBody>
      </p:sp>
      <p:sp>
        <p:nvSpPr>
          <p:cNvPr id="5" name="Footer Placeholder 4">
            <a:extLst>
              <a:ext uri="{FF2B5EF4-FFF2-40B4-BE49-F238E27FC236}">
                <a16:creationId xmlns:a16="http://schemas.microsoft.com/office/drawing/2014/main" id="{8AD40687-C31B-46D2-88B5-EB38618E637F}"/>
              </a:ext>
            </a:extLst>
          </p:cNvPr>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a:extLst>
              <a:ext uri="{FF2B5EF4-FFF2-40B4-BE49-F238E27FC236}">
                <a16:creationId xmlns:a16="http://schemas.microsoft.com/office/drawing/2014/main" id="{0B12F8EB-F501-4D79-BD1E-B13563346955}"/>
              </a:ext>
            </a:extLst>
          </p:cNvPr>
          <p:cNvSpPr>
            <a:spLocks noGrp="1"/>
          </p:cNvSpPr>
          <p:nvPr>
            <p:ph type="sldNum" sz="quarter" idx="12"/>
          </p:nvPr>
        </p:nvSpPr>
        <p:spPr/>
        <p:txBody>
          <a:bodyPr/>
          <a:lstStyle>
            <a:lvl1pPr eaLnBrk="0" hangingPunct="0">
              <a:defRPr/>
            </a:lvl1pPr>
          </a:lstStyle>
          <a:p>
            <a:pPr>
              <a:defRPr/>
            </a:pPr>
            <a:fld id="{B5A4FB35-89C8-4FF2-A8E6-79579AFE5D33}" type="slidenum">
              <a:rPr lang="en-US"/>
              <a:pPr>
                <a:defRPr/>
              </a:pPr>
              <a:t>‹#›</a:t>
            </a:fld>
            <a:endParaRPr lang="en-US"/>
          </a:p>
        </p:txBody>
      </p:sp>
    </p:spTree>
    <p:extLst>
      <p:ext uri="{BB962C8B-B14F-4D97-AF65-F5344CB8AC3E}">
        <p14:creationId xmlns:p14="http://schemas.microsoft.com/office/powerpoint/2010/main" val="24365449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928468"/>
            <a:ext cx="9144000" cy="1143000"/>
          </a:xfrm>
        </p:spPr>
        <p:txBody>
          <a:bodyPr/>
          <a:lstStyle/>
          <a:p>
            <a:r>
              <a:rPr lang="en-US" dirty="0"/>
              <a:t>Click to edit Master title style</a:t>
            </a:r>
          </a:p>
        </p:txBody>
      </p:sp>
      <p:sp>
        <p:nvSpPr>
          <p:cNvPr id="3" name="Content Placeholder 2"/>
          <p:cNvSpPr>
            <a:spLocks noGrp="1"/>
          </p:cNvSpPr>
          <p:nvPr>
            <p:ph idx="1"/>
          </p:nvPr>
        </p:nvSpPr>
        <p:spPr/>
        <p:txBody>
          <a:bodyPr/>
          <a:lstStyle>
            <a:lvl1pPr>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014747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 name="Shape 19">
            <a:extLst>
              <a:ext uri="{FF2B5EF4-FFF2-40B4-BE49-F238E27FC236}">
                <a16:creationId xmlns:a16="http://schemas.microsoft.com/office/drawing/2014/main" id="{15DBBEEA-D3E1-4C10-8E52-8B2C1E63C312}"/>
              </a:ext>
            </a:extLst>
          </p:cNvPr>
          <p:cNvSpPr txBox="1">
            <a:spLocks noGrp="1"/>
          </p:cNvSpPr>
          <p:nvPr>
            <p:ph type="sldNum" idx="10"/>
          </p:nvPr>
        </p:nvSpPr>
        <p:spPr/>
        <p:txBody>
          <a:bodyPr/>
          <a:lstStyle>
            <a:lvl1pPr algn="l">
              <a:defRPr sz="1800">
                <a:solidFill>
                  <a:schemeClr val="tx1"/>
                </a:solidFill>
              </a:defRPr>
            </a:lvl1pPr>
          </a:lstStyle>
          <a:p>
            <a:pPr>
              <a:defRPr/>
            </a:pPr>
            <a:fld id="{8C28ACC4-B76F-4B22-AE96-71265221F16B}" type="slidenum">
              <a:rPr lang="en"/>
              <a:pPr>
                <a:defRPr/>
              </a:pPr>
              <a:t>‹#›</a:t>
            </a:fld>
            <a:endParaRPr lang="en"/>
          </a:p>
        </p:txBody>
      </p:sp>
    </p:spTree>
    <p:extLst>
      <p:ext uri="{BB962C8B-B14F-4D97-AF65-F5344CB8AC3E}">
        <p14:creationId xmlns:p14="http://schemas.microsoft.com/office/powerpoint/2010/main" val="72606386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5" name="Shape 24">
            <a:extLst>
              <a:ext uri="{FF2B5EF4-FFF2-40B4-BE49-F238E27FC236}">
                <a16:creationId xmlns:a16="http://schemas.microsoft.com/office/drawing/2014/main" id="{5F586E11-92AB-4A2C-A067-9ABF872CFC44}"/>
              </a:ext>
            </a:extLst>
          </p:cNvPr>
          <p:cNvSpPr txBox="1">
            <a:spLocks noGrp="1"/>
          </p:cNvSpPr>
          <p:nvPr>
            <p:ph type="sldNum" idx="10"/>
          </p:nvPr>
        </p:nvSpPr>
        <p:spPr/>
        <p:txBody>
          <a:bodyPr/>
          <a:lstStyle>
            <a:lvl1pPr algn="l">
              <a:defRPr sz="1800">
                <a:solidFill>
                  <a:schemeClr val="tx1"/>
                </a:solidFill>
              </a:defRPr>
            </a:lvl1pPr>
          </a:lstStyle>
          <a:p>
            <a:pPr>
              <a:defRPr/>
            </a:pPr>
            <a:fld id="{9D7B289E-B357-4B2E-B66D-559590473D8C}" type="slidenum">
              <a:rPr lang="en"/>
              <a:pPr>
                <a:defRPr/>
              </a:pPr>
              <a:t>‹#›</a:t>
            </a:fld>
            <a:endParaRPr lang="en"/>
          </a:p>
        </p:txBody>
      </p:sp>
    </p:spTree>
    <p:extLst>
      <p:ext uri="{BB962C8B-B14F-4D97-AF65-F5344CB8AC3E}">
        <p14:creationId xmlns:p14="http://schemas.microsoft.com/office/powerpoint/2010/main" val="370983326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 name="Shape 27">
            <a:extLst>
              <a:ext uri="{FF2B5EF4-FFF2-40B4-BE49-F238E27FC236}">
                <a16:creationId xmlns:a16="http://schemas.microsoft.com/office/drawing/2014/main" id="{69F756EE-43F3-4AB0-9613-1E1A87F0704A}"/>
              </a:ext>
            </a:extLst>
          </p:cNvPr>
          <p:cNvSpPr txBox="1">
            <a:spLocks noGrp="1"/>
          </p:cNvSpPr>
          <p:nvPr>
            <p:ph type="sldNum" idx="10"/>
          </p:nvPr>
        </p:nvSpPr>
        <p:spPr/>
        <p:txBody>
          <a:bodyPr/>
          <a:lstStyle>
            <a:lvl1pPr algn="l">
              <a:defRPr sz="1800">
                <a:solidFill>
                  <a:schemeClr val="tx1"/>
                </a:solidFill>
              </a:defRPr>
            </a:lvl1pPr>
          </a:lstStyle>
          <a:p>
            <a:pPr>
              <a:defRPr/>
            </a:pPr>
            <a:fld id="{A9AAA930-7EEE-4F0B-910D-9F5C6C287C43}" type="slidenum">
              <a:rPr lang="en"/>
              <a:pPr>
                <a:defRPr/>
              </a:pPr>
              <a:t>‹#›</a:t>
            </a:fld>
            <a:endParaRPr lang="en"/>
          </a:p>
        </p:txBody>
      </p:sp>
    </p:spTree>
    <p:extLst>
      <p:ext uri="{BB962C8B-B14F-4D97-AF65-F5344CB8AC3E}">
        <p14:creationId xmlns:p14="http://schemas.microsoft.com/office/powerpoint/2010/main" val="314116998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anchor="b"/>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 name="Shape 31">
            <a:extLst>
              <a:ext uri="{FF2B5EF4-FFF2-40B4-BE49-F238E27FC236}">
                <a16:creationId xmlns:a16="http://schemas.microsoft.com/office/drawing/2014/main" id="{F7D108E5-843E-40FA-919B-BD13F998579A}"/>
              </a:ext>
            </a:extLst>
          </p:cNvPr>
          <p:cNvSpPr txBox="1">
            <a:spLocks noGrp="1"/>
          </p:cNvSpPr>
          <p:nvPr>
            <p:ph type="sldNum" idx="10"/>
          </p:nvPr>
        </p:nvSpPr>
        <p:spPr/>
        <p:txBody>
          <a:bodyPr/>
          <a:lstStyle>
            <a:lvl1pPr algn="l">
              <a:defRPr sz="1800">
                <a:solidFill>
                  <a:schemeClr val="tx1"/>
                </a:solidFill>
              </a:defRPr>
            </a:lvl1pPr>
          </a:lstStyle>
          <a:p>
            <a:pPr>
              <a:defRPr/>
            </a:pPr>
            <a:fld id="{D03C97AD-4AAA-4DE3-9EEE-0BE438512AC0}" type="slidenum">
              <a:rPr lang="en"/>
              <a:pPr>
                <a:defRPr/>
              </a:pPr>
              <a:t>‹#›</a:t>
            </a:fld>
            <a:endParaRPr lang="en"/>
          </a:p>
        </p:txBody>
      </p:sp>
    </p:spTree>
    <p:extLst>
      <p:ext uri="{BB962C8B-B14F-4D97-AF65-F5344CB8AC3E}">
        <p14:creationId xmlns:p14="http://schemas.microsoft.com/office/powerpoint/2010/main" val="381801515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anchor="ctr"/>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 name="Shape 34">
            <a:extLst>
              <a:ext uri="{FF2B5EF4-FFF2-40B4-BE49-F238E27FC236}">
                <a16:creationId xmlns:a16="http://schemas.microsoft.com/office/drawing/2014/main" id="{22D77363-6886-47B3-A633-EB3341CB9CBD}"/>
              </a:ext>
            </a:extLst>
          </p:cNvPr>
          <p:cNvSpPr txBox="1">
            <a:spLocks noGrp="1"/>
          </p:cNvSpPr>
          <p:nvPr>
            <p:ph type="sldNum" idx="10"/>
          </p:nvPr>
        </p:nvSpPr>
        <p:spPr/>
        <p:txBody>
          <a:bodyPr/>
          <a:lstStyle>
            <a:lvl1pPr algn="l">
              <a:defRPr sz="1800">
                <a:solidFill>
                  <a:schemeClr val="tx1"/>
                </a:solidFill>
              </a:defRPr>
            </a:lvl1pPr>
          </a:lstStyle>
          <a:p>
            <a:pPr>
              <a:defRPr/>
            </a:pPr>
            <a:fld id="{6B36E50B-B7CB-45BC-B55F-2A9297DF8F03}" type="slidenum">
              <a:rPr lang="en"/>
              <a:pPr>
                <a:defRPr/>
              </a:pPr>
              <a:t>‹#›</a:t>
            </a:fld>
            <a:endParaRPr lang="en"/>
          </a:p>
        </p:txBody>
      </p:sp>
    </p:spTree>
    <p:extLst>
      <p:ext uri="{BB962C8B-B14F-4D97-AF65-F5344CB8AC3E}">
        <p14:creationId xmlns:p14="http://schemas.microsoft.com/office/powerpoint/2010/main" val="309005045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5" name="Shape 36">
            <a:extLst>
              <a:ext uri="{FF2B5EF4-FFF2-40B4-BE49-F238E27FC236}">
                <a16:creationId xmlns:a16="http://schemas.microsoft.com/office/drawing/2014/main" id="{B57823EC-8D88-449B-8A50-E966E093B0AF}"/>
              </a:ext>
            </a:extLst>
          </p:cNvPr>
          <p:cNvSpPr>
            <a:spLocks noChangeArrowheads="1"/>
          </p:cNvSpPr>
          <p:nvPr/>
        </p:nvSpPr>
        <p:spPr bwMode="auto">
          <a:xfrm>
            <a:off x="4572000" y="0"/>
            <a:ext cx="4572000" cy="6858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US" altLang="en-US"/>
          </a:p>
        </p:txBody>
      </p:sp>
      <p:sp>
        <p:nvSpPr>
          <p:cNvPr id="37" name="Shape 37"/>
          <p:cNvSpPr txBox="1">
            <a:spLocks noGrp="1"/>
          </p:cNvSpPr>
          <p:nvPr>
            <p:ph type="title"/>
          </p:nvPr>
        </p:nvSpPr>
        <p:spPr>
          <a:xfrm>
            <a:off x="265500" y="1644233"/>
            <a:ext cx="4045200" cy="1976400"/>
          </a:xfrm>
          <a:prstGeom prst="rect">
            <a:avLst/>
          </a:prstGeom>
        </p:spPr>
        <p:txBody>
          <a:bodyPr anchor="b"/>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anchor="ctr"/>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 name="Shape 40">
            <a:extLst>
              <a:ext uri="{FF2B5EF4-FFF2-40B4-BE49-F238E27FC236}">
                <a16:creationId xmlns:a16="http://schemas.microsoft.com/office/drawing/2014/main" id="{CBEB803D-8F98-4F95-9A9A-2AAE59444DE1}"/>
              </a:ext>
            </a:extLst>
          </p:cNvPr>
          <p:cNvSpPr txBox="1">
            <a:spLocks noGrp="1"/>
          </p:cNvSpPr>
          <p:nvPr>
            <p:ph type="sldNum" idx="10"/>
          </p:nvPr>
        </p:nvSpPr>
        <p:spPr/>
        <p:txBody>
          <a:bodyPr/>
          <a:lstStyle>
            <a:lvl1pPr algn="l">
              <a:defRPr sz="1800">
                <a:solidFill>
                  <a:schemeClr val="tx1"/>
                </a:solidFill>
              </a:defRPr>
            </a:lvl1pPr>
          </a:lstStyle>
          <a:p>
            <a:pPr>
              <a:defRPr/>
            </a:pPr>
            <a:fld id="{BB745165-29F9-46EA-93FF-86F18A9524BE}" type="slidenum">
              <a:rPr lang="en"/>
              <a:pPr>
                <a:defRPr/>
              </a:pPr>
              <a:t>‹#›</a:t>
            </a:fld>
            <a:endParaRPr lang="en"/>
          </a:p>
        </p:txBody>
      </p:sp>
    </p:spTree>
    <p:extLst>
      <p:ext uri="{BB962C8B-B14F-4D97-AF65-F5344CB8AC3E}">
        <p14:creationId xmlns:p14="http://schemas.microsoft.com/office/powerpoint/2010/main" val="269798410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anchor="ctr"/>
          <a:lstStyle>
            <a:lvl1pPr lvl="0">
              <a:lnSpc>
                <a:spcPct val="100000"/>
              </a:lnSpc>
              <a:spcBef>
                <a:spcPts val="0"/>
              </a:spcBef>
              <a:spcAft>
                <a:spcPts val="0"/>
              </a:spcAft>
              <a:buNone/>
              <a:defRPr/>
            </a:lvl1pPr>
          </a:lstStyle>
          <a:p>
            <a:endParaRPr/>
          </a:p>
        </p:txBody>
      </p:sp>
      <p:sp>
        <p:nvSpPr>
          <p:cNvPr id="3" name="Shape 43">
            <a:extLst>
              <a:ext uri="{FF2B5EF4-FFF2-40B4-BE49-F238E27FC236}">
                <a16:creationId xmlns:a16="http://schemas.microsoft.com/office/drawing/2014/main" id="{F89D0F74-A441-4D35-AE01-8A8777E80944}"/>
              </a:ext>
            </a:extLst>
          </p:cNvPr>
          <p:cNvSpPr txBox="1">
            <a:spLocks noGrp="1"/>
          </p:cNvSpPr>
          <p:nvPr>
            <p:ph type="sldNum" idx="10"/>
          </p:nvPr>
        </p:nvSpPr>
        <p:spPr/>
        <p:txBody>
          <a:bodyPr/>
          <a:lstStyle>
            <a:lvl1pPr algn="l">
              <a:defRPr sz="1800">
                <a:solidFill>
                  <a:schemeClr val="tx1"/>
                </a:solidFill>
              </a:defRPr>
            </a:lvl1pPr>
          </a:lstStyle>
          <a:p>
            <a:pPr>
              <a:defRPr/>
            </a:pPr>
            <a:fld id="{C142776C-61FF-4EFC-A50F-61FAB8A28EAB}" type="slidenum">
              <a:rPr lang="en"/>
              <a:pPr>
                <a:defRPr/>
              </a:pPr>
              <a:t>‹#›</a:t>
            </a:fld>
            <a:endParaRPr lang="en"/>
          </a:p>
        </p:txBody>
      </p:sp>
    </p:spTree>
    <p:extLst>
      <p:ext uri="{BB962C8B-B14F-4D97-AF65-F5344CB8AC3E}">
        <p14:creationId xmlns:p14="http://schemas.microsoft.com/office/powerpoint/2010/main" val="381621795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anchor="b"/>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 name="Shape 47">
            <a:extLst>
              <a:ext uri="{FF2B5EF4-FFF2-40B4-BE49-F238E27FC236}">
                <a16:creationId xmlns:a16="http://schemas.microsoft.com/office/drawing/2014/main" id="{3361C519-826D-4DFC-8082-DBB92A2DC0A2}"/>
              </a:ext>
            </a:extLst>
          </p:cNvPr>
          <p:cNvSpPr txBox="1">
            <a:spLocks noGrp="1"/>
          </p:cNvSpPr>
          <p:nvPr>
            <p:ph type="sldNum" idx="10"/>
          </p:nvPr>
        </p:nvSpPr>
        <p:spPr/>
        <p:txBody>
          <a:bodyPr/>
          <a:lstStyle>
            <a:lvl1pPr algn="l">
              <a:defRPr sz="1800">
                <a:solidFill>
                  <a:schemeClr val="tx1"/>
                </a:solidFill>
              </a:defRPr>
            </a:lvl1pPr>
          </a:lstStyle>
          <a:p>
            <a:pPr>
              <a:defRPr/>
            </a:pPr>
            <a:fld id="{BC0D5944-05A6-48EB-89B8-6C0694A43627}" type="slidenum">
              <a:rPr lang="en"/>
              <a:pPr>
                <a:defRPr/>
              </a:pPr>
              <a:t>‹#›</a:t>
            </a:fld>
            <a:endParaRPr lang="en"/>
          </a:p>
        </p:txBody>
      </p:sp>
    </p:spTree>
    <p:extLst>
      <p:ext uri="{BB962C8B-B14F-4D97-AF65-F5344CB8AC3E}">
        <p14:creationId xmlns:p14="http://schemas.microsoft.com/office/powerpoint/2010/main" val="219747344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2" name="Shape 49">
            <a:extLst>
              <a:ext uri="{FF2B5EF4-FFF2-40B4-BE49-F238E27FC236}">
                <a16:creationId xmlns:a16="http://schemas.microsoft.com/office/drawing/2014/main" id="{9E19578A-D3CD-4E0A-B98D-CA57633ACA33}"/>
              </a:ext>
            </a:extLst>
          </p:cNvPr>
          <p:cNvSpPr txBox="1">
            <a:spLocks noGrp="1"/>
          </p:cNvSpPr>
          <p:nvPr>
            <p:ph type="sldNum" idx="10"/>
          </p:nvPr>
        </p:nvSpPr>
        <p:spPr/>
        <p:txBody>
          <a:bodyPr/>
          <a:lstStyle>
            <a:lvl1pPr algn="l">
              <a:defRPr sz="1800">
                <a:solidFill>
                  <a:srgbClr val="000000"/>
                </a:solidFill>
              </a:defRPr>
            </a:lvl1pPr>
          </a:lstStyle>
          <a:p>
            <a:pPr>
              <a:defRPr/>
            </a:pPr>
            <a:fld id="{47EF7928-B583-4399-A033-2CF91C5064FB}" type="slidenum">
              <a:rPr lang="en"/>
              <a:pPr>
                <a:defRPr/>
              </a:pPr>
              <a:t>‹#›</a:t>
            </a:fld>
            <a:endParaRPr lang="en"/>
          </a:p>
        </p:txBody>
      </p:sp>
    </p:spTree>
    <p:extLst>
      <p:ext uri="{BB962C8B-B14F-4D97-AF65-F5344CB8AC3E}">
        <p14:creationId xmlns:p14="http://schemas.microsoft.com/office/powerpoint/2010/main" val="335877384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2AA86E0A-7BBA-4B45-B411-E9F789709A81}"/>
              </a:ext>
            </a:extLst>
          </p:cNvPr>
          <p:cNvSpPr>
            <a:spLocks noGrp="1"/>
          </p:cNvSpPr>
          <p:nvPr>
            <p:ph type="dt" sz="half" idx="10"/>
          </p:nvPr>
        </p:nvSpPr>
        <p:spPr/>
        <p:txBody>
          <a:bodyPr/>
          <a:lstStyle>
            <a:lvl1pPr>
              <a:defRPr/>
            </a:lvl1pPr>
          </a:lstStyle>
          <a:p>
            <a:pPr>
              <a:defRPr/>
            </a:pPr>
            <a:fld id="{74E6E556-C76E-4EB3-97F0-649429DE7312}" type="datetimeFigureOut">
              <a:rPr lang="en-US"/>
              <a:pPr>
                <a:defRPr/>
              </a:pPr>
              <a:t>10/1/2017</a:t>
            </a:fld>
            <a:endParaRPr lang="en-US"/>
          </a:p>
        </p:txBody>
      </p:sp>
      <p:sp>
        <p:nvSpPr>
          <p:cNvPr id="5" name="Footer Placeholder 4">
            <a:extLst>
              <a:ext uri="{FF2B5EF4-FFF2-40B4-BE49-F238E27FC236}">
                <a16:creationId xmlns:a16="http://schemas.microsoft.com/office/drawing/2014/main" id="{F36DF30A-4436-4D8E-88D1-6BAC3015CC5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666B373-3481-4A74-BE8C-108111EDB21E}"/>
              </a:ext>
            </a:extLst>
          </p:cNvPr>
          <p:cNvSpPr>
            <a:spLocks noGrp="1"/>
          </p:cNvSpPr>
          <p:nvPr>
            <p:ph type="sldNum" sz="quarter" idx="12"/>
          </p:nvPr>
        </p:nvSpPr>
        <p:spPr/>
        <p:txBody>
          <a:bodyPr/>
          <a:lstStyle>
            <a:lvl1pPr>
              <a:defRPr/>
            </a:lvl1pPr>
          </a:lstStyle>
          <a:p>
            <a:pPr>
              <a:defRPr/>
            </a:pPr>
            <a:fld id="{8AABF71F-21EA-4713-97DB-E20438BA28E4}" type="slidenum">
              <a:rPr lang="en-US"/>
              <a:pPr>
                <a:defRPr/>
              </a:pPr>
              <a:t>‹#›</a:t>
            </a:fld>
            <a:endParaRPr lang="en-US"/>
          </a:p>
        </p:txBody>
      </p:sp>
    </p:spTree>
    <p:extLst>
      <p:ext uri="{BB962C8B-B14F-4D97-AF65-F5344CB8AC3E}">
        <p14:creationId xmlns:p14="http://schemas.microsoft.com/office/powerpoint/2010/main" val="3568328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F4AB6373-D829-4FD8-BD4F-88BBB4466F29}"/>
              </a:ext>
            </a:extLst>
          </p:cNvPr>
          <p:cNvSpPr>
            <a:spLocks noGrp="1"/>
          </p:cNvSpPr>
          <p:nvPr>
            <p:ph type="dt" sz="half" idx="10"/>
          </p:nvPr>
        </p:nvSpPr>
        <p:spPr/>
        <p:txBody>
          <a:bodyPr/>
          <a:lstStyle>
            <a:lvl1pPr eaLnBrk="0" hangingPunct="0">
              <a:defRPr/>
            </a:lvl1pPr>
          </a:lstStyle>
          <a:p>
            <a:pPr>
              <a:defRPr/>
            </a:pPr>
            <a:endParaRPr lang="en-US"/>
          </a:p>
        </p:txBody>
      </p:sp>
      <p:sp>
        <p:nvSpPr>
          <p:cNvPr id="5" name="Footer Placeholder 4">
            <a:extLst>
              <a:ext uri="{FF2B5EF4-FFF2-40B4-BE49-F238E27FC236}">
                <a16:creationId xmlns:a16="http://schemas.microsoft.com/office/drawing/2014/main" id="{D0D73498-A9AD-485B-81E1-101A945D2515}"/>
              </a:ext>
            </a:extLst>
          </p:cNvPr>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a:extLst>
              <a:ext uri="{FF2B5EF4-FFF2-40B4-BE49-F238E27FC236}">
                <a16:creationId xmlns:a16="http://schemas.microsoft.com/office/drawing/2014/main" id="{97B103A4-EF51-418A-951F-741FD548C21E}"/>
              </a:ext>
            </a:extLst>
          </p:cNvPr>
          <p:cNvSpPr>
            <a:spLocks noGrp="1"/>
          </p:cNvSpPr>
          <p:nvPr>
            <p:ph type="sldNum" sz="quarter" idx="12"/>
          </p:nvPr>
        </p:nvSpPr>
        <p:spPr/>
        <p:txBody>
          <a:bodyPr/>
          <a:lstStyle>
            <a:lvl1pPr eaLnBrk="0" hangingPunct="0">
              <a:defRPr/>
            </a:lvl1pPr>
          </a:lstStyle>
          <a:p>
            <a:pPr>
              <a:defRPr/>
            </a:pPr>
            <a:fld id="{72223556-1084-433B-9AE1-95F7B575746C}" type="slidenum">
              <a:rPr lang="en-US"/>
              <a:pPr>
                <a:defRPr/>
              </a:pPr>
              <a:t>‹#›</a:t>
            </a:fld>
            <a:endParaRPr lang="en-US"/>
          </a:p>
        </p:txBody>
      </p:sp>
    </p:spTree>
    <p:extLst>
      <p:ext uri="{BB962C8B-B14F-4D97-AF65-F5344CB8AC3E}">
        <p14:creationId xmlns:p14="http://schemas.microsoft.com/office/powerpoint/2010/main" val="207534391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3A7915-7C5A-46ED-9DB4-F0D6F675B285}"/>
              </a:ext>
            </a:extLst>
          </p:cNvPr>
          <p:cNvSpPr>
            <a:spLocks noGrp="1"/>
          </p:cNvSpPr>
          <p:nvPr>
            <p:ph type="dt" sz="half" idx="10"/>
          </p:nvPr>
        </p:nvSpPr>
        <p:spPr/>
        <p:txBody>
          <a:bodyPr/>
          <a:lstStyle>
            <a:lvl1pPr>
              <a:defRPr/>
            </a:lvl1pPr>
          </a:lstStyle>
          <a:p>
            <a:pPr>
              <a:defRPr/>
            </a:pPr>
            <a:fld id="{38A90B7D-3A1E-4577-9DEC-BC05FC68F10C}" type="datetimeFigureOut">
              <a:rPr lang="en-US"/>
              <a:pPr>
                <a:defRPr/>
              </a:pPr>
              <a:t>10/1/2017</a:t>
            </a:fld>
            <a:endParaRPr lang="en-US"/>
          </a:p>
        </p:txBody>
      </p:sp>
      <p:sp>
        <p:nvSpPr>
          <p:cNvPr id="5" name="Footer Placeholder 4">
            <a:extLst>
              <a:ext uri="{FF2B5EF4-FFF2-40B4-BE49-F238E27FC236}">
                <a16:creationId xmlns:a16="http://schemas.microsoft.com/office/drawing/2014/main" id="{E8A7E211-A253-42B3-B0DF-21111FFC30F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2DB484D-C457-4D55-A937-14EA6388BF80}"/>
              </a:ext>
            </a:extLst>
          </p:cNvPr>
          <p:cNvSpPr>
            <a:spLocks noGrp="1"/>
          </p:cNvSpPr>
          <p:nvPr>
            <p:ph type="sldNum" sz="quarter" idx="12"/>
          </p:nvPr>
        </p:nvSpPr>
        <p:spPr/>
        <p:txBody>
          <a:bodyPr/>
          <a:lstStyle>
            <a:lvl1pPr>
              <a:defRPr/>
            </a:lvl1pPr>
          </a:lstStyle>
          <a:p>
            <a:pPr>
              <a:defRPr/>
            </a:pPr>
            <a:fld id="{CF1CFEC7-5349-4642-8AFE-91DD55CD724D}" type="slidenum">
              <a:rPr lang="en-US"/>
              <a:pPr>
                <a:defRPr/>
              </a:pPr>
              <a:t>‹#›</a:t>
            </a:fld>
            <a:endParaRPr lang="en-US"/>
          </a:p>
        </p:txBody>
      </p:sp>
    </p:spTree>
    <p:extLst>
      <p:ext uri="{BB962C8B-B14F-4D97-AF65-F5344CB8AC3E}">
        <p14:creationId xmlns:p14="http://schemas.microsoft.com/office/powerpoint/2010/main" val="136261816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78E039-1795-4708-9DA7-F082BEDD9896}"/>
              </a:ext>
            </a:extLst>
          </p:cNvPr>
          <p:cNvSpPr>
            <a:spLocks noGrp="1"/>
          </p:cNvSpPr>
          <p:nvPr>
            <p:ph type="dt" sz="half" idx="10"/>
          </p:nvPr>
        </p:nvSpPr>
        <p:spPr/>
        <p:txBody>
          <a:bodyPr/>
          <a:lstStyle>
            <a:lvl1pPr>
              <a:defRPr/>
            </a:lvl1pPr>
          </a:lstStyle>
          <a:p>
            <a:pPr>
              <a:defRPr/>
            </a:pPr>
            <a:fld id="{D99D51DD-B0D7-4B0C-8E22-BA0D89F71BED}" type="datetimeFigureOut">
              <a:rPr lang="en-US"/>
              <a:pPr>
                <a:defRPr/>
              </a:pPr>
              <a:t>10/1/2017</a:t>
            </a:fld>
            <a:endParaRPr lang="en-US"/>
          </a:p>
        </p:txBody>
      </p:sp>
      <p:sp>
        <p:nvSpPr>
          <p:cNvPr id="5" name="Footer Placeholder 4">
            <a:extLst>
              <a:ext uri="{FF2B5EF4-FFF2-40B4-BE49-F238E27FC236}">
                <a16:creationId xmlns:a16="http://schemas.microsoft.com/office/drawing/2014/main" id="{1811E5CE-FEF6-4E7F-867D-A38EFC45B34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143E0B4-DA92-4F5B-A0EE-CB757E4EEFAE}"/>
              </a:ext>
            </a:extLst>
          </p:cNvPr>
          <p:cNvSpPr>
            <a:spLocks noGrp="1"/>
          </p:cNvSpPr>
          <p:nvPr>
            <p:ph type="sldNum" sz="quarter" idx="12"/>
          </p:nvPr>
        </p:nvSpPr>
        <p:spPr/>
        <p:txBody>
          <a:bodyPr/>
          <a:lstStyle>
            <a:lvl1pPr>
              <a:defRPr/>
            </a:lvl1pPr>
          </a:lstStyle>
          <a:p>
            <a:pPr>
              <a:defRPr/>
            </a:pPr>
            <a:fld id="{EF193654-6DA5-4D29-A305-D730521C247F}" type="slidenum">
              <a:rPr lang="en-US"/>
              <a:pPr>
                <a:defRPr/>
              </a:pPr>
              <a:t>‹#›</a:t>
            </a:fld>
            <a:endParaRPr lang="en-US"/>
          </a:p>
        </p:txBody>
      </p:sp>
    </p:spTree>
    <p:extLst>
      <p:ext uri="{BB962C8B-B14F-4D97-AF65-F5344CB8AC3E}">
        <p14:creationId xmlns:p14="http://schemas.microsoft.com/office/powerpoint/2010/main" val="69712067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D4CBB4AC-5B11-4B53-9BED-EA82C5947E3E}"/>
              </a:ext>
            </a:extLst>
          </p:cNvPr>
          <p:cNvSpPr>
            <a:spLocks noGrp="1"/>
          </p:cNvSpPr>
          <p:nvPr>
            <p:ph type="dt" sz="half" idx="10"/>
          </p:nvPr>
        </p:nvSpPr>
        <p:spPr/>
        <p:txBody>
          <a:bodyPr/>
          <a:lstStyle>
            <a:lvl1pPr>
              <a:defRPr/>
            </a:lvl1pPr>
          </a:lstStyle>
          <a:p>
            <a:pPr>
              <a:defRPr/>
            </a:pPr>
            <a:fld id="{32ADA5D2-5A0B-4646-A4B8-F82598719A85}" type="datetimeFigureOut">
              <a:rPr lang="en-US"/>
              <a:pPr>
                <a:defRPr/>
              </a:pPr>
              <a:t>10/1/2017</a:t>
            </a:fld>
            <a:endParaRPr lang="en-US"/>
          </a:p>
        </p:txBody>
      </p:sp>
      <p:sp>
        <p:nvSpPr>
          <p:cNvPr id="6" name="Footer Placeholder 4">
            <a:extLst>
              <a:ext uri="{FF2B5EF4-FFF2-40B4-BE49-F238E27FC236}">
                <a16:creationId xmlns:a16="http://schemas.microsoft.com/office/drawing/2014/main" id="{605744CB-AA9D-4D2D-999D-6E07CE92FC0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4B08B08-3854-4452-A09B-98E6BD69D6B2}"/>
              </a:ext>
            </a:extLst>
          </p:cNvPr>
          <p:cNvSpPr>
            <a:spLocks noGrp="1"/>
          </p:cNvSpPr>
          <p:nvPr>
            <p:ph type="sldNum" sz="quarter" idx="12"/>
          </p:nvPr>
        </p:nvSpPr>
        <p:spPr/>
        <p:txBody>
          <a:bodyPr/>
          <a:lstStyle>
            <a:lvl1pPr>
              <a:defRPr/>
            </a:lvl1pPr>
          </a:lstStyle>
          <a:p>
            <a:pPr>
              <a:defRPr/>
            </a:pPr>
            <a:fld id="{9D3C8588-B3BA-4741-AA65-7200FEDF2EA3}" type="slidenum">
              <a:rPr lang="en-US"/>
              <a:pPr>
                <a:defRPr/>
              </a:pPr>
              <a:t>‹#›</a:t>
            </a:fld>
            <a:endParaRPr lang="en-US"/>
          </a:p>
        </p:txBody>
      </p:sp>
    </p:spTree>
    <p:extLst>
      <p:ext uri="{BB962C8B-B14F-4D97-AF65-F5344CB8AC3E}">
        <p14:creationId xmlns:p14="http://schemas.microsoft.com/office/powerpoint/2010/main" val="323019527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51BC814-61D6-423C-8D3F-ECA3D3DF6773}"/>
              </a:ext>
            </a:extLst>
          </p:cNvPr>
          <p:cNvSpPr>
            <a:spLocks noGrp="1"/>
          </p:cNvSpPr>
          <p:nvPr>
            <p:ph type="dt" sz="half" idx="10"/>
          </p:nvPr>
        </p:nvSpPr>
        <p:spPr/>
        <p:txBody>
          <a:bodyPr/>
          <a:lstStyle>
            <a:lvl1pPr>
              <a:defRPr/>
            </a:lvl1pPr>
          </a:lstStyle>
          <a:p>
            <a:pPr>
              <a:defRPr/>
            </a:pPr>
            <a:fld id="{D563F09C-9311-4C30-946A-401FF5368268}" type="datetimeFigureOut">
              <a:rPr lang="en-US"/>
              <a:pPr>
                <a:defRPr/>
              </a:pPr>
              <a:t>10/1/2017</a:t>
            </a:fld>
            <a:endParaRPr lang="en-US"/>
          </a:p>
        </p:txBody>
      </p:sp>
      <p:sp>
        <p:nvSpPr>
          <p:cNvPr id="8" name="Footer Placeholder 4">
            <a:extLst>
              <a:ext uri="{FF2B5EF4-FFF2-40B4-BE49-F238E27FC236}">
                <a16:creationId xmlns:a16="http://schemas.microsoft.com/office/drawing/2014/main" id="{D50186F3-635E-455B-AB4F-3B7B17D109A6}"/>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E004E8F1-9DAB-420F-86C2-CB2D4DEC1D65}"/>
              </a:ext>
            </a:extLst>
          </p:cNvPr>
          <p:cNvSpPr>
            <a:spLocks noGrp="1"/>
          </p:cNvSpPr>
          <p:nvPr>
            <p:ph type="sldNum" sz="quarter" idx="12"/>
          </p:nvPr>
        </p:nvSpPr>
        <p:spPr/>
        <p:txBody>
          <a:bodyPr/>
          <a:lstStyle>
            <a:lvl1pPr>
              <a:defRPr/>
            </a:lvl1pPr>
          </a:lstStyle>
          <a:p>
            <a:pPr>
              <a:defRPr/>
            </a:pPr>
            <a:fld id="{61C66D68-72B7-47AF-AD4C-AAFA375B27FA}" type="slidenum">
              <a:rPr lang="en-US"/>
              <a:pPr>
                <a:defRPr/>
              </a:pPr>
              <a:t>‹#›</a:t>
            </a:fld>
            <a:endParaRPr lang="en-US"/>
          </a:p>
        </p:txBody>
      </p:sp>
    </p:spTree>
    <p:extLst>
      <p:ext uri="{BB962C8B-B14F-4D97-AF65-F5344CB8AC3E}">
        <p14:creationId xmlns:p14="http://schemas.microsoft.com/office/powerpoint/2010/main" val="157262381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62109500-3BF3-4F72-B317-53C1CA091E59}"/>
              </a:ext>
            </a:extLst>
          </p:cNvPr>
          <p:cNvSpPr>
            <a:spLocks noGrp="1"/>
          </p:cNvSpPr>
          <p:nvPr>
            <p:ph type="dt" sz="half" idx="10"/>
          </p:nvPr>
        </p:nvSpPr>
        <p:spPr/>
        <p:txBody>
          <a:bodyPr/>
          <a:lstStyle>
            <a:lvl1pPr>
              <a:defRPr/>
            </a:lvl1pPr>
          </a:lstStyle>
          <a:p>
            <a:pPr>
              <a:defRPr/>
            </a:pPr>
            <a:fld id="{AD89679D-FD54-40B5-838C-02EADB00D0F1}" type="datetimeFigureOut">
              <a:rPr lang="en-US"/>
              <a:pPr>
                <a:defRPr/>
              </a:pPr>
              <a:t>10/1/2017</a:t>
            </a:fld>
            <a:endParaRPr lang="en-US"/>
          </a:p>
        </p:txBody>
      </p:sp>
      <p:sp>
        <p:nvSpPr>
          <p:cNvPr id="4" name="Footer Placeholder 4">
            <a:extLst>
              <a:ext uri="{FF2B5EF4-FFF2-40B4-BE49-F238E27FC236}">
                <a16:creationId xmlns:a16="http://schemas.microsoft.com/office/drawing/2014/main" id="{A1C45A52-4419-4CF7-90BF-037A8B7770E5}"/>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72DA6212-7F5C-41A3-A604-10A48DEF7ABE}"/>
              </a:ext>
            </a:extLst>
          </p:cNvPr>
          <p:cNvSpPr>
            <a:spLocks noGrp="1"/>
          </p:cNvSpPr>
          <p:nvPr>
            <p:ph type="sldNum" sz="quarter" idx="12"/>
          </p:nvPr>
        </p:nvSpPr>
        <p:spPr/>
        <p:txBody>
          <a:bodyPr/>
          <a:lstStyle>
            <a:lvl1pPr>
              <a:defRPr/>
            </a:lvl1pPr>
          </a:lstStyle>
          <a:p>
            <a:pPr>
              <a:defRPr/>
            </a:pPr>
            <a:fld id="{E0B4B9D7-7564-4393-A72A-9C730699961E}" type="slidenum">
              <a:rPr lang="en-US"/>
              <a:pPr>
                <a:defRPr/>
              </a:pPr>
              <a:t>‹#›</a:t>
            </a:fld>
            <a:endParaRPr lang="en-US"/>
          </a:p>
        </p:txBody>
      </p:sp>
    </p:spTree>
    <p:extLst>
      <p:ext uri="{BB962C8B-B14F-4D97-AF65-F5344CB8AC3E}">
        <p14:creationId xmlns:p14="http://schemas.microsoft.com/office/powerpoint/2010/main" val="389675175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DD3EF2C-3953-458F-9ED2-D585AC8379D2}"/>
              </a:ext>
            </a:extLst>
          </p:cNvPr>
          <p:cNvSpPr>
            <a:spLocks noGrp="1"/>
          </p:cNvSpPr>
          <p:nvPr>
            <p:ph type="dt" sz="half" idx="10"/>
          </p:nvPr>
        </p:nvSpPr>
        <p:spPr/>
        <p:txBody>
          <a:bodyPr/>
          <a:lstStyle>
            <a:lvl1pPr>
              <a:defRPr/>
            </a:lvl1pPr>
          </a:lstStyle>
          <a:p>
            <a:pPr>
              <a:defRPr/>
            </a:pPr>
            <a:fld id="{3FE208D5-7E8D-4805-87C4-55EE94D237B5}" type="datetimeFigureOut">
              <a:rPr lang="en-US"/>
              <a:pPr>
                <a:defRPr/>
              </a:pPr>
              <a:t>10/1/2017</a:t>
            </a:fld>
            <a:endParaRPr lang="en-US"/>
          </a:p>
        </p:txBody>
      </p:sp>
      <p:sp>
        <p:nvSpPr>
          <p:cNvPr id="3" name="Footer Placeholder 4">
            <a:extLst>
              <a:ext uri="{FF2B5EF4-FFF2-40B4-BE49-F238E27FC236}">
                <a16:creationId xmlns:a16="http://schemas.microsoft.com/office/drawing/2014/main" id="{7792F362-1FF8-47E3-8C77-5C1B16C2FC2F}"/>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9DD600D4-27E1-491E-8780-C702EDBB2239}"/>
              </a:ext>
            </a:extLst>
          </p:cNvPr>
          <p:cNvSpPr>
            <a:spLocks noGrp="1"/>
          </p:cNvSpPr>
          <p:nvPr>
            <p:ph type="sldNum" sz="quarter" idx="12"/>
          </p:nvPr>
        </p:nvSpPr>
        <p:spPr/>
        <p:txBody>
          <a:bodyPr/>
          <a:lstStyle>
            <a:lvl1pPr>
              <a:defRPr/>
            </a:lvl1pPr>
          </a:lstStyle>
          <a:p>
            <a:pPr>
              <a:defRPr/>
            </a:pPr>
            <a:fld id="{12998B80-E02C-4AFB-92D4-D04B2B4BC579}" type="slidenum">
              <a:rPr lang="en-US"/>
              <a:pPr>
                <a:defRPr/>
              </a:pPr>
              <a:t>‹#›</a:t>
            </a:fld>
            <a:endParaRPr lang="en-US"/>
          </a:p>
        </p:txBody>
      </p:sp>
    </p:spTree>
    <p:extLst>
      <p:ext uri="{BB962C8B-B14F-4D97-AF65-F5344CB8AC3E}">
        <p14:creationId xmlns:p14="http://schemas.microsoft.com/office/powerpoint/2010/main" val="410221108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072FD16D-E345-425C-A532-C72505F5575C}"/>
              </a:ext>
            </a:extLst>
          </p:cNvPr>
          <p:cNvSpPr>
            <a:spLocks noGrp="1"/>
          </p:cNvSpPr>
          <p:nvPr>
            <p:ph type="dt" sz="half" idx="10"/>
          </p:nvPr>
        </p:nvSpPr>
        <p:spPr/>
        <p:txBody>
          <a:bodyPr/>
          <a:lstStyle>
            <a:lvl1pPr>
              <a:defRPr/>
            </a:lvl1pPr>
          </a:lstStyle>
          <a:p>
            <a:pPr>
              <a:defRPr/>
            </a:pPr>
            <a:fld id="{419E14E8-4E31-4169-9D52-30D941340F74}" type="datetimeFigureOut">
              <a:rPr lang="en-US"/>
              <a:pPr>
                <a:defRPr/>
              </a:pPr>
              <a:t>10/1/2017</a:t>
            </a:fld>
            <a:endParaRPr lang="en-US"/>
          </a:p>
        </p:txBody>
      </p:sp>
      <p:sp>
        <p:nvSpPr>
          <p:cNvPr id="6" name="Footer Placeholder 4">
            <a:extLst>
              <a:ext uri="{FF2B5EF4-FFF2-40B4-BE49-F238E27FC236}">
                <a16:creationId xmlns:a16="http://schemas.microsoft.com/office/drawing/2014/main" id="{0DFD8770-5BB0-41F3-8EDD-EDD30F5306E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353681A-EC5C-4B46-9686-E8020127D590}"/>
              </a:ext>
            </a:extLst>
          </p:cNvPr>
          <p:cNvSpPr>
            <a:spLocks noGrp="1"/>
          </p:cNvSpPr>
          <p:nvPr>
            <p:ph type="sldNum" sz="quarter" idx="12"/>
          </p:nvPr>
        </p:nvSpPr>
        <p:spPr/>
        <p:txBody>
          <a:bodyPr/>
          <a:lstStyle>
            <a:lvl1pPr>
              <a:defRPr/>
            </a:lvl1pPr>
          </a:lstStyle>
          <a:p>
            <a:pPr>
              <a:defRPr/>
            </a:pPr>
            <a:fld id="{2688F9B2-72D9-4843-B6FB-B4FF3D259336}" type="slidenum">
              <a:rPr lang="en-US"/>
              <a:pPr>
                <a:defRPr/>
              </a:pPr>
              <a:t>‹#›</a:t>
            </a:fld>
            <a:endParaRPr lang="en-US"/>
          </a:p>
        </p:txBody>
      </p:sp>
    </p:spTree>
    <p:extLst>
      <p:ext uri="{BB962C8B-B14F-4D97-AF65-F5344CB8AC3E}">
        <p14:creationId xmlns:p14="http://schemas.microsoft.com/office/powerpoint/2010/main" val="180417447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A47A7779-710B-406E-AD9F-6A2A8C2DCB3E}"/>
              </a:ext>
            </a:extLst>
          </p:cNvPr>
          <p:cNvSpPr>
            <a:spLocks noGrp="1"/>
          </p:cNvSpPr>
          <p:nvPr>
            <p:ph type="dt" sz="half" idx="10"/>
          </p:nvPr>
        </p:nvSpPr>
        <p:spPr/>
        <p:txBody>
          <a:bodyPr/>
          <a:lstStyle>
            <a:lvl1pPr>
              <a:defRPr/>
            </a:lvl1pPr>
          </a:lstStyle>
          <a:p>
            <a:pPr>
              <a:defRPr/>
            </a:pPr>
            <a:fld id="{277AAB8D-C0BF-44CC-9C5A-11E5DA0AC8D4}" type="datetimeFigureOut">
              <a:rPr lang="en-US"/>
              <a:pPr>
                <a:defRPr/>
              </a:pPr>
              <a:t>10/1/2017</a:t>
            </a:fld>
            <a:endParaRPr lang="en-US"/>
          </a:p>
        </p:txBody>
      </p:sp>
      <p:sp>
        <p:nvSpPr>
          <p:cNvPr id="6" name="Footer Placeholder 4">
            <a:extLst>
              <a:ext uri="{FF2B5EF4-FFF2-40B4-BE49-F238E27FC236}">
                <a16:creationId xmlns:a16="http://schemas.microsoft.com/office/drawing/2014/main" id="{7B7B2DA0-403C-478C-B8CE-A3E577E49F7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CF465C8-4C66-49B6-98A2-A100366DEBE5}"/>
              </a:ext>
            </a:extLst>
          </p:cNvPr>
          <p:cNvSpPr>
            <a:spLocks noGrp="1"/>
          </p:cNvSpPr>
          <p:nvPr>
            <p:ph type="sldNum" sz="quarter" idx="12"/>
          </p:nvPr>
        </p:nvSpPr>
        <p:spPr/>
        <p:txBody>
          <a:bodyPr/>
          <a:lstStyle>
            <a:lvl1pPr>
              <a:defRPr/>
            </a:lvl1pPr>
          </a:lstStyle>
          <a:p>
            <a:pPr>
              <a:defRPr/>
            </a:pPr>
            <a:fld id="{6E2337D6-A6B6-4B86-BC1E-A0697A7CFD9B}" type="slidenum">
              <a:rPr lang="en-US"/>
              <a:pPr>
                <a:defRPr/>
              </a:pPr>
              <a:t>‹#›</a:t>
            </a:fld>
            <a:endParaRPr lang="en-US"/>
          </a:p>
        </p:txBody>
      </p:sp>
    </p:spTree>
    <p:extLst>
      <p:ext uri="{BB962C8B-B14F-4D97-AF65-F5344CB8AC3E}">
        <p14:creationId xmlns:p14="http://schemas.microsoft.com/office/powerpoint/2010/main" val="274470108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65B7A2-2008-43D9-9598-2C5F44D06A8B}"/>
              </a:ext>
            </a:extLst>
          </p:cNvPr>
          <p:cNvSpPr>
            <a:spLocks noGrp="1"/>
          </p:cNvSpPr>
          <p:nvPr>
            <p:ph type="dt" sz="half" idx="10"/>
          </p:nvPr>
        </p:nvSpPr>
        <p:spPr/>
        <p:txBody>
          <a:bodyPr/>
          <a:lstStyle>
            <a:lvl1pPr>
              <a:defRPr/>
            </a:lvl1pPr>
          </a:lstStyle>
          <a:p>
            <a:pPr>
              <a:defRPr/>
            </a:pPr>
            <a:fld id="{59D9A7A1-5A2C-4F32-BE77-79F2C88A7B27}" type="datetimeFigureOut">
              <a:rPr lang="en-US"/>
              <a:pPr>
                <a:defRPr/>
              </a:pPr>
              <a:t>10/1/2017</a:t>
            </a:fld>
            <a:endParaRPr lang="en-US"/>
          </a:p>
        </p:txBody>
      </p:sp>
      <p:sp>
        <p:nvSpPr>
          <p:cNvPr id="5" name="Footer Placeholder 4">
            <a:extLst>
              <a:ext uri="{FF2B5EF4-FFF2-40B4-BE49-F238E27FC236}">
                <a16:creationId xmlns:a16="http://schemas.microsoft.com/office/drawing/2014/main" id="{FCE9357F-2736-4EC4-8588-AFB4A58FF43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DE9C381-8088-4896-9297-FAEEFAE2A52C}"/>
              </a:ext>
            </a:extLst>
          </p:cNvPr>
          <p:cNvSpPr>
            <a:spLocks noGrp="1"/>
          </p:cNvSpPr>
          <p:nvPr>
            <p:ph type="sldNum" sz="quarter" idx="12"/>
          </p:nvPr>
        </p:nvSpPr>
        <p:spPr/>
        <p:txBody>
          <a:bodyPr/>
          <a:lstStyle>
            <a:lvl1pPr>
              <a:defRPr/>
            </a:lvl1pPr>
          </a:lstStyle>
          <a:p>
            <a:pPr>
              <a:defRPr/>
            </a:pPr>
            <a:fld id="{7A3F8F92-6AC2-4E43-954D-3E6181872BD4}" type="slidenum">
              <a:rPr lang="en-US"/>
              <a:pPr>
                <a:defRPr/>
              </a:pPr>
              <a:t>‹#›</a:t>
            </a:fld>
            <a:endParaRPr lang="en-US"/>
          </a:p>
        </p:txBody>
      </p:sp>
    </p:spTree>
    <p:extLst>
      <p:ext uri="{BB962C8B-B14F-4D97-AF65-F5344CB8AC3E}">
        <p14:creationId xmlns:p14="http://schemas.microsoft.com/office/powerpoint/2010/main" val="159814889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B11EB5-8051-40C6-BAF7-39AB46C0E542}"/>
              </a:ext>
            </a:extLst>
          </p:cNvPr>
          <p:cNvSpPr>
            <a:spLocks noGrp="1"/>
          </p:cNvSpPr>
          <p:nvPr>
            <p:ph type="dt" sz="half" idx="10"/>
          </p:nvPr>
        </p:nvSpPr>
        <p:spPr/>
        <p:txBody>
          <a:bodyPr/>
          <a:lstStyle>
            <a:lvl1pPr>
              <a:defRPr/>
            </a:lvl1pPr>
          </a:lstStyle>
          <a:p>
            <a:pPr>
              <a:defRPr/>
            </a:pPr>
            <a:fld id="{A87ABBB3-08B4-495F-B38C-B32175255AAD}" type="datetimeFigureOut">
              <a:rPr lang="en-US"/>
              <a:pPr>
                <a:defRPr/>
              </a:pPr>
              <a:t>10/1/2017</a:t>
            </a:fld>
            <a:endParaRPr lang="en-US"/>
          </a:p>
        </p:txBody>
      </p:sp>
      <p:sp>
        <p:nvSpPr>
          <p:cNvPr id="5" name="Footer Placeholder 4">
            <a:extLst>
              <a:ext uri="{FF2B5EF4-FFF2-40B4-BE49-F238E27FC236}">
                <a16:creationId xmlns:a16="http://schemas.microsoft.com/office/drawing/2014/main" id="{329BDFE8-271A-46A8-872A-D3B11FC6A51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CFB2B22-693F-41AF-9C78-D24655D021CB}"/>
              </a:ext>
            </a:extLst>
          </p:cNvPr>
          <p:cNvSpPr>
            <a:spLocks noGrp="1"/>
          </p:cNvSpPr>
          <p:nvPr>
            <p:ph type="sldNum" sz="quarter" idx="12"/>
          </p:nvPr>
        </p:nvSpPr>
        <p:spPr/>
        <p:txBody>
          <a:bodyPr/>
          <a:lstStyle>
            <a:lvl1pPr>
              <a:defRPr/>
            </a:lvl1pPr>
          </a:lstStyle>
          <a:p>
            <a:pPr>
              <a:defRPr/>
            </a:pPr>
            <a:fld id="{7528721D-8CF2-42EF-9DF9-AC1FE1C295C2}" type="slidenum">
              <a:rPr lang="en-US"/>
              <a:pPr>
                <a:defRPr/>
              </a:pPr>
              <a:t>‹#›</a:t>
            </a:fld>
            <a:endParaRPr lang="en-US"/>
          </a:p>
        </p:txBody>
      </p:sp>
    </p:spTree>
    <p:extLst>
      <p:ext uri="{BB962C8B-B14F-4D97-AF65-F5344CB8AC3E}">
        <p14:creationId xmlns:p14="http://schemas.microsoft.com/office/powerpoint/2010/main" val="30252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C07BA6-983F-4963-9146-303506808145}"/>
              </a:ext>
            </a:extLst>
          </p:cNvPr>
          <p:cNvSpPr>
            <a:spLocks noGrp="1"/>
          </p:cNvSpPr>
          <p:nvPr>
            <p:ph type="dt" sz="half" idx="10"/>
          </p:nvPr>
        </p:nvSpPr>
        <p:spPr/>
        <p:txBody>
          <a:bodyPr/>
          <a:lstStyle>
            <a:lvl1pPr eaLnBrk="0" hangingPunct="0">
              <a:defRPr/>
            </a:lvl1pPr>
          </a:lstStyle>
          <a:p>
            <a:pPr>
              <a:defRPr/>
            </a:pPr>
            <a:endParaRPr lang="en-US"/>
          </a:p>
        </p:txBody>
      </p:sp>
      <p:sp>
        <p:nvSpPr>
          <p:cNvPr id="5" name="Footer Placeholder 4">
            <a:extLst>
              <a:ext uri="{FF2B5EF4-FFF2-40B4-BE49-F238E27FC236}">
                <a16:creationId xmlns:a16="http://schemas.microsoft.com/office/drawing/2014/main" id="{36E1A2D3-176C-45F6-8ED5-6321523AF86C}"/>
              </a:ext>
            </a:extLst>
          </p:cNvPr>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a:extLst>
              <a:ext uri="{FF2B5EF4-FFF2-40B4-BE49-F238E27FC236}">
                <a16:creationId xmlns:a16="http://schemas.microsoft.com/office/drawing/2014/main" id="{B29085AB-4905-4464-81D2-EE2EB9751F1C}"/>
              </a:ext>
            </a:extLst>
          </p:cNvPr>
          <p:cNvSpPr>
            <a:spLocks noGrp="1"/>
          </p:cNvSpPr>
          <p:nvPr>
            <p:ph type="sldNum" sz="quarter" idx="12"/>
          </p:nvPr>
        </p:nvSpPr>
        <p:spPr/>
        <p:txBody>
          <a:bodyPr/>
          <a:lstStyle>
            <a:lvl1pPr eaLnBrk="0" hangingPunct="0">
              <a:defRPr/>
            </a:lvl1pPr>
          </a:lstStyle>
          <a:p>
            <a:pPr>
              <a:defRPr/>
            </a:pPr>
            <a:fld id="{C62A2C5A-E08F-4B1C-9791-BE22A06C7AF9}" type="slidenum">
              <a:rPr lang="en-US"/>
              <a:pPr>
                <a:defRPr/>
              </a:pPr>
              <a:t>‹#›</a:t>
            </a:fld>
            <a:endParaRPr lang="en-US"/>
          </a:p>
        </p:txBody>
      </p:sp>
    </p:spTree>
    <p:extLst>
      <p:ext uri="{BB962C8B-B14F-4D97-AF65-F5344CB8AC3E}">
        <p14:creationId xmlns:p14="http://schemas.microsoft.com/office/powerpoint/2010/main" val="113862695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lIns="91425" tIns="91425" rIns="91425" bIns="91425" anchor="t"/>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 name="Shape 19">
            <a:extLst>
              <a:ext uri="{FF2B5EF4-FFF2-40B4-BE49-F238E27FC236}">
                <a16:creationId xmlns:a16="http://schemas.microsoft.com/office/drawing/2014/main" id="{62BB49C0-1BCB-4D3E-AD03-554EE51D9512}"/>
              </a:ext>
            </a:extLst>
          </p:cNvPr>
          <p:cNvSpPr txBox="1">
            <a:spLocks noGrp="1"/>
          </p:cNvSpPr>
          <p:nvPr>
            <p:ph type="sldNum" idx="10"/>
          </p:nvPr>
        </p:nvSpPr>
        <p:spPr>
          <a:xfrm>
            <a:off x="8472488" y="6218238"/>
            <a:ext cx="549275" cy="523875"/>
          </a:xfrm>
        </p:spPr>
        <p:txBody>
          <a:bodyPr lIns="91425" tIns="91425" rIns="91425" bIns="91425" anchorCtr="0">
            <a:noAutofit/>
          </a:bodyPr>
          <a:lstStyle>
            <a:lvl1pPr>
              <a:spcBef>
                <a:spcPts val="0"/>
              </a:spcBef>
              <a:defRPr/>
            </a:lvl1pPr>
          </a:lstStyle>
          <a:p>
            <a:pPr>
              <a:defRPr/>
            </a:pPr>
            <a:fld id="{055DB133-5239-48EB-9BA3-997860625AC0}" type="slidenum">
              <a:rPr lang="en"/>
              <a:pPr>
                <a:defRPr/>
              </a:pPr>
              <a:t>‹#›</a:t>
            </a:fld>
            <a:endParaRPr lang="en"/>
          </a:p>
        </p:txBody>
      </p:sp>
    </p:spTree>
    <p:extLst>
      <p:ext uri="{BB962C8B-B14F-4D97-AF65-F5344CB8AC3E}">
        <p14:creationId xmlns:p14="http://schemas.microsoft.com/office/powerpoint/2010/main" val="77465376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
        <p:nvSpPr>
          <p:cNvPr id="4" name="Date Placeholder 3">
            <a:extLst>
              <a:ext uri="{FF2B5EF4-FFF2-40B4-BE49-F238E27FC236}">
                <a16:creationId xmlns:a16="http://schemas.microsoft.com/office/drawing/2014/main" id="{98D516BB-27A0-4E5F-A790-B42E3017FAC2}"/>
              </a:ext>
            </a:extLst>
          </p:cNvPr>
          <p:cNvSpPr>
            <a:spLocks noGrp="1"/>
          </p:cNvSpPr>
          <p:nvPr>
            <p:ph type="dt" sz="half" idx="10"/>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Footer Placeholder 4">
            <a:extLst>
              <a:ext uri="{FF2B5EF4-FFF2-40B4-BE49-F238E27FC236}">
                <a16:creationId xmlns:a16="http://schemas.microsoft.com/office/drawing/2014/main" id="{C8C1093D-7AFD-4BD6-A7CF-4D4173D48521}"/>
              </a:ext>
            </a:extLst>
          </p:cNvPr>
          <p:cNvSpPr>
            <a:spLocks noGrp="1"/>
          </p:cNvSpPr>
          <p:nvPr>
            <p:ph type="ftr" sz="quarter" idx="11"/>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829C9550-2D19-4531-A1C6-E0F9327E3338}"/>
              </a:ext>
            </a:extLst>
          </p:cNvPr>
          <p:cNvSpPr>
            <a:spLocks noGrp="1"/>
          </p:cNvSpPr>
          <p:nvPr>
            <p:ph type="sldNum" sz="quarter" idx="12"/>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955A3AF5-FD61-4431-9FDF-AD88D1326C83}" type="slidenum">
              <a:rPr lang="en-US"/>
              <a:pPr>
                <a:defRPr/>
              </a:pPr>
              <a:t>‹#›</a:t>
            </a:fld>
            <a:endParaRPr lang="en-US"/>
          </a:p>
        </p:txBody>
      </p:sp>
    </p:spTree>
    <p:extLst>
      <p:ext uri="{BB962C8B-B14F-4D97-AF65-F5344CB8AC3E}">
        <p14:creationId xmlns:p14="http://schemas.microsoft.com/office/powerpoint/2010/main" val="196322055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a:extLst>
              <a:ext uri="{FF2B5EF4-FFF2-40B4-BE49-F238E27FC236}">
                <a16:creationId xmlns:a16="http://schemas.microsoft.com/office/drawing/2014/main" id="{03E89A85-C516-4F08-91D9-61383FD7B636}"/>
              </a:ext>
            </a:extLst>
          </p:cNvPr>
          <p:cNvSpPr>
            <a:spLocks noGrp="1"/>
          </p:cNvSpPr>
          <p:nvPr>
            <p:ph type="dt" sz="half" idx="10"/>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Footer Placeholder 4">
            <a:extLst>
              <a:ext uri="{FF2B5EF4-FFF2-40B4-BE49-F238E27FC236}">
                <a16:creationId xmlns:a16="http://schemas.microsoft.com/office/drawing/2014/main" id="{D9263C0D-FFDC-4ECA-898E-3D3AA8F4E3D9}"/>
              </a:ext>
            </a:extLst>
          </p:cNvPr>
          <p:cNvSpPr>
            <a:spLocks noGrp="1"/>
          </p:cNvSpPr>
          <p:nvPr>
            <p:ph type="ftr" sz="quarter" idx="11"/>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A3BA38D1-49B7-493A-88CC-BB017AA0BA10}"/>
              </a:ext>
            </a:extLst>
          </p:cNvPr>
          <p:cNvSpPr>
            <a:spLocks noGrp="1"/>
          </p:cNvSpPr>
          <p:nvPr>
            <p:ph type="sldNum" sz="quarter" idx="12"/>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A53B571A-ECE5-40CC-827F-B711AE773E17}" type="slidenum">
              <a:rPr lang="en-US"/>
              <a:pPr>
                <a:defRPr/>
              </a:pPr>
              <a:t>‹#›</a:t>
            </a:fld>
            <a:endParaRPr lang="en-US"/>
          </a:p>
        </p:txBody>
      </p:sp>
    </p:spTree>
    <p:extLst>
      <p:ext uri="{BB962C8B-B14F-4D97-AF65-F5344CB8AC3E}">
        <p14:creationId xmlns:p14="http://schemas.microsoft.com/office/powerpoint/2010/main" val="268377323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a:extLst>
              <a:ext uri="{FF2B5EF4-FFF2-40B4-BE49-F238E27FC236}">
                <a16:creationId xmlns:a16="http://schemas.microsoft.com/office/drawing/2014/main" id="{56150D9F-E582-4E2C-9C94-9C25683987B9}"/>
              </a:ext>
            </a:extLst>
          </p:cNvPr>
          <p:cNvSpPr>
            <a:spLocks noGrp="1"/>
          </p:cNvSpPr>
          <p:nvPr>
            <p:ph type="dt" sz="half" idx="10"/>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Footer Placeholder 4">
            <a:extLst>
              <a:ext uri="{FF2B5EF4-FFF2-40B4-BE49-F238E27FC236}">
                <a16:creationId xmlns:a16="http://schemas.microsoft.com/office/drawing/2014/main" id="{37BC56E0-085A-476F-850E-41D3C1C41BCC}"/>
              </a:ext>
            </a:extLst>
          </p:cNvPr>
          <p:cNvSpPr>
            <a:spLocks noGrp="1"/>
          </p:cNvSpPr>
          <p:nvPr>
            <p:ph type="ftr" sz="quarter" idx="11"/>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2D4814F6-496C-4147-8061-3E87571B9A20}"/>
              </a:ext>
            </a:extLst>
          </p:cNvPr>
          <p:cNvSpPr>
            <a:spLocks noGrp="1"/>
          </p:cNvSpPr>
          <p:nvPr>
            <p:ph type="sldNum" sz="quarter" idx="12"/>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4185C6FB-2862-4D7A-8789-86470C695576}" type="slidenum">
              <a:rPr lang="en-US"/>
              <a:pPr>
                <a:defRPr/>
              </a:pPr>
              <a:t>‹#›</a:t>
            </a:fld>
            <a:endParaRPr lang="en-US"/>
          </a:p>
        </p:txBody>
      </p:sp>
    </p:spTree>
    <p:extLst>
      <p:ext uri="{BB962C8B-B14F-4D97-AF65-F5344CB8AC3E}">
        <p14:creationId xmlns:p14="http://schemas.microsoft.com/office/powerpoint/2010/main" val="268632658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a:extLst>
              <a:ext uri="{FF2B5EF4-FFF2-40B4-BE49-F238E27FC236}">
                <a16:creationId xmlns:a16="http://schemas.microsoft.com/office/drawing/2014/main" id="{A6C23485-F945-4059-A887-4486D7A79C0E}"/>
              </a:ext>
            </a:extLst>
          </p:cNvPr>
          <p:cNvSpPr>
            <a:spLocks noGrp="1"/>
          </p:cNvSpPr>
          <p:nvPr>
            <p:ph type="dt" sz="half" idx="10"/>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Footer Placeholder 5">
            <a:extLst>
              <a:ext uri="{FF2B5EF4-FFF2-40B4-BE49-F238E27FC236}">
                <a16:creationId xmlns:a16="http://schemas.microsoft.com/office/drawing/2014/main" id="{070E04CA-4742-4BF0-9930-6235DA8766C2}"/>
              </a:ext>
            </a:extLst>
          </p:cNvPr>
          <p:cNvSpPr>
            <a:spLocks noGrp="1"/>
          </p:cNvSpPr>
          <p:nvPr>
            <p:ph type="ftr" sz="quarter" idx="11"/>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7" name="Slide Number Placeholder 6">
            <a:extLst>
              <a:ext uri="{FF2B5EF4-FFF2-40B4-BE49-F238E27FC236}">
                <a16:creationId xmlns:a16="http://schemas.microsoft.com/office/drawing/2014/main" id="{765EE953-6569-4AFB-AF14-7AEAA853E95C}"/>
              </a:ext>
            </a:extLst>
          </p:cNvPr>
          <p:cNvSpPr>
            <a:spLocks noGrp="1"/>
          </p:cNvSpPr>
          <p:nvPr>
            <p:ph type="sldNum" sz="quarter" idx="12"/>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52774EC7-A5F7-40DB-A2B0-3086385BAA0D}" type="slidenum">
              <a:rPr lang="en-US"/>
              <a:pPr>
                <a:defRPr/>
              </a:pPr>
              <a:t>‹#›</a:t>
            </a:fld>
            <a:endParaRPr lang="en-US"/>
          </a:p>
        </p:txBody>
      </p:sp>
    </p:spTree>
    <p:extLst>
      <p:ext uri="{BB962C8B-B14F-4D97-AF65-F5344CB8AC3E}">
        <p14:creationId xmlns:p14="http://schemas.microsoft.com/office/powerpoint/2010/main" val="400636210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a:extLst>
              <a:ext uri="{FF2B5EF4-FFF2-40B4-BE49-F238E27FC236}">
                <a16:creationId xmlns:a16="http://schemas.microsoft.com/office/drawing/2014/main" id="{40EEBD9D-1E3A-4B4C-A17A-233BA90D9148}"/>
              </a:ext>
            </a:extLst>
          </p:cNvPr>
          <p:cNvSpPr>
            <a:spLocks noGrp="1"/>
          </p:cNvSpPr>
          <p:nvPr>
            <p:ph type="dt" sz="half" idx="10"/>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8" name="Footer Placeholder 7">
            <a:extLst>
              <a:ext uri="{FF2B5EF4-FFF2-40B4-BE49-F238E27FC236}">
                <a16:creationId xmlns:a16="http://schemas.microsoft.com/office/drawing/2014/main" id="{BC85E8B1-9684-4A2A-B14E-815085FA136A}"/>
              </a:ext>
            </a:extLst>
          </p:cNvPr>
          <p:cNvSpPr>
            <a:spLocks noGrp="1"/>
          </p:cNvSpPr>
          <p:nvPr>
            <p:ph type="ftr" sz="quarter" idx="11"/>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9" name="Slide Number Placeholder 8">
            <a:extLst>
              <a:ext uri="{FF2B5EF4-FFF2-40B4-BE49-F238E27FC236}">
                <a16:creationId xmlns:a16="http://schemas.microsoft.com/office/drawing/2014/main" id="{1BC0002A-3FFF-48C2-8399-ED71332D4F7E}"/>
              </a:ext>
            </a:extLst>
          </p:cNvPr>
          <p:cNvSpPr>
            <a:spLocks noGrp="1"/>
          </p:cNvSpPr>
          <p:nvPr>
            <p:ph type="sldNum" sz="quarter" idx="12"/>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75712358-6CFA-4ADB-86B2-538CD01B899E}" type="slidenum">
              <a:rPr lang="en-US"/>
              <a:pPr>
                <a:defRPr/>
              </a:pPr>
              <a:t>‹#›</a:t>
            </a:fld>
            <a:endParaRPr lang="en-US"/>
          </a:p>
        </p:txBody>
      </p:sp>
    </p:spTree>
    <p:extLst>
      <p:ext uri="{BB962C8B-B14F-4D97-AF65-F5344CB8AC3E}">
        <p14:creationId xmlns:p14="http://schemas.microsoft.com/office/powerpoint/2010/main" val="310845268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a:extLst>
              <a:ext uri="{FF2B5EF4-FFF2-40B4-BE49-F238E27FC236}">
                <a16:creationId xmlns:a16="http://schemas.microsoft.com/office/drawing/2014/main" id="{9838181D-E96C-4FED-B443-79DE6BC7C92F}"/>
              </a:ext>
            </a:extLst>
          </p:cNvPr>
          <p:cNvSpPr>
            <a:spLocks noGrp="1"/>
          </p:cNvSpPr>
          <p:nvPr>
            <p:ph type="dt" sz="half" idx="10"/>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4" name="Footer Placeholder 3">
            <a:extLst>
              <a:ext uri="{FF2B5EF4-FFF2-40B4-BE49-F238E27FC236}">
                <a16:creationId xmlns:a16="http://schemas.microsoft.com/office/drawing/2014/main" id="{C036FA72-FC50-44CB-9FBD-B6E7AD60427B}"/>
              </a:ext>
            </a:extLst>
          </p:cNvPr>
          <p:cNvSpPr>
            <a:spLocks noGrp="1"/>
          </p:cNvSpPr>
          <p:nvPr>
            <p:ph type="ftr" sz="quarter" idx="11"/>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Slide Number Placeholder 4">
            <a:extLst>
              <a:ext uri="{FF2B5EF4-FFF2-40B4-BE49-F238E27FC236}">
                <a16:creationId xmlns:a16="http://schemas.microsoft.com/office/drawing/2014/main" id="{3A969D24-1542-4C0B-9B6C-257A2C3540EE}"/>
              </a:ext>
            </a:extLst>
          </p:cNvPr>
          <p:cNvSpPr>
            <a:spLocks noGrp="1"/>
          </p:cNvSpPr>
          <p:nvPr>
            <p:ph type="sldNum" sz="quarter" idx="12"/>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AC1F39AA-BC18-474C-9438-ECF993AB0698}" type="slidenum">
              <a:rPr lang="en-US"/>
              <a:pPr>
                <a:defRPr/>
              </a:pPr>
              <a:t>‹#›</a:t>
            </a:fld>
            <a:endParaRPr lang="en-US"/>
          </a:p>
        </p:txBody>
      </p:sp>
    </p:spTree>
    <p:extLst>
      <p:ext uri="{BB962C8B-B14F-4D97-AF65-F5344CB8AC3E}">
        <p14:creationId xmlns:p14="http://schemas.microsoft.com/office/powerpoint/2010/main" val="236711522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46F216-09B7-497B-868D-6C88A0BB9AE7}"/>
              </a:ext>
            </a:extLst>
          </p:cNvPr>
          <p:cNvSpPr>
            <a:spLocks noGrp="1"/>
          </p:cNvSpPr>
          <p:nvPr>
            <p:ph type="dt" sz="half" idx="10"/>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3" name="Footer Placeholder 2">
            <a:extLst>
              <a:ext uri="{FF2B5EF4-FFF2-40B4-BE49-F238E27FC236}">
                <a16:creationId xmlns:a16="http://schemas.microsoft.com/office/drawing/2014/main" id="{2564E049-E459-4451-BAF9-6C341307BE72}"/>
              </a:ext>
            </a:extLst>
          </p:cNvPr>
          <p:cNvSpPr>
            <a:spLocks noGrp="1"/>
          </p:cNvSpPr>
          <p:nvPr>
            <p:ph type="ftr" sz="quarter" idx="11"/>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4" name="Slide Number Placeholder 3">
            <a:extLst>
              <a:ext uri="{FF2B5EF4-FFF2-40B4-BE49-F238E27FC236}">
                <a16:creationId xmlns:a16="http://schemas.microsoft.com/office/drawing/2014/main" id="{AA5FDEAC-7A09-4F94-907F-DF600ADACCFD}"/>
              </a:ext>
            </a:extLst>
          </p:cNvPr>
          <p:cNvSpPr>
            <a:spLocks noGrp="1"/>
          </p:cNvSpPr>
          <p:nvPr>
            <p:ph type="sldNum" sz="quarter" idx="12"/>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5387D1BF-09E6-4B02-8E1E-9838565176E0}" type="slidenum">
              <a:rPr lang="en-US"/>
              <a:pPr>
                <a:defRPr/>
              </a:pPr>
              <a:t>‹#›</a:t>
            </a:fld>
            <a:endParaRPr lang="en-US"/>
          </a:p>
        </p:txBody>
      </p:sp>
    </p:spTree>
    <p:extLst>
      <p:ext uri="{BB962C8B-B14F-4D97-AF65-F5344CB8AC3E}">
        <p14:creationId xmlns:p14="http://schemas.microsoft.com/office/powerpoint/2010/main" val="292690971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a:extLst>
              <a:ext uri="{FF2B5EF4-FFF2-40B4-BE49-F238E27FC236}">
                <a16:creationId xmlns:a16="http://schemas.microsoft.com/office/drawing/2014/main" id="{76FA2F3F-BFC2-496A-A890-E5B4D9EC5404}"/>
              </a:ext>
            </a:extLst>
          </p:cNvPr>
          <p:cNvSpPr>
            <a:spLocks noGrp="1"/>
          </p:cNvSpPr>
          <p:nvPr>
            <p:ph type="dt" sz="half" idx="10"/>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Footer Placeholder 5">
            <a:extLst>
              <a:ext uri="{FF2B5EF4-FFF2-40B4-BE49-F238E27FC236}">
                <a16:creationId xmlns:a16="http://schemas.microsoft.com/office/drawing/2014/main" id="{BC3121F6-E85D-44AB-9D90-3DC13D5CC585}"/>
              </a:ext>
            </a:extLst>
          </p:cNvPr>
          <p:cNvSpPr>
            <a:spLocks noGrp="1"/>
          </p:cNvSpPr>
          <p:nvPr>
            <p:ph type="ftr" sz="quarter" idx="11"/>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7" name="Slide Number Placeholder 6">
            <a:extLst>
              <a:ext uri="{FF2B5EF4-FFF2-40B4-BE49-F238E27FC236}">
                <a16:creationId xmlns:a16="http://schemas.microsoft.com/office/drawing/2014/main" id="{48C8904C-AD4C-41D5-8137-E5F1D4AF2922}"/>
              </a:ext>
            </a:extLst>
          </p:cNvPr>
          <p:cNvSpPr>
            <a:spLocks noGrp="1"/>
          </p:cNvSpPr>
          <p:nvPr>
            <p:ph type="sldNum" sz="quarter" idx="12"/>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0AFD2E0E-54C5-4A76-AA5E-3F74F08685E4}" type="slidenum">
              <a:rPr lang="en-US"/>
              <a:pPr>
                <a:defRPr/>
              </a:pPr>
              <a:t>‹#›</a:t>
            </a:fld>
            <a:endParaRPr lang="en-US"/>
          </a:p>
        </p:txBody>
      </p:sp>
    </p:spTree>
    <p:extLst>
      <p:ext uri="{BB962C8B-B14F-4D97-AF65-F5344CB8AC3E}">
        <p14:creationId xmlns:p14="http://schemas.microsoft.com/office/powerpoint/2010/main" val="54771473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a:extLst>
              <a:ext uri="{FF2B5EF4-FFF2-40B4-BE49-F238E27FC236}">
                <a16:creationId xmlns:a16="http://schemas.microsoft.com/office/drawing/2014/main" id="{98C3BADF-A8F4-44A0-9195-5741FFA2514B}"/>
              </a:ext>
            </a:extLst>
          </p:cNvPr>
          <p:cNvSpPr>
            <a:spLocks noGrp="1"/>
          </p:cNvSpPr>
          <p:nvPr>
            <p:ph type="dt" sz="half" idx="10"/>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Footer Placeholder 5">
            <a:extLst>
              <a:ext uri="{FF2B5EF4-FFF2-40B4-BE49-F238E27FC236}">
                <a16:creationId xmlns:a16="http://schemas.microsoft.com/office/drawing/2014/main" id="{FA23929C-52B4-4551-A5D7-66176E886BBF}"/>
              </a:ext>
            </a:extLst>
          </p:cNvPr>
          <p:cNvSpPr>
            <a:spLocks noGrp="1"/>
          </p:cNvSpPr>
          <p:nvPr>
            <p:ph type="ftr" sz="quarter" idx="11"/>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7" name="Slide Number Placeholder 6">
            <a:extLst>
              <a:ext uri="{FF2B5EF4-FFF2-40B4-BE49-F238E27FC236}">
                <a16:creationId xmlns:a16="http://schemas.microsoft.com/office/drawing/2014/main" id="{8517A9E7-BE30-4CAE-9D3F-497F547E8356}"/>
              </a:ext>
            </a:extLst>
          </p:cNvPr>
          <p:cNvSpPr>
            <a:spLocks noGrp="1"/>
          </p:cNvSpPr>
          <p:nvPr>
            <p:ph type="sldNum" sz="quarter" idx="12"/>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62AC6539-5349-47B9-9FBD-D02B9667B7EE}" type="slidenum">
              <a:rPr lang="en-US"/>
              <a:pPr>
                <a:defRPr/>
              </a:pPr>
              <a:t>‹#›</a:t>
            </a:fld>
            <a:endParaRPr lang="en-US"/>
          </a:p>
        </p:txBody>
      </p:sp>
    </p:spTree>
    <p:extLst>
      <p:ext uri="{BB962C8B-B14F-4D97-AF65-F5344CB8AC3E}">
        <p14:creationId xmlns:p14="http://schemas.microsoft.com/office/powerpoint/2010/main" val="103540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4D0925-70D5-4C60-9D11-CEE95D7910EF}"/>
              </a:ext>
            </a:extLst>
          </p:cNvPr>
          <p:cNvSpPr>
            <a:spLocks noGrp="1"/>
          </p:cNvSpPr>
          <p:nvPr>
            <p:ph type="dt" sz="half" idx="10"/>
          </p:nvPr>
        </p:nvSpPr>
        <p:spPr/>
        <p:txBody>
          <a:bodyPr/>
          <a:lstStyle>
            <a:lvl1pPr eaLnBrk="0" hangingPunct="0">
              <a:defRPr/>
            </a:lvl1pPr>
          </a:lstStyle>
          <a:p>
            <a:pPr>
              <a:defRPr/>
            </a:pPr>
            <a:endParaRPr lang="en-US"/>
          </a:p>
        </p:txBody>
      </p:sp>
      <p:sp>
        <p:nvSpPr>
          <p:cNvPr id="5" name="Footer Placeholder 4">
            <a:extLst>
              <a:ext uri="{FF2B5EF4-FFF2-40B4-BE49-F238E27FC236}">
                <a16:creationId xmlns:a16="http://schemas.microsoft.com/office/drawing/2014/main" id="{97D7C825-6BF7-44D8-8AEC-3ADE189D95CF}"/>
              </a:ext>
            </a:extLst>
          </p:cNvPr>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a:extLst>
              <a:ext uri="{FF2B5EF4-FFF2-40B4-BE49-F238E27FC236}">
                <a16:creationId xmlns:a16="http://schemas.microsoft.com/office/drawing/2014/main" id="{387596C4-CC18-41CD-BD59-30B8975E5EAC}"/>
              </a:ext>
            </a:extLst>
          </p:cNvPr>
          <p:cNvSpPr>
            <a:spLocks noGrp="1"/>
          </p:cNvSpPr>
          <p:nvPr>
            <p:ph type="sldNum" sz="quarter" idx="12"/>
          </p:nvPr>
        </p:nvSpPr>
        <p:spPr/>
        <p:txBody>
          <a:bodyPr/>
          <a:lstStyle>
            <a:lvl1pPr eaLnBrk="0" hangingPunct="0">
              <a:defRPr/>
            </a:lvl1pPr>
          </a:lstStyle>
          <a:p>
            <a:pPr>
              <a:defRPr/>
            </a:pPr>
            <a:fld id="{766ACF9E-5DC4-47CC-B756-5CC81FE59350}" type="slidenum">
              <a:rPr lang="en-US"/>
              <a:pPr>
                <a:defRPr/>
              </a:pPr>
              <a:t>‹#›</a:t>
            </a:fld>
            <a:endParaRPr lang="en-US"/>
          </a:p>
        </p:txBody>
      </p:sp>
    </p:spTree>
    <p:extLst>
      <p:ext uri="{BB962C8B-B14F-4D97-AF65-F5344CB8AC3E}">
        <p14:creationId xmlns:p14="http://schemas.microsoft.com/office/powerpoint/2010/main" val="125230706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a:extLst>
              <a:ext uri="{FF2B5EF4-FFF2-40B4-BE49-F238E27FC236}">
                <a16:creationId xmlns:a16="http://schemas.microsoft.com/office/drawing/2014/main" id="{4AB68FC5-EDD6-4C78-B6F6-8E30D19B43BA}"/>
              </a:ext>
            </a:extLst>
          </p:cNvPr>
          <p:cNvSpPr>
            <a:spLocks noGrp="1"/>
          </p:cNvSpPr>
          <p:nvPr>
            <p:ph type="dt" sz="half" idx="10"/>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Footer Placeholder 4">
            <a:extLst>
              <a:ext uri="{FF2B5EF4-FFF2-40B4-BE49-F238E27FC236}">
                <a16:creationId xmlns:a16="http://schemas.microsoft.com/office/drawing/2014/main" id="{4D5BA6E1-D012-4C71-9011-DBC368FCA09C}"/>
              </a:ext>
            </a:extLst>
          </p:cNvPr>
          <p:cNvSpPr>
            <a:spLocks noGrp="1"/>
          </p:cNvSpPr>
          <p:nvPr>
            <p:ph type="ftr" sz="quarter" idx="11"/>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DA59A907-0370-445B-BB6D-D607CBDD4D87}"/>
              </a:ext>
            </a:extLst>
          </p:cNvPr>
          <p:cNvSpPr>
            <a:spLocks noGrp="1"/>
          </p:cNvSpPr>
          <p:nvPr>
            <p:ph type="sldNum" sz="quarter" idx="12"/>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5D916A5A-2B9E-4500-B9FC-D55D93D4E9DE}" type="slidenum">
              <a:rPr lang="en-US"/>
              <a:pPr>
                <a:defRPr/>
              </a:pPr>
              <a:t>‹#›</a:t>
            </a:fld>
            <a:endParaRPr lang="en-US"/>
          </a:p>
        </p:txBody>
      </p:sp>
    </p:spTree>
    <p:extLst>
      <p:ext uri="{BB962C8B-B14F-4D97-AF65-F5344CB8AC3E}">
        <p14:creationId xmlns:p14="http://schemas.microsoft.com/office/powerpoint/2010/main" val="80633471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a:extLst>
              <a:ext uri="{FF2B5EF4-FFF2-40B4-BE49-F238E27FC236}">
                <a16:creationId xmlns:a16="http://schemas.microsoft.com/office/drawing/2014/main" id="{63A09EA1-6A8A-4D88-AFB3-24020A8953F0}"/>
              </a:ext>
            </a:extLst>
          </p:cNvPr>
          <p:cNvSpPr>
            <a:spLocks noGrp="1"/>
          </p:cNvSpPr>
          <p:nvPr>
            <p:ph type="dt" sz="half" idx="10"/>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Footer Placeholder 4">
            <a:extLst>
              <a:ext uri="{FF2B5EF4-FFF2-40B4-BE49-F238E27FC236}">
                <a16:creationId xmlns:a16="http://schemas.microsoft.com/office/drawing/2014/main" id="{85ED51DB-1960-4CA0-A7D0-B90BF694EF57}"/>
              </a:ext>
            </a:extLst>
          </p:cNvPr>
          <p:cNvSpPr>
            <a:spLocks noGrp="1"/>
          </p:cNvSpPr>
          <p:nvPr>
            <p:ph type="ftr" sz="quarter" idx="11"/>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CEB00D18-20D9-4C62-BA8B-7D64FF018E6C}"/>
              </a:ext>
            </a:extLst>
          </p:cNvPr>
          <p:cNvSpPr>
            <a:spLocks noGrp="1"/>
          </p:cNvSpPr>
          <p:nvPr>
            <p:ph type="sldNum" sz="quarter" idx="12"/>
          </p:nvPr>
        </p:nvSpPr>
        <p:spPr/>
        <p:txBody>
          <a:bodyPr/>
          <a:lstStyle>
            <a:lvl1pPr defTabSz="914400"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356B3E8C-3616-4FA0-9803-399C2C88A279}" type="slidenum">
              <a:rPr lang="en-US"/>
              <a:pPr>
                <a:defRPr/>
              </a:pPr>
              <a:t>‹#›</a:t>
            </a:fld>
            <a:endParaRPr lang="en-US"/>
          </a:p>
        </p:txBody>
      </p:sp>
    </p:spTree>
    <p:extLst>
      <p:ext uri="{BB962C8B-B14F-4D97-AF65-F5344CB8AC3E}">
        <p14:creationId xmlns:p14="http://schemas.microsoft.com/office/powerpoint/2010/main" val="400083099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A1234F8-2EE9-4023-A6CC-5B0D284CBA2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C26A686-FBA9-4C70-BB3A-A2FD367E2F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1470ACA-7BC9-47FA-9A10-3FE1C34F871F}"/>
              </a:ext>
            </a:extLst>
          </p:cNvPr>
          <p:cNvSpPr>
            <a:spLocks noGrp="1" noChangeArrowheads="1"/>
          </p:cNvSpPr>
          <p:nvPr>
            <p:ph type="sldNum" sz="quarter" idx="12"/>
          </p:nvPr>
        </p:nvSpPr>
        <p:spPr>
          <a:ln/>
        </p:spPr>
        <p:txBody>
          <a:bodyPr/>
          <a:lstStyle>
            <a:lvl1pPr>
              <a:defRPr/>
            </a:lvl1pPr>
          </a:lstStyle>
          <a:p>
            <a:pPr>
              <a:defRPr/>
            </a:pPr>
            <a:fld id="{74E80FD9-D35B-4167-9A51-8AB832C79994}" type="slidenum">
              <a:rPr lang="en-US"/>
              <a:pPr>
                <a:defRPr/>
              </a:pPr>
              <a:t>‹#›</a:t>
            </a:fld>
            <a:endParaRPr lang="en-US" dirty="0"/>
          </a:p>
        </p:txBody>
      </p:sp>
    </p:spTree>
    <p:extLst>
      <p:ext uri="{BB962C8B-B14F-4D97-AF65-F5344CB8AC3E}">
        <p14:creationId xmlns:p14="http://schemas.microsoft.com/office/powerpoint/2010/main" val="67854380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a:t>Click to edit Master title style</a:t>
            </a:r>
          </a:p>
        </p:txBody>
      </p:sp>
      <p:sp>
        <p:nvSpPr>
          <p:cNvPr id="3" name="Text Placeholder 2"/>
          <p:cNvSpPr>
            <a:spLocks noGrp="1"/>
          </p:cNvSpPr>
          <p:nvPr>
            <p:ph type="body" sz="half" idx="1"/>
          </p:nvPr>
        </p:nvSpPr>
        <p:spPr>
          <a:xfrm>
            <a:off x="457200" y="1524002"/>
            <a:ext cx="82296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9CE20640-5F38-4111-BC84-BB634635F5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44C8A3C-FD0C-4E6B-9DE8-11655BC1F8B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37D6544-2E7E-4D39-92A7-31F31B1D421E}"/>
              </a:ext>
            </a:extLst>
          </p:cNvPr>
          <p:cNvSpPr>
            <a:spLocks noGrp="1" noChangeArrowheads="1"/>
          </p:cNvSpPr>
          <p:nvPr>
            <p:ph type="sldNum" sz="quarter" idx="12"/>
          </p:nvPr>
        </p:nvSpPr>
        <p:spPr>
          <a:ln/>
        </p:spPr>
        <p:txBody>
          <a:bodyPr/>
          <a:lstStyle>
            <a:lvl1pPr>
              <a:defRPr/>
            </a:lvl1pPr>
          </a:lstStyle>
          <a:p>
            <a:pPr>
              <a:defRPr/>
            </a:pPr>
            <a:fld id="{9582D9D8-0FF3-42EB-9144-F21C5ECF64CE}" type="slidenum">
              <a:rPr lang="en-US"/>
              <a:pPr>
                <a:defRPr/>
              </a:pPr>
              <a:t>‹#›</a:t>
            </a:fld>
            <a:endParaRPr lang="en-US" dirty="0"/>
          </a:p>
        </p:txBody>
      </p:sp>
    </p:spTree>
    <p:extLst>
      <p:ext uri="{BB962C8B-B14F-4D97-AF65-F5344CB8AC3E}">
        <p14:creationId xmlns:p14="http://schemas.microsoft.com/office/powerpoint/2010/main" val="373145978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4" name="Line">
            <a:extLst>
              <a:ext uri="{FF2B5EF4-FFF2-40B4-BE49-F238E27FC236}">
                <a16:creationId xmlns:a16="http://schemas.microsoft.com/office/drawing/2014/main" id="{AC6E1C09-4A64-41A4-938C-A0B37F5FF509}"/>
              </a:ext>
            </a:extLst>
          </p:cNvPr>
          <p:cNvSpPr/>
          <p:nvPr/>
        </p:nvSpPr>
        <p:spPr>
          <a:xfrm flipV="1">
            <a:off x="285750" y="4318000"/>
            <a:ext cx="8572500" cy="0"/>
          </a:xfrm>
          <a:prstGeom prst="line">
            <a:avLst/>
          </a:prstGeom>
          <a:ln w="381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solidFill>
                <a:srgbClr val="000000"/>
              </a:solidFill>
              <a:latin typeface="Helvetica"/>
              <a:ea typeface="Helvetica"/>
              <a:cs typeface="Helvetica"/>
              <a:sym typeface="Helvetica"/>
            </a:endParaRPr>
          </a:p>
        </p:txBody>
      </p:sp>
      <p:sp>
        <p:nvSpPr>
          <p:cNvPr id="14" name="Title Text"/>
          <p:cNvSpPr txBox="1">
            <a:spLocks noGrp="1"/>
          </p:cNvSpPr>
          <p:nvPr>
            <p:ph type="title"/>
          </p:nvPr>
        </p:nvSpPr>
        <p:spPr>
          <a:xfrm>
            <a:off x="285750" y="4518422"/>
            <a:ext cx="8572500" cy="1902023"/>
          </a:xfrm>
          <a:prstGeom prst="rect">
            <a:avLst/>
          </a:prstGeom>
        </p:spPr>
        <p:txBody>
          <a:bodyPr/>
          <a:lstStyle>
            <a:lvl1pPr>
              <a:spcBef>
                <a:spcPts val="0"/>
              </a:spcBef>
              <a:defRPr sz="11953"/>
            </a:lvl1pPr>
          </a:lstStyle>
          <a:p>
            <a:r>
              <a:t>Title Text</a:t>
            </a:r>
          </a:p>
        </p:txBody>
      </p:sp>
      <p:sp>
        <p:nvSpPr>
          <p:cNvPr id="15" name="Body Level One…"/>
          <p:cNvSpPr txBox="1">
            <a:spLocks noGrp="1"/>
          </p:cNvSpPr>
          <p:nvPr>
            <p:ph type="body" sz="quarter" idx="1"/>
          </p:nvPr>
        </p:nvSpPr>
        <p:spPr>
          <a:xfrm>
            <a:off x="285750" y="3000375"/>
            <a:ext cx="8572500"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1pPr>
            <a:lvl2pPr marL="0" indent="160729">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2pPr>
            <a:lvl3pPr marL="0" indent="321457">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3pPr>
            <a:lvl4pPr marL="0" indent="482186">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4pPr>
            <a:lvl5pPr marL="0" indent="642915">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5" name="Slide Number">
            <a:extLst>
              <a:ext uri="{FF2B5EF4-FFF2-40B4-BE49-F238E27FC236}">
                <a16:creationId xmlns:a16="http://schemas.microsoft.com/office/drawing/2014/main" id="{1C2DB33B-57B5-41F0-A1D4-1AEF41A0D4B3}"/>
              </a:ext>
            </a:extLst>
          </p:cNvPr>
          <p:cNvSpPr txBox="1">
            <a:spLocks noGrp="1"/>
          </p:cNvSpPr>
          <p:nvPr>
            <p:ph type="sldNum" sz="quarter" idx="10"/>
          </p:nvPr>
        </p:nvSpPr>
        <p:spPr>
          <a:xfrm>
            <a:off x="8502650" y="303213"/>
            <a:ext cx="357188" cy="311150"/>
          </a:xfrm>
        </p:spPr>
        <p:txBody>
          <a:bodyPr/>
          <a:lstStyle>
            <a:lvl1pPr>
              <a:defRPr/>
            </a:lvl1pPr>
          </a:lstStyle>
          <a:p>
            <a:pPr>
              <a:defRPr/>
            </a:pPr>
            <a:fld id="{59906837-C4F1-49F9-89FA-65F1C2E687FF}" type="slidenum">
              <a:rPr/>
              <a:pPr>
                <a:defRPr/>
              </a:pPr>
              <a:t>‹#›</a:t>
            </a:fld>
            <a:endParaRPr/>
          </a:p>
        </p:txBody>
      </p:sp>
    </p:spTree>
    <p:extLst>
      <p:ext uri="{BB962C8B-B14F-4D97-AF65-F5344CB8AC3E}">
        <p14:creationId xmlns:p14="http://schemas.microsoft.com/office/powerpoint/2010/main" val="3390835838"/>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3" name="Image"/>
          <p:cNvSpPr>
            <a:spLocks noGrp="1"/>
          </p:cNvSpPr>
          <p:nvPr>
            <p:ph type="pic" idx="13"/>
          </p:nvPr>
        </p:nvSpPr>
        <p:spPr>
          <a:xfrm>
            <a:off x="0" y="0"/>
            <a:ext cx="9144000" cy="6858000"/>
          </a:xfrm>
          <a:prstGeom prst="rect">
            <a:avLst/>
          </a:prstGeom>
        </p:spPr>
        <p:txBody>
          <a:bodyPr lIns="91439" tIns="45719" rIns="91439" bIns="45719">
            <a:noAutofit/>
          </a:bodyPr>
          <a:lstStyle/>
          <a:p>
            <a:pPr lvl="0"/>
            <a:endParaRPr noProof="0">
              <a:sym typeface="Avenir Next Medium"/>
            </a:endParaRPr>
          </a:p>
        </p:txBody>
      </p:sp>
      <p:sp>
        <p:nvSpPr>
          <p:cNvPr id="24" name="Line"/>
          <p:cNvSpPr>
            <a:spLocks noGrp="1"/>
          </p:cNvSpPr>
          <p:nvPr>
            <p:ph type="body" sz="quarter" idx="14"/>
          </p:nvPr>
        </p:nvSpPr>
        <p:spPr>
          <a:xfrm flipV="1">
            <a:off x="285750" y="4317816"/>
            <a:ext cx="8572500" cy="185"/>
          </a:xfrm>
          <a:prstGeom prst="line">
            <a:avLst/>
          </a:prstGeom>
          <a:ln w="38100">
            <a:solidFill>
              <a:srgbClr val="A6AAA9"/>
            </a:solidFill>
          </a:ln>
        </p:spPr>
        <p:txBody>
          <a:bodyPr anchor="ctr">
            <a:noAutofit/>
          </a:bodyPr>
          <a:lstStyle>
            <a:lvl1pPr marL="0" indent="0" defTabSz="321457">
              <a:spcBef>
                <a:spcPts val="0"/>
              </a:spcBef>
              <a:buClrTx/>
              <a:buSzTx/>
              <a:buFontTx/>
              <a:buNone/>
              <a:defRPr sz="1200">
                <a:solidFill>
                  <a:srgbClr val="000000"/>
                </a:solidFill>
                <a:latin typeface="Helvetica"/>
                <a:cs typeface="Helvetica"/>
                <a:sym typeface="Helvetica"/>
              </a:defRPr>
            </a:lvl1pPr>
          </a:lstStyle>
          <a:p>
            <a:endParaRPr/>
          </a:p>
        </p:txBody>
      </p:sp>
      <p:sp>
        <p:nvSpPr>
          <p:cNvPr id="25" name="Title Text"/>
          <p:cNvSpPr txBox="1">
            <a:spLocks noGrp="1"/>
          </p:cNvSpPr>
          <p:nvPr>
            <p:ph type="title"/>
          </p:nvPr>
        </p:nvSpPr>
        <p:spPr>
          <a:xfrm>
            <a:off x="285750" y="4518422"/>
            <a:ext cx="8572500" cy="1902023"/>
          </a:xfrm>
          <a:prstGeom prst="rect">
            <a:avLst/>
          </a:prstGeom>
        </p:spPr>
        <p:txBody>
          <a:bodyPr/>
          <a:lstStyle>
            <a:lvl1pPr>
              <a:spcBef>
                <a:spcPts val="0"/>
              </a:spcBef>
              <a:defRPr sz="11953"/>
            </a:lvl1pPr>
          </a:lstStyle>
          <a:p>
            <a:r>
              <a:t>Title Text</a:t>
            </a:r>
          </a:p>
        </p:txBody>
      </p:sp>
      <p:sp>
        <p:nvSpPr>
          <p:cNvPr id="26" name="Body Level One…"/>
          <p:cNvSpPr txBox="1">
            <a:spLocks noGrp="1"/>
          </p:cNvSpPr>
          <p:nvPr>
            <p:ph type="body" sz="quarter" idx="1"/>
          </p:nvPr>
        </p:nvSpPr>
        <p:spPr>
          <a:xfrm>
            <a:off x="285750" y="3000375"/>
            <a:ext cx="8572500"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1pPr>
            <a:lvl2pPr marL="0" indent="160729">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2pPr>
            <a:lvl3pPr marL="0" indent="321457">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3pPr>
            <a:lvl4pPr marL="0" indent="482186">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4pPr>
            <a:lvl5pPr marL="0" indent="642915">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6" name="Slide Number">
            <a:extLst>
              <a:ext uri="{FF2B5EF4-FFF2-40B4-BE49-F238E27FC236}">
                <a16:creationId xmlns:a16="http://schemas.microsoft.com/office/drawing/2014/main" id="{6EDEBF3B-08ED-40FA-8E14-CCC346978A4A}"/>
              </a:ext>
            </a:extLst>
          </p:cNvPr>
          <p:cNvSpPr txBox="1">
            <a:spLocks noGrp="1"/>
          </p:cNvSpPr>
          <p:nvPr>
            <p:ph type="sldNum" sz="quarter" idx="15"/>
          </p:nvPr>
        </p:nvSpPr>
        <p:spPr>
          <a:xfrm>
            <a:off x="8502650" y="303213"/>
            <a:ext cx="357188" cy="311150"/>
          </a:xfrm>
        </p:spPr>
        <p:txBody>
          <a:bodyPr/>
          <a:lstStyle>
            <a:lvl1pPr>
              <a:defRPr/>
            </a:lvl1pPr>
          </a:lstStyle>
          <a:p>
            <a:pPr>
              <a:defRPr/>
            </a:pPr>
            <a:fld id="{F321C506-A08A-4B76-AF54-19EE98E6D04D}" type="slidenum">
              <a:rPr/>
              <a:pPr>
                <a:defRPr/>
              </a:pPr>
              <a:t>‹#›</a:t>
            </a:fld>
            <a:endParaRPr/>
          </a:p>
        </p:txBody>
      </p:sp>
    </p:spTree>
    <p:extLst>
      <p:ext uri="{BB962C8B-B14F-4D97-AF65-F5344CB8AC3E}">
        <p14:creationId xmlns:p14="http://schemas.microsoft.com/office/powerpoint/2010/main" val="1114663349"/>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4" name="Line">
            <a:extLst>
              <a:ext uri="{FF2B5EF4-FFF2-40B4-BE49-F238E27FC236}">
                <a16:creationId xmlns:a16="http://schemas.microsoft.com/office/drawing/2014/main" id="{4598EBBE-0873-4629-9C86-597CD1163FE6}"/>
              </a:ext>
            </a:extLst>
          </p:cNvPr>
          <p:cNvSpPr/>
          <p:nvPr/>
        </p:nvSpPr>
        <p:spPr>
          <a:xfrm flipV="1">
            <a:off x="285750" y="3933825"/>
            <a:ext cx="8572500" cy="0"/>
          </a:xfrm>
          <a:prstGeom prst="line">
            <a:avLst/>
          </a:prstGeom>
          <a:ln w="381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solidFill>
                <a:srgbClr val="000000"/>
              </a:solidFill>
              <a:latin typeface="Helvetica"/>
              <a:ea typeface="Helvetica"/>
              <a:cs typeface="Helvetica"/>
              <a:sym typeface="Helvetica"/>
            </a:endParaRPr>
          </a:p>
        </p:txBody>
      </p:sp>
      <p:pic>
        <p:nvPicPr>
          <p:cNvPr id="5" name="Image" descr="Image">
            <a:extLst>
              <a:ext uri="{FF2B5EF4-FFF2-40B4-BE49-F238E27FC236}">
                <a16:creationId xmlns:a16="http://schemas.microsoft.com/office/drawing/2014/main" id="{F6181D3F-7367-4CE8-8FF1-8AD9C7CB87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26988"/>
            <a:ext cx="2416175"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5" name="Title Text"/>
          <p:cNvSpPr txBox="1">
            <a:spLocks noGrp="1"/>
          </p:cNvSpPr>
          <p:nvPr>
            <p:ph type="title"/>
          </p:nvPr>
        </p:nvSpPr>
        <p:spPr>
          <a:xfrm>
            <a:off x="285750" y="4001309"/>
            <a:ext cx="8572500" cy="2456467"/>
          </a:xfrm>
          <a:prstGeom prst="rect">
            <a:avLst/>
          </a:prstGeom>
        </p:spPr>
        <p:txBody>
          <a:bodyPr/>
          <a:lstStyle>
            <a:lvl1pPr>
              <a:spcBef>
                <a:spcPts val="0"/>
              </a:spcBef>
              <a:defRPr sz="11953"/>
            </a:lvl1pPr>
          </a:lstStyle>
          <a:p>
            <a:r>
              <a:t>Title Text</a:t>
            </a:r>
          </a:p>
        </p:txBody>
      </p:sp>
      <p:sp>
        <p:nvSpPr>
          <p:cNvPr id="36" name="Body Level One…"/>
          <p:cNvSpPr txBox="1">
            <a:spLocks noGrp="1"/>
          </p:cNvSpPr>
          <p:nvPr>
            <p:ph type="body" sz="quarter" idx="1"/>
          </p:nvPr>
        </p:nvSpPr>
        <p:spPr>
          <a:xfrm>
            <a:off x="285750" y="2598539"/>
            <a:ext cx="8572500"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1pPr>
            <a:lvl2pPr marL="0" indent="160729">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2pPr>
            <a:lvl3pPr marL="0" indent="321457">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3pPr>
            <a:lvl4pPr marL="0" indent="482186">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4pPr>
            <a:lvl5pPr marL="0" indent="642915">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6" name="Slide Number">
            <a:extLst>
              <a:ext uri="{FF2B5EF4-FFF2-40B4-BE49-F238E27FC236}">
                <a16:creationId xmlns:a16="http://schemas.microsoft.com/office/drawing/2014/main" id="{34870C04-0AC2-456E-BAB2-BBA57E5E558C}"/>
              </a:ext>
            </a:extLst>
          </p:cNvPr>
          <p:cNvSpPr txBox="1">
            <a:spLocks noGrp="1"/>
          </p:cNvSpPr>
          <p:nvPr>
            <p:ph type="sldNum" sz="quarter" idx="10"/>
          </p:nvPr>
        </p:nvSpPr>
        <p:spPr>
          <a:xfrm>
            <a:off x="8480425" y="295275"/>
            <a:ext cx="357188" cy="309563"/>
          </a:xfrm>
        </p:spPr>
        <p:txBody>
          <a:bodyPr/>
          <a:lstStyle>
            <a:lvl1pPr>
              <a:defRPr/>
            </a:lvl1pPr>
          </a:lstStyle>
          <a:p>
            <a:pPr>
              <a:defRPr/>
            </a:pPr>
            <a:fld id="{4D0C56B3-4E42-4243-93D5-7AD103D71BDE}" type="slidenum">
              <a:rPr/>
              <a:pPr>
                <a:defRPr/>
              </a:pPr>
              <a:t>‹#›</a:t>
            </a:fld>
            <a:endParaRPr/>
          </a:p>
        </p:txBody>
      </p:sp>
    </p:spTree>
    <p:extLst>
      <p:ext uri="{BB962C8B-B14F-4D97-AF65-F5344CB8AC3E}">
        <p14:creationId xmlns:p14="http://schemas.microsoft.com/office/powerpoint/2010/main" val="1524613764"/>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5" name="Title Text"/>
          <p:cNvSpPr txBox="1">
            <a:spLocks noGrp="1"/>
          </p:cNvSpPr>
          <p:nvPr>
            <p:ph type="title"/>
          </p:nvPr>
        </p:nvSpPr>
        <p:spPr>
          <a:xfrm>
            <a:off x="285750" y="2839641"/>
            <a:ext cx="8572500" cy="3178969"/>
          </a:xfrm>
          <a:prstGeom prst="rect">
            <a:avLst/>
          </a:prstGeom>
        </p:spPr>
        <p:txBody>
          <a:bodyPr/>
          <a:lstStyle>
            <a:lvl1pPr>
              <a:spcBef>
                <a:spcPts val="0"/>
              </a:spcBef>
              <a:defRPr sz="11953"/>
            </a:lvl1pPr>
          </a:lstStyle>
          <a:p>
            <a:r>
              <a:t>Title Text</a:t>
            </a:r>
          </a:p>
        </p:txBody>
      </p:sp>
      <p:sp>
        <p:nvSpPr>
          <p:cNvPr id="3" name="Slide Number">
            <a:extLst>
              <a:ext uri="{FF2B5EF4-FFF2-40B4-BE49-F238E27FC236}">
                <a16:creationId xmlns:a16="http://schemas.microsoft.com/office/drawing/2014/main" id="{217927D9-044C-4564-A561-D02EB90781CE}"/>
              </a:ext>
            </a:extLst>
          </p:cNvPr>
          <p:cNvSpPr txBox="1">
            <a:spLocks noGrp="1"/>
          </p:cNvSpPr>
          <p:nvPr>
            <p:ph type="sldNum" sz="quarter" idx="10"/>
          </p:nvPr>
        </p:nvSpPr>
        <p:spPr>
          <a:xfrm>
            <a:off x="8502650" y="303213"/>
            <a:ext cx="357188" cy="311150"/>
          </a:xfrm>
        </p:spPr>
        <p:txBody>
          <a:bodyPr/>
          <a:lstStyle>
            <a:lvl1pPr>
              <a:defRPr/>
            </a:lvl1pPr>
          </a:lstStyle>
          <a:p>
            <a:pPr>
              <a:defRPr/>
            </a:pPr>
            <a:fld id="{3EDC1489-4F88-4FF5-8173-E0234F560E51}" type="slidenum">
              <a:rPr/>
              <a:pPr>
                <a:defRPr/>
              </a:pPr>
              <a:t>‹#›</a:t>
            </a:fld>
            <a:endParaRPr/>
          </a:p>
        </p:txBody>
      </p:sp>
    </p:spTree>
    <p:extLst>
      <p:ext uri="{BB962C8B-B14F-4D97-AF65-F5344CB8AC3E}">
        <p14:creationId xmlns:p14="http://schemas.microsoft.com/office/powerpoint/2010/main" val="511657917"/>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 name="Line">
            <a:extLst>
              <a:ext uri="{FF2B5EF4-FFF2-40B4-BE49-F238E27FC236}">
                <a16:creationId xmlns:a16="http://schemas.microsoft.com/office/drawing/2014/main" id="{EA9A2E11-E09E-44B0-B2CF-A3FCD6EACE35}"/>
              </a:ext>
            </a:extLst>
          </p:cNvPr>
          <p:cNvSpPr/>
          <p:nvPr/>
        </p:nvSpPr>
        <p:spPr>
          <a:xfrm flipV="1">
            <a:off x="4143375" y="4318000"/>
            <a:ext cx="4714875" cy="0"/>
          </a:xfrm>
          <a:prstGeom prst="line">
            <a:avLst/>
          </a:prstGeom>
          <a:ln w="381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solidFill>
                <a:srgbClr val="000000"/>
              </a:solidFill>
              <a:latin typeface="Helvetica"/>
              <a:ea typeface="Helvetica"/>
              <a:cs typeface="Helvetica"/>
              <a:sym typeface="Helvetica"/>
            </a:endParaRPr>
          </a:p>
        </p:txBody>
      </p:sp>
      <p:sp>
        <p:nvSpPr>
          <p:cNvPr id="54" name="Image"/>
          <p:cNvSpPr>
            <a:spLocks noGrp="1"/>
          </p:cNvSpPr>
          <p:nvPr>
            <p:ph type="pic" idx="13"/>
          </p:nvPr>
        </p:nvSpPr>
        <p:spPr>
          <a:xfrm>
            <a:off x="0" y="0"/>
            <a:ext cx="3857625" cy="6858000"/>
          </a:xfrm>
          <a:prstGeom prst="rect">
            <a:avLst/>
          </a:prstGeom>
        </p:spPr>
        <p:txBody>
          <a:bodyPr lIns="91439" tIns="45719" rIns="91439" bIns="45719">
            <a:noAutofit/>
          </a:bodyPr>
          <a:lstStyle/>
          <a:p>
            <a:pPr lvl="0"/>
            <a:endParaRPr noProof="0">
              <a:sym typeface="Avenir Next Medium"/>
            </a:endParaRPr>
          </a:p>
        </p:txBody>
      </p:sp>
      <p:sp>
        <p:nvSpPr>
          <p:cNvPr id="55" name="Title Text"/>
          <p:cNvSpPr txBox="1">
            <a:spLocks noGrp="1"/>
          </p:cNvSpPr>
          <p:nvPr>
            <p:ph type="title"/>
          </p:nvPr>
        </p:nvSpPr>
        <p:spPr>
          <a:xfrm>
            <a:off x="4143375" y="4518422"/>
            <a:ext cx="4714875" cy="1902023"/>
          </a:xfrm>
          <a:prstGeom prst="rect">
            <a:avLst/>
          </a:prstGeom>
        </p:spPr>
        <p:txBody>
          <a:bodyPr/>
          <a:lstStyle>
            <a:lvl1pPr>
              <a:spcBef>
                <a:spcPts val="0"/>
              </a:spcBef>
              <a:defRPr sz="11953"/>
            </a:lvl1pPr>
          </a:lstStyle>
          <a:p>
            <a:r>
              <a:t>Title Text</a:t>
            </a:r>
          </a:p>
        </p:txBody>
      </p:sp>
      <p:sp>
        <p:nvSpPr>
          <p:cNvPr id="56" name="Body Level One…"/>
          <p:cNvSpPr txBox="1">
            <a:spLocks noGrp="1"/>
          </p:cNvSpPr>
          <p:nvPr>
            <p:ph type="body" sz="quarter" idx="1"/>
          </p:nvPr>
        </p:nvSpPr>
        <p:spPr>
          <a:xfrm>
            <a:off x="4143375" y="3000375"/>
            <a:ext cx="4714875"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1pPr>
            <a:lvl2pPr marL="0" indent="160729">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2pPr>
            <a:lvl3pPr marL="0" indent="321457">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3pPr>
            <a:lvl4pPr marL="0" indent="482186">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4pPr>
            <a:lvl5pPr marL="0" indent="642915">
              <a:lnSpc>
                <a:spcPct val="80000"/>
              </a:lnSpc>
              <a:spcBef>
                <a:spcPts val="1617"/>
              </a:spcBef>
              <a:buClrTx/>
              <a:buSzTx/>
              <a:buFontTx/>
              <a:buNone/>
              <a:defRPr sz="3797"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6" name="Slide Number">
            <a:extLst>
              <a:ext uri="{FF2B5EF4-FFF2-40B4-BE49-F238E27FC236}">
                <a16:creationId xmlns:a16="http://schemas.microsoft.com/office/drawing/2014/main" id="{4A44DFE2-8997-48EB-99A4-E2E06AF33A73}"/>
              </a:ext>
            </a:extLst>
          </p:cNvPr>
          <p:cNvSpPr txBox="1">
            <a:spLocks noGrp="1"/>
          </p:cNvSpPr>
          <p:nvPr>
            <p:ph type="sldNum" sz="quarter" idx="14"/>
          </p:nvPr>
        </p:nvSpPr>
        <p:spPr>
          <a:xfrm>
            <a:off x="8502650" y="303213"/>
            <a:ext cx="357188" cy="311150"/>
          </a:xfrm>
        </p:spPr>
        <p:txBody>
          <a:bodyPr/>
          <a:lstStyle>
            <a:lvl1pPr>
              <a:defRPr/>
            </a:lvl1pPr>
          </a:lstStyle>
          <a:p>
            <a:pPr>
              <a:defRPr/>
            </a:pPr>
            <a:fld id="{E88151A4-8413-4A18-B09D-CA63A1344B2C}" type="slidenum">
              <a:rPr/>
              <a:pPr>
                <a:defRPr/>
              </a:pPr>
              <a:t>‹#›</a:t>
            </a:fld>
            <a:endParaRPr/>
          </a:p>
        </p:txBody>
      </p:sp>
    </p:spTree>
    <p:extLst>
      <p:ext uri="{BB962C8B-B14F-4D97-AF65-F5344CB8AC3E}">
        <p14:creationId xmlns:p14="http://schemas.microsoft.com/office/powerpoint/2010/main" val="924325725"/>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4" name="Text"/>
          <p:cNvSpPr txBox="1">
            <a:spLocks noGrp="1"/>
          </p:cNvSpPr>
          <p:nvPr>
            <p:ph type="body" sz="quarter" idx="13"/>
          </p:nvPr>
        </p:nvSpPr>
        <p:spPr>
          <a:xfrm>
            <a:off x="285750" y="321469"/>
            <a:ext cx="7858125" cy="321469"/>
          </a:xfrm>
          <a:prstGeom prst="rect">
            <a:avLst/>
          </a:prstGeom>
        </p:spPr>
        <p:txBody>
          <a:bodyPr anchor="b">
            <a:spAutoFit/>
          </a:bodyPr>
          <a:lstStyle>
            <a:lvl1pPr marL="0" indent="0" defTabSz="321457">
              <a:lnSpc>
                <a:spcPct val="80000"/>
              </a:lnSpc>
              <a:spcBef>
                <a:spcPts val="0"/>
              </a:spcBef>
              <a:buClrTx/>
              <a:buSzTx/>
              <a:buFontTx/>
              <a:buNone/>
              <a:defRPr sz="1687" cap="all" spc="84">
                <a:latin typeface="DIN Alternate"/>
                <a:ea typeface="DIN Alternate"/>
                <a:cs typeface="DIN Alternate"/>
                <a:sym typeface="DIN Alternate"/>
              </a:defRPr>
            </a:lvl1pPr>
          </a:lstStyle>
          <a:p>
            <a:r>
              <a:t>Text</a:t>
            </a:r>
          </a:p>
        </p:txBody>
      </p:sp>
      <p:sp>
        <p:nvSpPr>
          <p:cNvPr id="65" name="Title Text"/>
          <p:cNvSpPr txBox="1">
            <a:spLocks noGrp="1"/>
          </p:cNvSpPr>
          <p:nvPr>
            <p:ph type="title"/>
          </p:nvPr>
        </p:nvSpPr>
        <p:spPr>
          <a:prstGeom prst="rect">
            <a:avLst/>
          </a:prstGeom>
        </p:spPr>
        <p:txBody>
          <a:bodyPr/>
          <a:lstStyle/>
          <a:p>
            <a:r>
              <a:t>Title Text</a:t>
            </a:r>
          </a:p>
        </p:txBody>
      </p:sp>
      <p:sp>
        <p:nvSpPr>
          <p:cNvPr id="4" name="Slide Number">
            <a:extLst>
              <a:ext uri="{FF2B5EF4-FFF2-40B4-BE49-F238E27FC236}">
                <a16:creationId xmlns:a16="http://schemas.microsoft.com/office/drawing/2014/main" id="{87498CA1-8F81-45F2-9C9D-EC4C90F02ECE}"/>
              </a:ext>
            </a:extLst>
          </p:cNvPr>
          <p:cNvSpPr txBox="1">
            <a:spLocks noGrp="1"/>
          </p:cNvSpPr>
          <p:nvPr>
            <p:ph type="sldNum" sz="quarter" idx="14"/>
          </p:nvPr>
        </p:nvSpPr>
        <p:spPr>
          <a:ln/>
        </p:spPr>
        <p:txBody>
          <a:bodyPr/>
          <a:lstStyle>
            <a:lvl1pPr>
              <a:defRPr/>
            </a:lvl1pPr>
          </a:lstStyle>
          <a:p>
            <a:pPr>
              <a:defRPr/>
            </a:pPr>
            <a:fld id="{5AE2AF67-E4CD-4CCF-94C3-44B2661DE5E5}" type="slidenum">
              <a:rPr/>
              <a:pPr>
                <a:defRPr/>
              </a:pPr>
              <a:t>‹#›</a:t>
            </a:fld>
            <a:endParaRPr/>
          </a:p>
        </p:txBody>
      </p:sp>
    </p:spTree>
    <p:extLst>
      <p:ext uri="{BB962C8B-B14F-4D97-AF65-F5344CB8AC3E}">
        <p14:creationId xmlns:p14="http://schemas.microsoft.com/office/powerpoint/2010/main" val="102788895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CF6D9-F6C4-4888-B6B6-10EF7F0ABDE8}"/>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33DA6008-63AE-4461-9330-76DC49F756E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95852C3-5423-486F-B9E4-14C138880D4E}"/>
              </a:ext>
            </a:extLst>
          </p:cNvPr>
          <p:cNvSpPr>
            <a:spLocks noGrp="1"/>
          </p:cNvSpPr>
          <p:nvPr>
            <p:ph type="sldNum" sz="quarter" idx="12"/>
          </p:nvPr>
        </p:nvSpPr>
        <p:spPr/>
        <p:txBody>
          <a:bodyPr/>
          <a:lstStyle>
            <a:lvl1pPr>
              <a:defRPr/>
            </a:lvl1pPr>
          </a:lstStyle>
          <a:p>
            <a:pPr>
              <a:defRPr/>
            </a:pPr>
            <a:fld id="{732A6DCC-79B0-4101-BB52-64A8A1490D98}" type="slidenum">
              <a:rPr lang="en-US" altLang="en-US"/>
              <a:pPr>
                <a:defRPr/>
              </a:pPr>
              <a:t>‹#›</a:t>
            </a:fld>
            <a:endParaRPr lang="en-US" altLang="en-US"/>
          </a:p>
        </p:txBody>
      </p:sp>
    </p:spTree>
    <p:extLst>
      <p:ext uri="{BB962C8B-B14F-4D97-AF65-F5344CB8AC3E}">
        <p14:creationId xmlns:p14="http://schemas.microsoft.com/office/powerpoint/2010/main" val="28347675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50E5C0D5-ADC7-47BB-8559-B02781067E17}"/>
              </a:ext>
            </a:extLst>
          </p:cNvPr>
          <p:cNvSpPr>
            <a:spLocks noGrp="1"/>
          </p:cNvSpPr>
          <p:nvPr>
            <p:ph type="dt" sz="half" idx="10"/>
          </p:nvPr>
        </p:nvSpPr>
        <p:spPr/>
        <p:txBody>
          <a:bodyPr/>
          <a:lstStyle>
            <a:lvl1pPr eaLnBrk="0" hangingPunct="0">
              <a:defRPr/>
            </a:lvl1pPr>
          </a:lstStyle>
          <a:p>
            <a:pPr>
              <a:defRPr/>
            </a:pPr>
            <a:endParaRPr lang="en-US"/>
          </a:p>
        </p:txBody>
      </p:sp>
      <p:sp>
        <p:nvSpPr>
          <p:cNvPr id="6" name="Footer Placeholder 4">
            <a:extLst>
              <a:ext uri="{FF2B5EF4-FFF2-40B4-BE49-F238E27FC236}">
                <a16:creationId xmlns:a16="http://schemas.microsoft.com/office/drawing/2014/main" id="{830B36D0-50D4-437B-B6CA-D98AFEF0D0A2}"/>
              </a:ext>
            </a:extLst>
          </p:cNvPr>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a:extLst>
              <a:ext uri="{FF2B5EF4-FFF2-40B4-BE49-F238E27FC236}">
                <a16:creationId xmlns:a16="http://schemas.microsoft.com/office/drawing/2014/main" id="{4B3A4F39-AACF-44F5-9CE4-60C84F9FB03A}"/>
              </a:ext>
            </a:extLst>
          </p:cNvPr>
          <p:cNvSpPr>
            <a:spLocks noGrp="1"/>
          </p:cNvSpPr>
          <p:nvPr>
            <p:ph type="sldNum" sz="quarter" idx="12"/>
          </p:nvPr>
        </p:nvSpPr>
        <p:spPr/>
        <p:txBody>
          <a:bodyPr/>
          <a:lstStyle>
            <a:lvl1pPr eaLnBrk="0" hangingPunct="0">
              <a:defRPr/>
            </a:lvl1pPr>
          </a:lstStyle>
          <a:p>
            <a:pPr>
              <a:defRPr/>
            </a:pPr>
            <a:fld id="{417B7D28-CD87-4E25-B966-A9B6067621F1}" type="slidenum">
              <a:rPr lang="en-US"/>
              <a:pPr>
                <a:defRPr/>
              </a:pPr>
              <a:t>‹#›</a:t>
            </a:fld>
            <a:endParaRPr lang="en-US"/>
          </a:p>
        </p:txBody>
      </p:sp>
    </p:spTree>
    <p:extLst>
      <p:ext uri="{BB962C8B-B14F-4D97-AF65-F5344CB8AC3E}">
        <p14:creationId xmlns:p14="http://schemas.microsoft.com/office/powerpoint/2010/main" val="148219870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tx">
  <p:cSld name="Title &amp; Bullets">
    <p:bg>
      <p:bgPr>
        <a:solidFill>
          <a:srgbClr val="222222"/>
        </a:solidFill>
        <a:effectLst/>
      </p:bgPr>
    </p:bg>
    <p:spTree>
      <p:nvGrpSpPr>
        <p:cNvPr id="1" name=""/>
        <p:cNvGrpSpPr/>
        <p:nvPr/>
      </p:nvGrpSpPr>
      <p:grpSpPr>
        <a:xfrm>
          <a:off x="0" y="0"/>
          <a:ext cx="0" cy="0"/>
          <a:chOff x="0" y="0"/>
          <a:chExt cx="0" cy="0"/>
        </a:xfrm>
      </p:grpSpPr>
      <p:sp>
        <p:nvSpPr>
          <p:cNvPr id="5" name="Line">
            <a:extLst>
              <a:ext uri="{FF2B5EF4-FFF2-40B4-BE49-F238E27FC236}">
                <a16:creationId xmlns:a16="http://schemas.microsoft.com/office/drawing/2014/main" id="{1575AA45-22F6-4D62-8BC9-DAA0BB668CFE}"/>
              </a:ext>
            </a:extLst>
          </p:cNvPr>
          <p:cNvSpPr/>
          <p:nvPr/>
        </p:nvSpPr>
        <p:spPr>
          <a:xfrm flipV="1">
            <a:off x="285750" y="698500"/>
            <a:ext cx="8572500" cy="0"/>
          </a:xfrm>
          <a:prstGeom prst="line">
            <a:avLst/>
          </a:prstGeom>
          <a:ln w="254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solidFill>
                <a:srgbClr val="000000"/>
              </a:solidFill>
              <a:latin typeface="Helvetica"/>
              <a:ea typeface="Helvetica"/>
              <a:cs typeface="Helvetica"/>
              <a:sym typeface="Helvetica"/>
            </a:endParaRPr>
          </a:p>
        </p:txBody>
      </p:sp>
      <p:sp>
        <p:nvSpPr>
          <p:cNvPr id="74" name="Text"/>
          <p:cNvSpPr txBox="1">
            <a:spLocks noGrp="1"/>
          </p:cNvSpPr>
          <p:nvPr>
            <p:ph type="body" sz="quarter" idx="13"/>
          </p:nvPr>
        </p:nvSpPr>
        <p:spPr>
          <a:xfrm>
            <a:off x="285750" y="321469"/>
            <a:ext cx="7858125" cy="321469"/>
          </a:xfrm>
          <a:prstGeom prst="rect">
            <a:avLst/>
          </a:prstGeom>
        </p:spPr>
        <p:txBody>
          <a:bodyPr anchor="b">
            <a:spAutoFit/>
          </a:bodyPr>
          <a:lstStyle>
            <a:lvl1pPr marL="0" indent="0" defTabSz="321457">
              <a:lnSpc>
                <a:spcPct val="80000"/>
              </a:lnSpc>
              <a:spcBef>
                <a:spcPts val="0"/>
              </a:spcBef>
              <a:buClrTx/>
              <a:buSzTx/>
              <a:buFontTx/>
              <a:buNone/>
              <a:defRPr sz="1687" cap="all" spc="84">
                <a:latin typeface="DIN Alternate"/>
                <a:ea typeface="DIN Alternate"/>
                <a:cs typeface="DIN Alternate"/>
                <a:sym typeface="DIN Alternate"/>
              </a:defRPr>
            </a:lvl1pPr>
          </a:lstStyle>
          <a:p>
            <a:r>
              <a:t>Text</a:t>
            </a:r>
          </a:p>
        </p:txBody>
      </p:sp>
      <p:sp>
        <p:nvSpPr>
          <p:cNvPr id="75" name="Title Text"/>
          <p:cNvSpPr txBox="1">
            <a:spLocks noGrp="1"/>
          </p:cNvSpPr>
          <p:nvPr>
            <p:ph type="title"/>
          </p:nvPr>
        </p:nvSpPr>
        <p:spPr>
          <a:prstGeom prst="rect">
            <a:avLst/>
          </a:prstGeom>
        </p:spPr>
        <p:txBody>
          <a:bodyPr/>
          <a:lstStyle/>
          <a:p>
            <a:r>
              <a:t>Title Text</a:t>
            </a:r>
          </a:p>
        </p:txBody>
      </p:sp>
      <p:sp>
        <p:nvSpPr>
          <p:cNvPr id="76"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6" name="Slide Number">
            <a:extLst>
              <a:ext uri="{FF2B5EF4-FFF2-40B4-BE49-F238E27FC236}">
                <a16:creationId xmlns:a16="http://schemas.microsoft.com/office/drawing/2014/main" id="{9ACB164D-F0A5-487A-BFF0-26441740A40A}"/>
              </a:ext>
            </a:extLst>
          </p:cNvPr>
          <p:cNvSpPr txBox="1">
            <a:spLocks noGrp="1"/>
          </p:cNvSpPr>
          <p:nvPr>
            <p:ph type="sldNum" sz="quarter" idx="14"/>
          </p:nvPr>
        </p:nvSpPr>
        <p:spPr/>
        <p:txBody>
          <a:bodyPr/>
          <a:lstStyle>
            <a:lvl1pPr>
              <a:defRPr/>
            </a:lvl1pPr>
          </a:lstStyle>
          <a:p>
            <a:pPr>
              <a:defRPr/>
            </a:pPr>
            <a:fld id="{60C6593C-45E9-41A5-89EF-80C0C3D248B5}" type="slidenum">
              <a:rPr/>
              <a:pPr>
                <a:defRPr/>
              </a:pPr>
              <a:t>‹#›</a:t>
            </a:fld>
            <a:endParaRPr/>
          </a:p>
        </p:txBody>
      </p:sp>
    </p:spTree>
    <p:extLst>
      <p:ext uri="{BB962C8B-B14F-4D97-AF65-F5344CB8AC3E}">
        <p14:creationId xmlns:p14="http://schemas.microsoft.com/office/powerpoint/2010/main" val="3581300012"/>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4" name="Text"/>
          <p:cNvSpPr txBox="1">
            <a:spLocks noGrp="1"/>
          </p:cNvSpPr>
          <p:nvPr>
            <p:ph type="body" sz="quarter" idx="13"/>
          </p:nvPr>
        </p:nvSpPr>
        <p:spPr>
          <a:xfrm>
            <a:off x="285750" y="321469"/>
            <a:ext cx="7858125" cy="321469"/>
          </a:xfrm>
          <a:prstGeom prst="rect">
            <a:avLst/>
          </a:prstGeom>
        </p:spPr>
        <p:txBody>
          <a:bodyPr anchor="b">
            <a:spAutoFit/>
          </a:bodyPr>
          <a:lstStyle>
            <a:lvl1pPr marL="0" indent="0" defTabSz="321457">
              <a:lnSpc>
                <a:spcPct val="80000"/>
              </a:lnSpc>
              <a:spcBef>
                <a:spcPts val="0"/>
              </a:spcBef>
              <a:buClrTx/>
              <a:buSzTx/>
              <a:buFontTx/>
              <a:buNone/>
              <a:defRPr sz="1687" cap="all" spc="84">
                <a:latin typeface="DIN Alternate"/>
                <a:ea typeface="DIN Alternate"/>
                <a:cs typeface="DIN Alternate"/>
                <a:sym typeface="DIN Alternate"/>
              </a:defRPr>
            </a:lvl1pPr>
          </a:lstStyle>
          <a:p>
            <a:r>
              <a:t>Text</a:t>
            </a:r>
          </a:p>
        </p:txBody>
      </p:sp>
      <p:sp>
        <p:nvSpPr>
          <p:cNvPr id="85" name="Title Text"/>
          <p:cNvSpPr txBox="1">
            <a:spLocks noGrp="1"/>
          </p:cNvSpPr>
          <p:nvPr>
            <p:ph type="title"/>
          </p:nvPr>
        </p:nvSpPr>
        <p:spPr>
          <a:prstGeom prst="rect">
            <a:avLst/>
          </a:prstGeom>
        </p:spPr>
        <p:txBody>
          <a:bodyPr/>
          <a:lstStyle/>
          <a:p>
            <a:r>
              <a:t>Title Text</a:t>
            </a:r>
          </a:p>
        </p:txBody>
      </p:sp>
      <p:sp>
        <p:nvSpPr>
          <p:cNvPr id="86"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5" name="Slide Number">
            <a:extLst>
              <a:ext uri="{FF2B5EF4-FFF2-40B4-BE49-F238E27FC236}">
                <a16:creationId xmlns:a16="http://schemas.microsoft.com/office/drawing/2014/main" id="{0D614C7B-1312-49DB-9777-A0B446B67A40}"/>
              </a:ext>
            </a:extLst>
          </p:cNvPr>
          <p:cNvSpPr txBox="1">
            <a:spLocks noGrp="1"/>
          </p:cNvSpPr>
          <p:nvPr>
            <p:ph type="sldNum" sz="quarter" idx="14"/>
          </p:nvPr>
        </p:nvSpPr>
        <p:spPr>
          <a:ln/>
        </p:spPr>
        <p:txBody>
          <a:bodyPr/>
          <a:lstStyle>
            <a:lvl1pPr>
              <a:defRPr/>
            </a:lvl1pPr>
          </a:lstStyle>
          <a:p>
            <a:pPr>
              <a:defRPr/>
            </a:pPr>
            <a:fld id="{A04B70C6-1D2C-4987-B22D-621B0EBA25B7}" type="slidenum">
              <a:rPr/>
              <a:pPr>
                <a:defRPr/>
              </a:pPr>
              <a:t>‹#›</a:t>
            </a:fld>
            <a:endParaRPr/>
          </a:p>
        </p:txBody>
      </p:sp>
    </p:spTree>
    <p:extLst>
      <p:ext uri="{BB962C8B-B14F-4D97-AF65-F5344CB8AC3E}">
        <p14:creationId xmlns:p14="http://schemas.microsoft.com/office/powerpoint/2010/main" val="1659317205"/>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6" name="Line">
            <a:extLst>
              <a:ext uri="{FF2B5EF4-FFF2-40B4-BE49-F238E27FC236}">
                <a16:creationId xmlns:a16="http://schemas.microsoft.com/office/drawing/2014/main" id="{DB18F2CE-0F72-4946-A43F-71C9D51FF061}"/>
              </a:ext>
            </a:extLst>
          </p:cNvPr>
          <p:cNvSpPr/>
          <p:nvPr/>
        </p:nvSpPr>
        <p:spPr>
          <a:xfrm flipV="1">
            <a:off x="285750" y="698500"/>
            <a:ext cx="8572500" cy="0"/>
          </a:xfrm>
          <a:prstGeom prst="line">
            <a:avLst/>
          </a:prstGeom>
          <a:ln w="254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solidFill>
                <a:srgbClr val="000000"/>
              </a:solidFill>
              <a:latin typeface="Helvetica"/>
              <a:ea typeface="Helvetica"/>
              <a:cs typeface="Helvetica"/>
              <a:sym typeface="Helvetica"/>
            </a:endParaRPr>
          </a:p>
        </p:txBody>
      </p:sp>
      <p:sp>
        <p:nvSpPr>
          <p:cNvPr id="95" name="Text"/>
          <p:cNvSpPr txBox="1">
            <a:spLocks noGrp="1"/>
          </p:cNvSpPr>
          <p:nvPr>
            <p:ph type="body" sz="quarter" idx="13"/>
          </p:nvPr>
        </p:nvSpPr>
        <p:spPr>
          <a:xfrm>
            <a:off x="285750" y="321469"/>
            <a:ext cx="7858125" cy="321469"/>
          </a:xfrm>
          <a:prstGeom prst="rect">
            <a:avLst/>
          </a:prstGeom>
        </p:spPr>
        <p:txBody>
          <a:bodyPr anchor="b">
            <a:spAutoFit/>
          </a:bodyPr>
          <a:lstStyle>
            <a:lvl1pPr marL="0" indent="0" defTabSz="321457">
              <a:lnSpc>
                <a:spcPct val="80000"/>
              </a:lnSpc>
              <a:spcBef>
                <a:spcPts val="0"/>
              </a:spcBef>
              <a:buClrTx/>
              <a:buSzTx/>
              <a:buFontTx/>
              <a:buNone/>
              <a:defRPr sz="1687" cap="all" spc="84">
                <a:latin typeface="DIN Alternate"/>
                <a:ea typeface="DIN Alternate"/>
                <a:cs typeface="DIN Alternate"/>
                <a:sym typeface="DIN Alternate"/>
              </a:defRPr>
            </a:lvl1pPr>
          </a:lstStyle>
          <a:p>
            <a:r>
              <a:t>Text</a:t>
            </a:r>
          </a:p>
        </p:txBody>
      </p:sp>
      <p:sp>
        <p:nvSpPr>
          <p:cNvPr id="96" name="Image"/>
          <p:cNvSpPr>
            <a:spLocks noGrp="1"/>
          </p:cNvSpPr>
          <p:nvPr>
            <p:ph type="pic" sz="half" idx="14"/>
          </p:nvPr>
        </p:nvSpPr>
        <p:spPr>
          <a:xfrm>
            <a:off x="5000625" y="1080492"/>
            <a:ext cx="3857625" cy="5482828"/>
          </a:xfrm>
          <a:prstGeom prst="rect">
            <a:avLst/>
          </a:prstGeom>
        </p:spPr>
        <p:txBody>
          <a:bodyPr lIns="91439" tIns="45719" rIns="91439" bIns="45719">
            <a:noAutofit/>
          </a:bodyPr>
          <a:lstStyle/>
          <a:p>
            <a:pPr lvl="0"/>
            <a:endParaRPr noProof="0">
              <a:sym typeface="Avenir Next Medium"/>
            </a:endParaRPr>
          </a:p>
        </p:txBody>
      </p:sp>
      <p:sp>
        <p:nvSpPr>
          <p:cNvPr id="97" name="Title Text"/>
          <p:cNvSpPr txBox="1">
            <a:spLocks noGrp="1"/>
          </p:cNvSpPr>
          <p:nvPr>
            <p:ph type="title"/>
          </p:nvPr>
        </p:nvSpPr>
        <p:spPr>
          <a:xfrm>
            <a:off x="285750" y="1080492"/>
            <a:ext cx="4429125" cy="508992"/>
          </a:xfrm>
          <a:prstGeom prst="rect">
            <a:avLst/>
          </a:prstGeom>
        </p:spPr>
        <p:txBody>
          <a:bodyPr/>
          <a:lstStyle/>
          <a:p>
            <a:r>
              <a:t>Title Text</a:t>
            </a:r>
          </a:p>
        </p:txBody>
      </p:sp>
      <p:sp>
        <p:nvSpPr>
          <p:cNvPr id="98" name="Body Level One…"/>
          <p:cNvSpPr txBox="1">
            <a:spLocks noGrp="1"/>
          </p:cNvSpPr>
          <p:nvPr>
            <p:ph type="body" sz="half" idx="1"/>
          </p:nvPr>
        </p:nvSpPr>
        <p:spPr>
          <a:xfrm>
            <a:off x="285750" y="1928812"/>
            <a:ext cx="4429125" cy="4295180"/>
          </a:xfrm>
          <a:prstGeom prst="rect">
            <a:avLst/>
          </a:prstGeom>
        </p:spPr>
        <p:txBody>
          <a:bodyPr/>
          <a:lstStyle>
            <a:lvl1pPr>
              <a:buClr>
                <a:schemeClr val="accent1"/>
              </a:buClr>
              <a:buChar char="▸"/>
              <a:defRPr sz="1969"/>
            </a:lvl1pPr>
            <a:lvl2pPr>
              <a:buClr>
                <a:schemeClr val="accent1"/>
              </a:buClr>
              <a:buChar char="▸"/>
              <a:defRPr sz="1969"/>
            </a:lvl2pPr>
            <a:lvl3pPr>
              <a:buClr>
                <a:schemeClr val="accent1"/>
              </a:buClr>
              <a:buChar char="▸"/>
              <a:defRPr sz="1969"/>
            </a:lvl3pPr>
            <a:lvl4pPr>
              <a:buClr>
                <a:schemeClr val="accent1"/>
              </a:buClr>
              <a:buChar char="▸"/>
              <a:defRPr sz="1969"/>
            </a:lvl4pPr>
            <a:lvl5pPr>
              <a:buClr>
                <a:schemeClr val="accent1"/>
              </a:buClr>
              <a:buChar char="▸"/>
              <a:defRPr sz="1969"/>
            </a:lvl5pPr>
          </a:lstStyle>
          <a:p>
            <a:r>
              <a:t>Body Level One</a:t>
            </a:r>
          </a:p>
          <a:p>
            <a:pPr lvl="1"/>
            <a:r>
              <a:t>Body Level Two</a:t>
            </a:r>
          </a:p>
          <a:p>
            <a:pPr lvl="2"/>
            <a:r>
              <a:t>Body Level Three</a:t>
            </a:r>
          </a:p>
          <a:p>
            <a:pPr lvl="3"/>
            <a:r>
              <a:t>Body Level Four</a:t>
            </a:r>
          </a:p>
          <a:p>
            <a:pPr lvl="4"/>
            <a:r>
              <a:t>Body Level Five</a:t>
            </a:r>
          </a:p>
        </p:txBody>
      </p:sp>
      <p:sp>
        <p:nvSpPr>
          <p:cNvPr id="7" name="Slide Number">
            <a:extLst>
              <a:ext uri="{FF2B5EF4-FFF2-40B4-BE49-F238E27FC236}">
                <a16:creationId xmlns:a16="http://schemas.microsoft.com/office/drawing/2014/main" id="{BA96714C-B458-48DD-92BB-E2ED37734EFF}"/>
              </a:ext>
            </a:extLst>
          </p:cNvPr>
          <p:cNvSpPr txBox="1">
            <a:spLocks noGrp="1"/>
          </p:cNvSpPr>
          <p:nvPr>
            <p:ph type="sldNum" sz="quarter" idx="15"/>
          </p:nvPr>
        </p:nvSpPr>
        <p:spPr/>
        <p:txBody>
          <a:bodyPr/>
          <a:lstStyle>
            <a:lvl1pPr>
              <a:defRPr/>
            </a:lvl1pPr>
          </a:lstStyle>
          <a:p>
            <a:pPr>
              <a:defRPr/>
            </a:pPr>
            <a:fld id="{7ECA84CF-F7C2-4A04-A640-464B3F392C83}" type="slidenum">
              <a:rPr/>
              <a:pPr>
                <a:defRPr/>
              </a:pPr>
              <a:t>‹#›</a:t>
            </a:fld>
            <a:endParaRPr/>
          </a:p>
        </p:txBody>
      </p:sp>
    </p:spTree>
    <p:extLst>
      <p:ext uri="{BB962C8B-B14F-4D97-AF65-F5344CB8AC3E}">
        <p14:creationId xmlns:p14="http://schemas.microsoft.com/office/powerpoint/2010/main" val="386231990"/>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x">
  <p:cSld name="Bullets">
    <p:bg>
      <p:bgPr>
        <a:solidFill>
          <a:srgbClr val="222222"/>
        </a:solidFill>
        <a:effectLst/>
      </p:bgPr>
    </p:bg>
    <p:spTree>
      <p:nvGrpSpPr>
        <p:cNvPr id="1" name=""/>
        <p:cNvGrpSpPr/>
        <p:nvPr/>
      </p:nvGrpSpPr>
      <p:grpSpPr>
        <a:xfrm>
          <a:off x="0" y="0"/>
          <a:ext cx="0" cy="0"/>
          <a:chOff x="0" y="0"/>
          <a:chExt cx="0" cy="0"/>
        </a:xfrm>
      </p:grpSpPr>
      <p:sp>
        <p:nvSpPr>
          <p:cNvPr id="4" name="Line">
            <a:extLst>
              <a:ext uri="{FF2B5EF4-FFF2-40B4-BE49-F238E27FC236}">
                <a16:creationId xmlns:a16="http://schemas.microsoft.com/office/drawing/2014/main" id="{C85DA85E-248B-4B6C-8DD2-39C44CF61956}"/>
              </a:ext>
            </a:extLst>
          </p:cNvPr>
          <p:cNvSpPr/>
          <p:nvPr/>
        </p:nvSpPr>
        <p:spPr>
          <a:xfrm flipV="1">
            <a:off x="285750" y="698500"/>
            <a:ext cx="8572500" cy="0"/>
          </a:xfrm>
          <a:prstGeom prst="line">
            <a:avLst/>
          </a:prstGeom>
          <a:ln w="254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solidFill>
                <a:srgbClr val="000000"/>
              </a:solidFill>
              <a:latin typeface="Helvetica"/>
              <a:ea typeface="Helvetica"/>
              <a:cs typeface="Helvetica"/>
              <a:sym typeface="Helvetica"/>
            </a:endParaRPr>
          </a:p>
        </p:txBody>
      </p:sp>
      <p:sp>
        <p:nvSpPr>
          <p:cNvPr id="107" name="Text"/>
          <p:cNvSpPr txBox="1">
            <a:spLocks noGrp="1"/>
          </p:cNvSpPr>
          <p:nvPr>
            <p:ph type="body" sz="quarter" idx="13"/>
          </p:nvPr>
        </p:nvSpPr>
        <p:spPr>
          <a:xfrm>
            <a:off x="285750" y="321469"/>
            <a:ext cx="7858125" cy="321469"/>
          </a:xfrm>
          <a:prstGeom prst="rect">
            <a:avLst/>
          </a:prstGeom>
        </p:spPr>
        <p:txBody>
          <a:bodyPr anchor="b">
            <a:spAutoFit/>
          </a:bodyPr>
          <a:lstStyle>
            <a:lvl1pPr marL="0" indent="0" defTabSz="321457">
              <a:lnSpc>
                <a:spcPct val="80000"/>
              </a:lnSpc>
              <a:spcBef>
                <a:spcPts val="0"/>
              </a:spcBef>
              <a:buClrTx/>
              <a:buSzTx/>
              <a:buFontTx/>
              <a:buNone/>
              <a:defRPr sz="1687" cap="all" spc="84">
                <a:latin typeface="DIN Alternate"/>
                <a:ea typeface="DIN Alternate"/>
                <a:cs typeface="DIN Alternate"/>
                <a:sym typeface="DIN Alternate"/>
              </a:defRPr>
            </a:lvl1pPr>
          </a:lstStyle>
          <a:p>
            <a:r>
              <a:t>Text</a:t>
            </a:r>
          </a:p>
        </p:txBody>
      </p:sp>
      <p:sp>
        <p:nvSpPr>
          <p:cNvPr id="108"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5" name="Slide Number">
            <a:extLst>
              <a:ext uri="{FF2B5EF4-FFF2-40B4-BE49-F238E27FC236}">
                <a16:creationId xmlns:a16="http://schemas.microsoft.com/office/drawing/2014/main" id="{60DDC627-28DE-4812-A197-B4FB41C3C316}"/>
              </a:ext>
            </a:extLst>
          </p:cNvPr>
          <p:cNvSpPr txBox="1">
            <a:spLocks noGrp="1"/>
          </p:cNvSpPr>
          <p:nvPr>
            <p:ph type="sldNum" sz="quarter" idx="14"/>
          </p:nvPr>
        </p:nvSpPr>
        <p:spPr/>
        <p:txBody>
          <a:bodyPr/>
          <a:lstStyle>
            <a:lvl1pPr>
              <a:defRPr/>
            </a:lvl1pPr>
          </a:lstStyle>
          <a:p>
            <a:pPr>
              <a:defRPr/>
            </a:pPr>
            <a:fld id="{D8A30281-6C83-418F-983B-B697C32C77D8}" type="slidenum">
              <a:rPr/>
              <a:pPr>
                <a:defRPr/>
              </a:pPr>
              <a:t>‹#›</a:t>
            </a:fld>
            <a:endParaRPr/>
          </a:p>
        </p:txBody>
      </p:sp>
    </p:spTree>
    <p:extLst>
      <p:ext uri="{BB962C8B-B14F-4D97-AF65-F5344CB8AC3E}">
        <p14:creationId xmlns:p14="http://schemas.microsoft.com/office/powerpoint/2010/main" val="3434886431"/>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6" name="Image"/>
          <p:cNvSpPr>
            <a:spLocks noGrp="1"/>
          </p:cNvSpPr>
          <p:nvPr>
            <p:ph type="pic" sz="half" idx="13"/>
          </p:nvPr>
        </p:nvSpPr>
        <p:spPr>
          <a:xfrm>
            <a:off x="4572530" y="0"/>
            <a:ext cx="4572001" cy="3420070"/>
          </a:xfrm>
          <a:prstGeom prst="rect">
            <a:avLst/>
          </a:prstGeom>
        </p:spPr>
        <p:txBody>
          <a:bodyPr lIns="91439" tIns="45719" rIns="91439" bIns="45719">
            <a:noAutofit/>
          </a:bodyPr>
          <a:lstStyle/>
          <a:p>
            <a:pPr lvl="0"/>
            <a:endParaRPr noProof="0">
              <a:sym typeface="Avenir Next Medium"/>
            </a:endParaRPr>
          </a:p>
        </p:txBody>
      </p:sp>
      <p:sp>
        <p:nvSpPr>
          <p:cNvPr id="117" name="Image"/>
          <p:cNvSpPr>
            <a:spLocks noGrp="1"/>
          </p:cNvSpPr>
          <p:nvPr>
            <p:ph type="pic" sz="half" idx="14"/>
          </p:nvPr>
        </p:nvSpPr>
        <p:spPr>
          <a:xfrm>
            <a:off x="4572000" y="3446860"/>
            <a:ext cx="4572000" cy="3420070"/>
          </a:xfrm>
          <a:prstGeom prst="rect">
            <a:avLst/>
          </a:prstGeom>
        </p:spPr>
        <p:txBody>
          <a:bodyPr lIns="91439" tIns="45719" rIns="91439" bIns="45719">
            <a:noAutofit/>
          </a:bodyPr>
          <a:lstStyle/>
          <a:p>
            <a:pPr lvl="0"/>
            <a:endParaRPr noProof="0">
              <a:sym typeface="Avenir Next Medium"/>
            </a:endParaRPr>
          </a:p>
        </p:txBody>
      </p:sp>
      <p:sp>
        <p:nvSpPr>
          <p:cNvPr id="118" name="Image"/>
          <p:cNvSpPr>
            <a:spLocks noGrp="1"/>
          </p:cNvSpPr>
          <p:nvPr>
            <p:ph type="pic" idx="15"/>
          </p:nvPr>
        </p:nvSpPr>
        <p:spPr>
          <a:xfrm>
            <a:off x="0" y="0"/>
            <a:ext cx="4548188" cy="6858000"/>
          </a:xfrm>
          <a:prstGeom prst="rect">
            <a:avLst/>
          </a:prstGeom>
        </p:spPr>
        <p:txBody>
          <a:bodyPr lIns="91439" tIns="45719" rIns="91439" bIns="45719">
            <a:noAutofit/>
          </a:bodyPr>
          <a:lstStyle/>
          <a:p>
            <a:pPr lvl="0"/>
            <a:endParaRPr noProof="0">
              <a:sym typeface="Avenir Next Medium"/>
            </a:endParaRPr>
          </a:p>
        </p:txBody>
      </p:sp>
      <p:sp>
        <p:nvSpPr>
          <p:cNvPr id="5" name="Slide Number">
            <a:extLst>
              <a:ext uri="{FF2B5EF4-FFF2-40B4-BE49-F238E27FC236}">
                <a16:creationId xmlns:a16="http://schemas.microsoft.com/office/drawing/2014/main" id="{4CF851FF-2998-4DEB-860B-C3CBFF1ADDBC}"/>
              </a:ext>
            </a:extLst>
          </p:cNvPr>
          <p:cNvSpPr txBox="1">
            <a:spLocks noGrp="1"/>
          </p:cNvSpPr>
          <p:nvPr>
            <p:ph type="sldNum" sz="quarter" idx="16"/>
          </p:nvPr>
        </p:nvSpPr>
        <p:spPr/>
        <p:txBody>
          <a:bodyPr/>
          <a:lstStyle>
            <a:lvl1pPr>
              <a:defRPr/>
            </a:lvl1pPr>
          </a:lstStyle>
          <a:p>
            <a:pPr>
              <a:defRPr/>
            </a:pPr>
            <a:fld id="{3E218413-9724-4FC8-A918-628B7581B9D8}" type="slidenum">
              <a:rPr/>
              <a:pPr>
                <a:defRPr/>
              </a:pPr>
              <a:t>‹#›</a:t>
            </a:fld>
            <a:endParaRPr/>
          </a:p>
        </p:txBody>
      </p:sp>
    </p:spTree>
    <p:extLst>
      <p:ext uri="{BB962C8B-B14F-4D97-AF65-F5344CB8AC3E}">
        <p14:creationId xmlns:p14="http://schemas.microsoft.com/office/powerpoint/2010/main" val="858796677"/>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x">
  <p:cSld name="Quote">
    <p:bg>
      <p:bgPr>
        <a:solidFill>
          <a:srgbClr val="222222"/>
        </a:solidFill>
        <a:effectLst/>
      </p:bgPr>
    </p:bg>
    <p:spTree>
      <p:nvGrpSpPr>
        <p:cNvPr id="1" name=""/>
        <p:cNvGrpSpPr/>
        <p:nvPr/>
      </p:nvGrpSpPr>
      <p:grpSpPr>
        <a:xfrm>
          <a:off x="0" y="0"/>
          <a:ext cx="0" cy="0"/>
          <a:chOff x="0" y="0"/>
          <a:chExt cx="0" cy="0"/>
        </a:xfrm>
      </p:grpSpPr>
      <p:sp>
        <p:nvSpPr>
          <p:cNvPr id="5" name="Line">
            <a:extLst>
              <a:ext uri="{FF2B5EF4-FFF2-40B4-BE49-F238E27FC236}">
                <a16:creationId xmlns:a16="http://schemas.microsoft.com/office/drawing/2014/main" id="{B7B6F77A-0F94-497B-8652-F2D01FF0B9BC}"/>
              </a:ext>
            </a:extLst>
          </p:cNvPr>
          <p:cNvSpPr/>
          <p:nvPr/>
        </p:nvSpPr>
        <p:spPr>
          <a:xfrm flipV="1">
            <a:off x="285750" y="698500"/>
            <a:ext cx="8572500" cy="0"/>
          </a:xfrm>
          <a:prstGeom prst="line">
            <a:avLst/>
          </a:prstGeom>
          <a:ln w="254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solidFill>
                <a:srgbClr val="000000"/>
              </a:solidFill>
              <a:latin typeface="Helvetica"/>
              <a:ea typeface="Helvetica"/>
              <a:cs typeface="Helvetica"/>
              <a:sym typeface="Helvetica"/>
            </a:endParaRPr>
          </a:p>
        </p:txBody>
      </p:sp>
      <p:sp>
        <p:nvSpPr>
          <p:cNvPr id="6" name="Callout">
            <a:extLst>
              <a:ext uri="{FF2B5EF4-FFF2-40B4-BE49-F238E27FC236}">
                <a16:creationId xmlns:a16="http://schemas.microsoft.com/office/drawing/2014/main" id="{4C917440-4CA9-49CD-99F9-639BA9CC14DC}"/>
              </a:ext>
            </a:extLst>
          </p:cNvPr>
          <p:cNvSpPr/>
          <p:nvPr/>
        </p:nvSpPr>
        <p:spPr>
          <a:xfrm>
            <a:off x="330200" y="1660525"/>
            <a:ext cx="8483600" cy="3676650"/>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35719" tIns="35719" rIns="35719" bIns="35719" anchor="ctr"/>
          <a:lstStyle/>
          <a:p>
            <a:pPr algn="ctr">
              <a:lnSpc>
                <a:spcPct val="80000"/>
              </a:lnSpc>
              <a:spcBef>
                <a:spcPts val="0"/>
              </a:spcBef>
              <a:defRPr sz="2800" cap="all">
                <a:solidFill>
                  <a:srgbClr val="FFFFFF"/>
                </a:solidFill>
                <a:latin typeface="+mn-lt"/>
                <a:ea typeface="+mn-ea"/>
                <a:cs typeface="+mn-cs"/>
                <a:sym typeface="DIN Condensed"/>
              </a:defRPr>
            </a:pPr>
            <a:endParaRPr sz="1969" cap="all">
              <a:solidFill>
                <a:srgbClr val="FFFFFF"/>
              </a:solidFill>
              <a:latin typeface="+mn-lt"/>
              <a:cs typeface="+mn-cs"/>
              <a:sym typeface="DIN Condensed"/>
            </a:endParaRPr>
          </a:p>
        </p:txBody>
      </p:sp>
      <p:sp>
        <p:nvSpPr>
          <p:cNvPr id="128" name="Type a quote here."/>
          <p:cNvSpPr txBox="1">
            <a:spLocks noGrp="1"/>
          </p:cNvSpPr>
          <p:nvPr>
            <p:ph type="body" sz="quarter" idx="13"/>
          </p:nvPr>
        </p:nvSpPr>
        <p:spPr>
          <a:xfrm>
            <a:off x="625078" y="2044898"/>
            <a:ext cx="7893844" cy="912617"/>
          </a:xfrm>
          <a:prstGeom prst="rect">
            <a:avLst/>
          </a:prstGeom>
        </p:spPr>
        <p:txBody>
          <a:bodyPr>
            <a:spAutoFit/>
          </a:bodyPr>
          <a:lstStyle>
            <a:lvl1pPr marL="0" indent="0">
              <a:lnSpc>
                <a:spcPct val="80000"/>
              </a:lnSpc>
              <a:spcBef>
                <a:spcPts val="0"/>
              </a:spcBef>
              <a:buClrTx/>
              <a:buSzTx/>
              <a:buFontTx/>
              <a:buNone/>
              <a:defRPr sz="6609" cap="all">
                <a:solidFill>
                  <a:srgbClr val="FFFFFF"/>
                </a:solidFill>
                <a:latin typeface="+mn-lt"/>
                <a:ea typeface="+mn-ea"/>
                <a:cs typeface="+mn-cs"/>
                <a:sym typeface="DIN Condensed"/>
              </a:defRPr>
            </a:lvl1pPr>
          </a:lstStyle>
          <a:p>
            <a:r>
              <a:t>Type a quote here.</a:t>
            </a:r>
          </a:p>
        </p:txBody>
      </p:sp>
      <p:sp>
        <p:nvSpPr>
          <p:cNvPr id="129" name="Johnny Appleseed"/>
          <p:cNvSpPr txBox="1">
            <a:spLocks noGrp="1"/>
          </p:cNvSpPr>
          <p:nvPr>
            <p:ph type="body" sz="quarter" idx="14"/>
          </p:nvPr>
        </p:nvSpPr>
        <p:spPr>
          <a:xfrm>
            <a:off x="285750" y="5476875"/>
            <a:ext cx="8572500" cy="622030"/>
          </a:xfrm>
          <a:prstGeom prst="rect">
            <a:avLst/>
          </a:prstGeom>
        </p:spPr>
        <p:txBody>
          <a:bodyPr>
            <a:spAutoFit/>
          </a:bodyPr>
          <a:lstStyle>
            <a:lvl1pPr marL="0" indent="0" algn="r">
              <a:lnSpc>
                <a:spcPct val="80000"/>
              </a:lnSpc>
              <a:spcBef>
                <a:spcPts val="0"/>
              </a:spcBef>
              <a:buClrTx/>
              <a:buSzTx/>
              <a:buFontTx/>
              <a:buNone/>
              <a:defRPr sz="4219">
                <a:latin typeface="+mn-lt"/>
                <a:ea typeface="+mn-ea"/>
                <a:cs typeface="+mn-cs"/>
                <a:sym typeface="DIN Condensed"/>
              </a:defRPr>
            </a:lvl1pPr>
          </a:lstStyle>
          <a:p>
            <a:r>
              <a:t>Johnny Appleseed</a:t>
            </a:r>
          </a:p>
        </p:txBody>
      </p:sp>
      <p:sp>
        <p:nvSpPr>
          <p:cNvPr id="130" name="Text"/>
          <p:cNvSpPr txBox="1">
            <a:spLocks noGrp="1"/>
          </p:cNvSpPr>
          <p:nvPr>
            <p:ph type="body" sz="quarter" idx="15"/>
          </p:nvPr>
        </p:nvSpPr>
        <p:spPr>
          <a:xfrm>
            <a:off x="285750" y="321469"/>
            <a:ext cx="7858125" cy="321469"/>
          </a:xfrm>
          <a:prstGeom prst="rect">
            <a:avLst/>
          </a:prstGeom>
        </p:spPr>
        <p:txBody>
          <a:bodyPr anchor="b">
            <a:spAutoFit/>
          </a:bodyPr>
          <a:lstStyle>
            <a:lvl1pPr marL="0" indent="0" defTabSz="321457">
              <a:lnSpc>
                <a:spcPct val="80000"/>
              </a:lnSpc>
              <a:spcBef>
                <a:spcPts val="0"/>
              </a:spcBef>
              <a:buClrTx/>
              <a:buSzTx/>
              <a:buFontTx/>
              <a:buNone/>
              <a:defRPr sz="1687" cap="all" spc="84">
                <a:latin typeface="DIN Alternate"/>
                <a:ea typeface="DIN Alternate"/>
                <a:cs typeface="DIN Alternate"/>
                <a:sym typeface="DIN Alternate"/>
              </a:defRPr>
            </a:lvl1pPr>
          </a:lstStyle>
          <a:p>
            <a:r>
              <a:t>Text</a:t>
            </a:r>
          </a:p>
        </p:txBody>
      </p:sp>
      <p:sp>
        <p:nvSpPr>
          <p:cNvPr id="7" name="Slide Number">
            <a:extLst>
              <a:ext uri="{FF2B5EF4-FFF2-40B4-BE49-F238E27FC236}">
                <a16:creationId xmlns:a16="http://schemas.microsoft.com/office/drawing/2014/main" id="{D6257EFA-C558-4EED-8ED3-F5BA8A64656F}"/>
              </a:ext>
            </a:extLst>
          </p:cNvPr>
          <p:cNvSpPr txBox="1">
            <a:spLocks noGrp="1"/>
          </p:cNvSpPr>
          <p:nvPr>
            <p:ph type="sldNum" sz="quarter" idx="16"/>
          </p:nvPr>
        </p:nvSpPr>
        <p:spPr/>
        <p:txBody>
          <a:bodyPr/>
          <a:lstStyle>
            <a:lvl1pPr>
              <a:defRPr/>
            </a:lvl1pPr>
          </a:lstStyle>
          <a:p>
            <a:pPr>
              <a:defRPr/>
            </a:pPr>
            <a:fld id="{BA8CA680-577D-4352-8F44-DCA1111B7C04}" type="slidenum">
              <a:rPr/>
              <a:pPr>
                <a:defRPr/>
              </a:pPr>
              <a:t>‹#›</a:t>
            </a:fld>
            <a:endParaRPr/>
          </a:p>
        </p:txBody>
      </p:sp>
    </p:spTree>
    <p:extLst>
      <p:ext uri="{BB962C8B-B14F-4D97-AF65-F5344CB8AC3E}">
        <p14:creationId xmlns:p14="http://schemas.microsoft.com/office/powerpoint/2010/main" val="3804084156"/>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8" name="Type a quote here."/>
          <p:cNvSpPr txBox="1">
            <a:spLocks noGrp="1"/>
          </p:cNvSpPr>
          <p:nvPr>
            <p:ph type="body" sz="quarter" idx="13"/>
          </p:nvPr>
        </p:nvSpPr>
        <p:spPr>
          <a:xfrm>
            <a:off x="4143375" y="1857375"/>
            <a:ext cx="4714875" cy="2543645"/>
          </a:xfrm>
          <a:prstGeom prst="rect">
            <a:avLst/>
          </a:prstGeom>
        </p:spPr>
        <p:txBody>
          <a:bodyPr>
            <a:spAutoFit/>
          </a:bodyPr>
          <a:lstStyle>
            <a:lvl1pPr marL="0" indent="0">
              <a:lnSpc>
                <a:spcPct val="80000"/>
              </a:lnSpc>
              <a:spcBef>
                <a:spcPts val="0"/>
              </a:spcBef>
              <a:buClrTx/>
              <a:buSzTx/>
              <a:buFontTx/>
              <a:buNone/>
              <a:defRPr sz="6609" cap="all">
                <a:solidFill>
                  <a:srgbClr val="FFFFFF"/>
                </a:solidFill>
                <a:latin typeface="+mn-lt"/>
                <a:ea typeface="+mn-ea"/>
                <a:cs typeface="+mn-cs"/>
                <a:sym typeface="DIN Condensed"/>
              </a:defRPr>
            </a:lvl1pPr>
          </a:lstStyle>
          <a:p>
            <a:r>
              <a:t>Type a quote here.</a:t>
            </a:r>
          </a:p>
        </p:txBody>
      </p:sp>
      <p:sp>
        <p:nvSpPr>
          <p:cNvPr id="139" name="Image"/>
          <p:cNvSpPr>
            <a:spLocks noGrp="1"/>
          </p:cNvSpPr>
          <p:nvPr>
            <p:ph type="pic" idx="14"/>
          </p:nvPr>
        </p:nvSpPr>
        <p:spPr>
          <a:xfrm>
            <a:off x="0" y="0"/>
            <a:ext cx="3857625" cy="6858000"/>
          </a:xfrm>
          <a:prstGeom prst="rect">
            <a:avLst/>
          </a:prstGeom>
        </p:spPr>
        <p:txBody>
          <a:bodyPr lIns="91439" tIns="45719" rIns="91439" bIns="45719">
            <a:noAutofit/>
          </a:bodyPr>
          <a:lstStyle/>
          <a:p>
            <a:pPr lvl="0"/>
            <a:endParaRPr noProof="0">
              <a:sym typeface="Avenir Next Medium"/>
            </a:endParaRPr>
          </a:p>
        </p:txBody>
      </p:sp>
      <p:sp>
        <p:nvSpPr>
          <p:cNvPr id="140" name="Johnny Appleseed"/>
          <p:cNvSpPr txBox="1">
            <a:spLocks noGrp="1"/>
          </p:cNvSpPr>
          <p:nvPr>
            <p:ph type="body" sz="quarter" idx="15"/>
          </p:nvPr>
        </p:nvSpPr>
        <p:spPr>
          <a:xfrm>
            <a:off x="4143375" y="5404550"/>
            <a:ext cx="4714875" cy="751872"/>
          </a:xfrm>
          <a:prstGeom prst="rect">
            <a:avLst/>
          </a:prstGeom>
        </p:spPr>
        <p:txBody>
          <a:bodyPr anchor="ctr">
            <a:spAutoFit/>
          </a:bodyPr>
          <a:lstStyle>
            <a:lvl1pPr marL="0" indent="0" defTabSz="321457">
              <a:spcBef>
                <a:spcPts val="0"/>
              </a:spcBef>
              <a:buClrTx/>
              <a:buSzTx/>
              <a:buFontTx/>
              <a:buNone/>
              <a:defRPr sz="4219">
                <a:solidFill>
                  <a:srgbClr val="232323"/>
                </a:solidFill>
                <a:latin typeface="+mn-lt"/>
                <a:ea typeface="+mn-ea"/>
                <a:cs typeface="+mn-cs"/>
                <a:sym typeface="DIN Condensed"/>
              </a:defRPr>
            </a:lvl1pPr>
          </a:lstStyle>
          <a:p>
            <a:r>
              <a:t>Johnny Appleseed</a:t>
            </a:r>
          </a:p>
        </p:txBody>
      </p:sp>
      <p:sp>
        <p:nvSpPr>
          <p:cNvPr id="5" name="Slide Number">
            <a:extLst>
              <a:ext uri="{FF2B5EF4-FFF2-40B4-BE49-F238E27FC236}">
                <a16:creationId xmlns:a16="http://schemas.microsoft.com/office/drawing/2014/main" id="{3A4C20C4-EE39-4E68-AF13-6F927E65A765}"/>
              </a:ext>
            </a:extLst>
          </p:cNvPr>
          <p:cNvSpPr txBox="1">
            <a:spLocks noGrp="1"/>
          </p:cNvSpPr>
          <p:nvPr>
            <p:ph type="sldNum" sz="quarter" idx="16"/>
          </p:nvPr>
        </p:nvSpPr>
        <p:spPr/>
        <p:txBody>
          <a:bodyPr/>
          <a:lstStyle>
            <a:lvl1pPr>
              <a:defRPr/>
            </a:lvl1pPr>
          </a:lstStyle>
          <a:p>
            <a:pPr>
              <a:defRPr/>
            </a:pPr>
            <a:fld id="{75458D40-4822-4360-B540-6A8A313808DB}" type="slidenum">
              <a:rPr/>
              <a:pPr>
                <a:defRPr/>
              </a:pPr>
              <a:t>‹#›</a:t>
            </a:fld>
            <a:endParaRPr/>
          </a:p>
        </p:txBody>
      </p:sp>
    </p:spTree>
    <p:extLst>
      <p:ext uri="{BB962C8B-B14F-4D97-AF65-F5344CB8AC3E}">
        <p14:creationId xmlns:p14="http://schemas.microsoft.com/office/powerpoint/2010/main" val="2076741423"/>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8" name="Image"/>
          <p:cNvSpPr>
            <a:spLocks noGrp="1"/>
          </p:cNvSpPr>
          <p:nvPr>
            <p:ph type="pic" idx="13"/>
          </p:nvPr>
        </p:nvSpPr>
        <p:spPr>
          <a:xfrm>
            <a:off x="0" y="0"/>
            <a:ext cx="9144000" cy="6858000"/>
          </a:xfrm>
          <a:prstGeom prst="rect">
            <a:avLst/>
          </a:prstGeom>
        </p:spPr>
        <p:txBody>
          <a:bodyPr lIns="91439" tIns="45719" rIns="91439" bIns="45719">
            <a:noAutofit/>
          </a:bodyPr>
          <a:lstStyle/>
          <a:p>
            <a:pPr lvl="0"/>
            <a:endParaRPr noProof="0">
              <a:sym typeface="Avenir Next Medium"/>
            </a:endParaRPr>
          </a:p>
        </p:txBody>
      </p:sp>
      <p:sp>
        <p:nvSpPr>
          <p:cNvPr id="3" name="Slide Number">
            <a:extLst>
              <a:ext uri="{FF2B5EF4-FFF2-40B4-BE49-F238E27FC236}">
                <a16:creationId xmlns:a16="http://schemas.microsoft.com/office/drawing/2014/main" id="{43224B57-FCCD-42C2-AEE7-D8477884C9AA}"/>
              </a:ext>
            </a:extLst>
          </p:cNvPr>
          <p:cNvSpPr txBox="1">
            <a:spLocks noGrp="1"/>
          </p:cNvSpPr>
          <p:nvPr>
            <p:ph type="sldNum" sz="quarter" idx="14"/>
          </p:nvPr>
        </p:nvSpPr>
        <p:spPr/>
        <p:txBody>
          <a:bodyPr/>
          <a:lstStyle>
            <a:lvl1pPr>
              <a:defRPr/>
            </a:lvl1pPr>
          </a:lstStyle>
          <a:p>
            <a:pPr>
              <a:defRPr/>
            </a:pPr>
            <a:fld id="{E87A2BCB-C921-41C3-B083-3E0E3E8D030F}" type="slidenum">
              <a:rPr/>
              <a:pPr>
                <a:defRPr/>
              </a:pPr>
              <a:t>‹#›</a:t>
            </a:fld>
            <a:endParaRPr/>
          </a:p>
        </p:txBody>
      </p:sp>
    </p:spTree>
    <p:extLst>
      <p:ext uri="{BB962C8B-B14F-4D97-AF65-F5344CB8AC3E}">
        <p14:creationId xmlns:p14="http://schemas.microsoft.com/office/powerpoint/2010/main" val="1733203886"/>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456BF6F2-FA8B-4F66-BC35-7C42F8285525}"/>
              </a:ext>
            </a:extLst>
          </p:cNvPr>
          <p:cNvSpPr txBox="1">
            <a:spLocks noGrp="1"/>
          </p:cNvSpPr>
          <p:nvPr>
            <p:ph type="sldNum" sz="quarter" idx="10"/>
          </p:nvPr>
        </p:nvSpPr>
        <p:spPr/>
        <p:txBody>
          <a:bodyPr/>
          <a:lstStyle>
            <a:lvl1pPr>
              <a:defRPr/>
            </a:lvl1pPr>
          </a:lstStyle>
          <a:p>
            <a:pPr>
              <a:defRPr/>
            </a:pPr>
            <a:fld id="{C4392612-3E75-44C8-9545-4D1E1E5CE9C2}" type="slidenum">
              <a:rPr/>
              <a:pPr>
                <a:defRPr/>
              </a:pPr>
              <a:t>‹#›</a:t>
            </a:fld>
            <a:endParaRPr/>
          </a:p>
        </p:txBody>
      </p:sp>
    </p:spTree>
    <p:extLst>
      <p:ext uri="{BB962C8B-B14F-4D97-AF65-F5344CB8AC3E}">
        <p14:creationId xmlns:p14="http://schemas.microsoft.com/office/powerpoint/2010/main" val="3018167457"/>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3D60B3B3-CE0C-4695-AB68-3BA924969954}"/>
              </a:ext>
            </a:extLst>
          </p:cNvPr>
          <p:cNvSpPr txBox="1">
            <a:spLocks noGrp="1"/>
          </p:cNvSpPr>
          <p:nvPr>
            <p:ph type="sldNum" sz="quarter" idx="10"/>
          </p:nvPr>
        </p:nvSpPr>
        <p:spPr/>
        <p:txBody>
          <a:bodyPr/>
          <a:lstStyle>
            <a:lvl1pPr>
              <a:defRPr/>
            </a:lvl1pPr>
          </a:lstStyle>
          <a:p>
            <a:pPr>
              <a:defRPr/>
            </a:pPr>
            <a:fld id="{DDD3657D-A1E4-4D34-8D3E-A49A8CF79677}" type="slidenum">
              <a:rPr/>
              <a:pPr>
                <a:defRPr/>
              </a:pPr>
              <a:t>‹#›</a:t>
            </a:fld>
            <a:endParaRPr/>
          </a:p>
        </p:txBody>
      </p:sp>
    </p:spTree>
    <p:extLst>
      <p:ext uri="{BB962C8B-B14F-4D97-AF65-F5344CB8AC3E}">
        <p14:creationId xmlns:p14="http://schemas.microsoft.com/office/powerpoint/2010/main" val="280639120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B5BD34A7-07FD-4AFE-BF57-3C6F691AEA11}"/>
              </a:ext>
            </a:extLst>
          </p:cNvPr>
          <p:cNvSpPr>
            <a:spLocks noGrp="1"/>
          </p:cNvSpPr>
          <p:nvPr>
            <p:ph type="dt" sz="half" idx="10"/>
          </p:nvPr>
        </p:nvSpPr>
        <p:spPr/>
        <p:txBody>
          <a:bodyPr/>
          <a:lstStyle>
            <a:lvl1pPr eaLnBrk="0" hangingPunct="0">
              <a:defRPr/>
            </a:lvl1pPr>
          </a:lstStyle>
          <a:p>
            <a:pPr>
              <a:defRPr/>
            </a:pPr>
            <a:endParaRPr lang="en-US"/>
          </a:p>
        </p:txBody>
      </p:sp>
      <p:sp>
        <p:nvSpPr>
          <p:cNvPr id="8" name="Footer Placeholder 4">
            <a:extLst>
              <a:ext uri="{FF2B5EF4-FFF2-40B4-BE49-F238E27FC236}">
                <a16:creationId xmlns:a16="http://schemas.microsoft.com/office/drawing/2014/main" id="{6F222933-F41E-41DD-B286-135B2F6D0AE3}"/>
              </a:ext>
            </a:extLst>
          </p:cNvPr>
          <p:cNvSpPr>
            <a:spLocks noGrp="1"/>
          </p:cNvSpPr>
          <p:nvPr>
            <p:ph type="ftr" sz="quarter" idx="11"/>
          </p:nvPr>
        </p:nvSpPr>
        <p:spPr/>
        <p:txBody>
          <a:bodyPr/>
          <a:lstStyle>
            <a:lvl1pPr eaLnBrk="0" hangingPunct="0">
              <a:defRPr/>
            </a:lvl1pPr>
          </a:lstStyle>
          <a:p>
            <a:pPr>
              <a:defRPr/>
            </a:pPr>
            <a:endParaRPr lang="en-US"/>
          </a:p>
        </p:txBody>
      </p:sp>
      <p:sp>
        <p:nvSpPr>
          <p:cNvPr id="9" name="Slide Number Placeholder 5">
            <a:extLst>
              <a:ext uri="{FF2B5EF4-FFF2-40B4-BE49-F238E27FC236}">
                <a16:creationId xmlns:a16="http://schemas.microsoft.com/office/drawing/2014/main" id="{3A80399F-47A9-482E-9199-FA550A20AEE6}"/>
              </a:ext>
            </a:extLst>
          </p:cNvPr>
          <p:cNvSpPr>
            <a:spLocks noGrp="1"/>
          </p:cNvSpPr>
          <p:nvPr>
            <p:ph type="sldNum" sz="quarter" idx="12"/>
          </p:nvPr>
        </p:nvSpPr>
        <p:spPr/>
        <p:txBody>
          <a:bodyPr/>
          <a:lstStyle>
            <a:lvl1pPr eaLnBrk="0" hangingPunct="0">
              <a:defRPr/>
            </a:lvl1pPr>
          </a:lstStyle>
          <a:p>
            <a:pPr>
              <a:defRPr/>
            </a:pPr>
            <a:fld id="{DB7DF0EC-B910-43DC-B14D-C595D65A3D90}" type="slidenum">
              <a:rPr lang="en-US"/>
              <a:pPr>
                <a:defRPr/>
              </a:pPr>
              <a:t>‹#›</a:t>
            </a:fld>
            <a:endParaRPr lang="en-US"/>
          </a:p>
        </p:txBody>
      </p:sp>
    </p:spTree>
    <p:extLst>
      <p:ext uri="{BB962C8B-B14F-4D97-AF65-F5344CB8AC3E}">
        <p14:creationId xmlns:p14="http://schemas.microsoft.com/office/powerpoint/2010/main" val="6537507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B10D1381-CEA1-4C5E-A6B6-6273A5467DCA}"/>
              </a:ext>
            </a:extLst>
          </p:cNvPr>
          <p:cNvSpPr>
            <a:spLocks noGrp="1"/>
          </p:cNvSpPr>
          <p:nvPr>
            <p:ph type="dt" sz="half" idx="10"/>
          </p:nvPr>
        </p:nvSpPr>
        <p:spPr/>
        <p:txBody>
          <a:bodyPr/>
          <a:lstStyle>
            <a:lvl1pPr eaLnBrk="0" hangingPunct="0">
              <a:defRPr/>
            </a:lvl1pPr>
          </a:lstStyle>
          <a:p>
            <a:pPr>
              <a:defRPr/>
            </a:pPr>
            <a:endParaRPr lang="en-US"/>
          </a:p>
        </p:txBody>
      </p:sp>
      <p:sp>
        <p:nvSpPr>
          <p:cNvPr id="4" name="Footer Placeholder 4">
            <a:extLst>
              <a:ext uri="{FF2B5EF4-FFF2-40B4-BE49-F238E27FC236}">
                <a16:creationId xmlns:a16="http://schemas.microsoft.com/office/drawing/2014/main" id="{AC2138AE-E417-43C1-A8C8-98AFC1B97DEF}"/>
              </a:ext>
            </a:extLst>
          </p:cNvPr>
          <p:cNvSpPr>
            <a:spLocks noGrp="1"/>
          </p:cNvSpPr>
          <p:nvPr>
            <p:ph type="ftr" sz="quarter" idx="11"/>
          </p:nvPr>
        </p:nvSpPr>
        <p:spPr/>
        <p:txBody>
          <a:bodyPr/>
          <a:lstStyle>
            <a:lvl1pPr eaLnBrk="0" hangingPunct="0">
              <a:defRPr/>
            </a:lvl1pPr>
          </a:lstStyle>
          <a:p>
            <a:pPr>
              <a:defRPr/>
            </a:pPr>
            <a:endParaRPr lang="en-US"/>
          </a:p>
        </p:txBody>
      </p:sp>
      <p:sp>
        <p:nvSpPr>
          <p:cNvPr id="5" name="Slide Number Placeholder 5">
            <a:extLst>
              <a:ext uri="{FF2B5EF4-FFF2-40B4-BE49-F238E27FC236}">
                <a16:creationId xmlns:a16="http://schemas.microsoft.com/office/drawing/2014/main" id="{F1898A63-6186-4852-9F20-E6D192D7C814}"/>
              </a:ext>
            </a:extLst>
          </p:cNvPr>
          <p:cNvSpPr>
            <a:spLocks noGrp="1"/>
          </p:cNvSpPr>
          <p:nvPr>
            <p:ph type="sldNum" sz="quarter" idx="12"/>
          </p:nvPr>
        </p:nvSpPr>
        <p:spPr/>
        <p:txBody>
          <a:bodyPr/>
          <a:lstStyle>
            <a:lvl1pPr eaLnBrk="0" hangingPunct="0">
              <a:defRPr/>
            </a:lvl1pPr>
          </a:lstStyle>
          <a:p>
            <a:pPr>
              <a:defRPr/>
            </a:pPr>
            <a:fld id="{F31DC872-CE4E-4CCF-B2F5-59FD0B8C07BA}" type="slidenum">
              <a:rPr lang="en-US"/>
              <a:pPr>
                <a:defRPr/>
              </a:pPr>
              <a:t>‹#›</a:t>
            </a:fld>
            <a:endParaRPr lang="en-US"/>
          </a:p>
        </p:txBody>
      </p:sp>
    </p:spTree>
    <p:extLst>
      <p:ext uri="{BB962C8B-B14F-4D97-AF65-F5344CB8AC3E}">
        <p14:creationId xmlns:p14="http://schemas.microsoft.com/office/powerpoint/2010/main" val="28537373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2396B58-09B7-403D-B897-D5081AE1C944}"/>
              </a:ext>
            </a:extLst>
          </p:cNvPr>
          <p:cNvSpPr>
            <a:spLocks noGrp="1"/>
          </p:cNvSpPr>
          <p:nvPr>
            <p:ph type="dt" sz="half" idx="10"/>
          </p:nvPr>
        </p:nvSpPr>
        <p:spPr/>
        <p:txBody>
          <a:bodyPr/>
          <a:lstStyle>
            <a:lvl1pPr eaLnBrk="0" hangingPunct="0">
              <a:defRPr/>
            </a:lvl1pPr>
          </a:lstStyle>
          <a:p>
            <a:pPr>
              <a:defRPr/>
            </a:pPr>
            <a:endParaRPr lang="en-US"/>
          </a:p>
        </p:txBody>
      </p:sp>
      <p:sp>
        <p:nvSpPr>
          <p:cNvPr id="3" name="Footer Placeholder 4">
            <a:extLst>
              <a:ext uri="{FF2B5EF4-FFF2-40B4-BE49-F238E27FC236}">
                <a16:creationId xmlns:a16="http://schemas.microsoft.com/office/drawing/2014/main" id="{8DE23048-87F8-4D4E-8901-B6DCCA8D8770}"/>
              </a:ext>
            </a:extLst>
          </p:cNvPr>
          <p:cNvSpPr>
            <a:spLocks noGrp="1"/>
          </p:cNvSpPr>
          <p:nvPr>
            <p:ph type="ftr" sz="quarter" idx="11"/>
          </p:nvPr>
        </p:nvSpPr>
        <p:spPr/>
        <p:txBody>
          <a:bodyPr/>
          <a:lstStyle>
            <a:lvl1pPr eaLnBrk="0" hangingPunct="0">
              <a:defRPr/>
            </a:lvl1pPr>
          </a:lstStyle>
          <a:p>
            <a:pPr>
              <a:defRPr/>
            </a:pPr>
            <a:endParaRPr lang="en-US"/>
          </a:p>
        </p:txBody>
      </p:sp>
      <p:sp>
        <p:nvSpPr>
          <p:cNvPr id="4" name="Slide Number Placeholder 5">
            <a:extLst>
              <a:ext uri="{FF2B5EF4-FFF2-40B4-BE49-F238E27FC236}">
                <a16:creationId xmlns:a16="http://schemas.microsoft.com/office/drawing/2014/main" id="{A3BFF803-2740-49EF-A7ED-F9F46EB361A4}"/>
              </a:ext>
            </a:extLst>
          </p:cNvPr>
          <p:cNvSpPr>
            <a:spLocks noGrp="1"/>
          </p:cNvSpPr>
          <p:nvPr>
            <p:ph type="sldNum" sz="quarter" idx="12"/>
          </p:nvPr>
        </p:nvSpPr>
        <p:spPr/>
        <p:txBody>
          <a:bodyPr/>
          <a:lstStyle>
            <a:lvl1pPr eaLnBrk="0" hangingPunct="0">
              <a:defRPr/>
            </a:lvl1pPr>
          </a:lstStyle>
          <a:p>
            <a:pPr>
              <a:defRPr/>
            </a:pPr>
            <a:fld id="{9147F07A-170A-4E33-B4B6-1C9FA0BFD3BF}" type="slidenum">
              <a:rPr lang="en-US"/>
              <a:pPr>
                <a:defRPr/>
              </a:pPr>
              <a:t>‹#›</a:t>
            </a:fld>
            <a:endParaRPr lang="en-US"/>
          </a:p>
        </p:txBody>
      </p:sp>
    </p:spTree>
    <p:extLst>
      <p:ext uri="{BB962C8B-B14F-4D97-AF65-F5344CB8AC3E}">
        <p14:creationId xmlns:p14="http://schemas.microsoft.com/office/powerpoint/2010/main" val="172598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BD53D09-49C6-4EAC-A446-1B5AA23A3247}"/>
              </a:ext>
            </a:extLst>
          </p:cNvPr>
          <p:cNvSpPr>
            <a:spLocks noGrp="1"/>
          </p:cNvSpPr>
          <p:nvPr>
            <p:ph type="dt" sz="half" idx="10"/>
          </p:nvPr>
        </p:nvSpPr>
        <p:spPr/>
        <p:txBody>
          <a:bodyPr/>
          <a:lstStyle>
            <a:lvl1pPr eaLnBrk="0" hangingPunct="0">
              <a:defRPr/>
            </a:lvl1pPr>
          </a:lstStyle>
          <a:p>
            <a:pPr>
              <a:defRPr/>
            </a:pPr>
            <a:endParaRPr lang="en-US"/>
          </a:p>
        </p:txBody>
      </p:sp>
      <p:sp>
        <p:nvSpPr>
          <p:cNvPr id="6" name="Footer Placeholder 4">
            <a:extLst>
              <a:ext uri="{FF2B5EF4-FFF2-40B4-BE49-F238E27FC236}">
                <a16:creationId xmlns:a16="http://schemas.microsoft.com/office/drawing/2014/main" id="{7D42CCD6-AF62-445D-9F61-24AB25BFFBED}"/>
              </a:ext>
            </a:extLst>
          </p:cNvPr>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a:extLst>
              <a:ext uri="{FF2B5EF4-FFF2-40B4-BE49-F238E27FC236}">
                <a16:creationId xmlns:a16="http://schemas.microsoft.com/office/drawing/2014/main" id="{4F0C7C39-E0E2-4DE8-A6A7-5943DD38E600}"/>
              </a:ext>
            </a:extLst>
          </p:cNvPr>
          <p:cNvSpPr>
            <a:spLocks noGrp="1"/>
          </p:cNvSpPr>
          <p:nvPr>
            <p:ph type="sldNum" sz="quarter" idx="12"/>
          </p:nvPr>
        </p:nvSpPr>
        <p:spPr/>
        <p:txBody>
          <a:bodyPr/>
          <a:lstStyle>
            <a:lvl1pPr eaLnBrk="0" hangingPunct="0">
              <a:defRPr/>
            </a:lvl1pPr>
          </a:lstStyle>
          <a:p>
            <a:pPr>
              <a:defRPr/>
            </a:pPr>
            <a:fld id="{D1A84FB6-B4CE-478F-B8F7-01621B0BCDAB}" type="slidenum">
              <a:rPr lang="en-US"/>
              <a:pPr>
                <a:defRPr/>
              </a:pPr>
              <a:t>‹#›</a:t>
            </a:fld>
            <a:endParaRPr lang="en-US"/>
          </a:p>
        </p:txBody>
      </p:sp>
    </p:spTree>
    <p:extLst>
      <p:ext uri="{BB962C8B-B14F-4D97-AF65-F5344CB8AC3E}">
        <p14:creationId xmlns:p14="http://schemas.microsoft.com/office/powerpoint/2010/main" val="2903341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34CBC93-E2D7-489E-A631-79BB3971AC0F}"/>
              </a:ext>
            </a:extLst>
          </p:cNvPr>
          <p:cNvSpPr>
            <a:spLocks noGrp="1"/>
          </p:cNvSpPr>
          <p:nvPr>
            <p:ph type="dt" sz="half" idx="10"/>
          </p:nvPr>
        </p:nvSpPr>
        <p:spPr/>
        <p:txBody>
          <a:bodyPr/>
          <a:lstStyle>
            <a:lvl1pPr eaLnBrk="0" hangingPunct="0">
              <a:defRPr/>
            </a:lvl1pPr>
          </a:lstStyle>
          <a:p>
            <a:pPr>
              <a:defRPr/>
            </a:pPr>
            <a:endParaRPr lang="en-US"/>
          </a:p>
        </p:txBody>
      </p:sp>
      <p:sp>
        <p:nvSpPr>
          <p:cNvPr id="6" name="Footer Placeholder 4">
            <a:extLst>
              <a:ext uri="{FF2B5EF4-FFF2-40B4-BE49-F238E27FC236}">
                <a16:creationId xmlns:a16="http://schemas.microsoft.com/office/drawing/2014/main" id="{59E76698-80A0-4495-A226-5A19CBAFF78A}"/>
              </a:ext>
            </a:extLst>
          </p:cNvPr>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a:extLst>
              <a:ext uri="{FF2B5EF4-FFF2-40B4-BE49-F238E27FC236}">
                <a16:creationId xmlns:a16="http://schemas.microsoft.com/office/drawing/2014/main" id="{F81C86C7-3061-466E-9A5B-C096FB8A6B22}"/>
              </a:ext>
            </a:extLst>
          </p:cNvPr>
          <p:cNvSpPr>
            <a:spLocks noGrp="1"/>
          </p:cNvSpPr>
          <p:nvPr>
            <p:ph type="sldNum" sz="quarter" idx="12"/>
          </p:nvPr>
        </p:nvSpPr>
        <p:spPr/>
        <p:txBody>
          <a:bodyPr/>
          <a:lstStyle>
            <a:lvl1pPr eaLnBrk="0" hangingPunct="0">
              <a:defRPr/>
            </a:lvl1pPr>
          </a:lstStyle>
          <a:p>
            <a:pPr>
              <a:defRPr/>
            </a:pPr>
            <a:fld id="{E4A7A1E0-0299-45E6-9889-2411B16601D5}" type="slidenum">
              <a:rPr lang="en-US"/>
              <a:pPr>
                <a:defRPr/>
              </a:pPr>
              <a:t>‹#›</a:t>
            </a:fld>
            <a:endParaRPr lang="en-US"/>
          </a:p>
        </p:txBody>
      </p:sp>
    </p:spTree>
    <p:extLst>
      <p:ext uri="{BB962C8B-B14F-4D97-AF65-F5344CB8AC3E}">
        <p14:creationId xmlns:p14="http://schemas.microsoft.com/office/powerpoint/2010/main" val="1009579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5CCB56-04EF-4812-A977-08BE0DAC022D}"/>
              </a:ext>
            </a:extLst>
          </p:cNvPr>
          <p:cNvSpPr>
            <a:spLocks noGrp="1"/>
          </p:cNvSpPr>
          <p:nvPr>
            <p:ph type="dt" sz="half" idx="10"/>
          </p:nvPr>
        </p:nvSpPr>
        <p:spPr/>
        <p:txBody>
          <a:bodyPr/>
          <a:lstStyle>
            <a:lvl1pPr eaLnBrk="0" hangingPunct="0">
              <a:defRPr/>
            </a:lvl1pPr>
          </a:lstStyle>
          <a:p>
            <a:pPr>
              <a:defRPr/>
            </a:pPr>
            <a:endParaRPr lang="en-US"/>
          </a:p>
        </p:txBody>
      </p:sp>
      <p:sp>
        <p:nvSpPr>
          <p:cNvPr id="5" name="Footer Placeholder 4">
            <a:extLst>
              <a:ext uri="{FF2B5EF4-FFF2-40B4-BE49-F238E27FC236}">
                <a16:creationId xmlns:a16="http://schemas.microsoft.com/office/drawing/2014/main" id="{A29CFFB6-F383-49D4-8B34-910DB796EAAA}"/>
              </a:ext>
            </a:extLst>
          </p:cNvPr>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a:extLst>
              <a:ext uri="{FF2B5EF4-FFF2-40B4-BE49-F238E27FC236}">
                <a16:creationId xmlns:a16="http://schemas.microsoft.com/office/drawing/2014/main" id="{86D98C7D-110C-4776-9FD8-B59090ED69D3}"/>
              </a:ext>
            </a:extLst>
          </p:cNvPr>
          <p:cNvSpPr>
            <a:spLocks noGrp="1"/>
          </p:cNvSpPr>
          <p:nvPr>
            <p:ph type="sldNum" sz="quarter" idx="12"/>
          </p:nvPr>
        </p:nvSpPr>
        <p:spPr/>
        <p:txBody>
          <a:bodyPr/>
          <a:lstStyle>
            <a:lvl1pPr eaLnBrk="0" hangingPunct="0">
              <a:defRPr/>
            </a:lvl1pPr>
          </a:lstStyle>
          <a:p>
            <a:pPr>
              <a:defRPr/>
            </a:pPr>
            <a:fld id="{F2F8EB0C-9BC3-47F1-B4D5-ABBB5B6373FB}" type="slidenum">
              <a:rPr lang="en-US"/>
              <a:pPr>
                <a:defRPr/>
              </a:pPr>
              <a:t>‹#›</a:t>
            </a:fld>
            <a:endParaRPr lang="en-US"/>
          </a:p>
        </p:txBody>
      </p:sp>
    </p:spTree>
    <p:extLst>
      <p:ext uri="{BB962C8B-B14F-4D97-AF65-F5344CB8AC3E}">
        <p14:creationId xmlns:p14="http://schemas.microsoft.com/office/powerpoint/2010/main" val="27938439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8567FD-7095-473D-9A60-99B9BBDE46A7}"/>
              </a:ext>
            </a:extLst>
          </p:cNvPr>
          <p:cNvSpPr>
            <a:spLocks noGrp="1"/>
          </p:cNvSpPr>
          <p:nvPr>
            <p:ph type="dt" sz="half" idx="10"/>
          </p:nvPr>
        </p:nvSpPr>
        <p:spPr/>
        <p:txBody>
          <a:bodyPr/>
          <a:lstStyle>
            <a:lvl1pPr eaLnBrk="0" hangingPunct="0">
              <a:defRPr/>
            </a:lvl1pPr>
          </a:lstStyle>
          <a:p>
            <a:pPr>
              <a:defRPr/>
            </a:pPr>
            <a:endParaRPr lang="en-US"/>
          </a:p>
        </p:txBody>
      </p:sp>
      <p:sp>
        <p:nvSpPr>
          <p:cNvPr id="5" name="Footer Placeholder 4">
            <a:extLst>
              <a:ext uri="{FF2B5EF4-FFF2-40B4-BE49-F238E27FC236}">
                <a16:creationId xmlns:a16="http://schemas.microsoft.com/office/drawing/2014/main" id="{C8FA7520-E666-4191-BC00-C46364C2B3C5}"/>
              </a:ext>
            </a:extLst>
          </p:cNvPr>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a:extLst>
              <a:ext uri="{FF2B5EF4-FFF2-40B4-BE49-F238E27FC236}">
                <a16:creationId xmlns:a16="http://schemas.microsoft.com/office/drawing/2014/main" id="{72AA2703-12CC-4363-A406-2951370C614C}"/>
              </a:ext>
            </a:extLst>
          </p:cNvPr>
          <p:cNvSpPr>
            <a:spLocks noGrp="1"/>
          </p:cNvSpPr>
          <p:nvPr>
            <p:ph type="sldNum" sz="quarter" idx="12"/>
          </p:nvPr>
        </p:nvSpPr>
        <p:spPr/>
        <p:txBody>
          <a:bodyPr/>
          <a:lstStyle>
            <a:lvl1pPr eaLnBrk="0" hangingPunct="0">
              <a:defRPr/>
            </a:lvl1pPr>
          </a:lstStyle>
          <a:p>
            <a:pPr>
              <a:defRPr/>
            </a:pPr>
            <a:fld id="{6DFCA46D-602E-4F3C-A857-CF914B2C6BA3}" type="slidenum">
              <a:rPr lang="en-US"/>
              <a:pPr>
                <a:defRPr/>
              </a:pPr>
              <a:t>‹#›</a:t>
            </a:fld>
            <a:endParaRPr lang="en-US"/>
          </a:p>
        </p:txBody>
      </p:sp>
    </p:spTree>
    <p:extLst>
      <p:ext uri="{BB962C8B-B14F-4D97-AF65-F5344CB8AC3E}">
        <p14:creationId xmlns:p14="http://schemas.microsoft.com/office/powerpoint/2010/main" val="27797150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36BDD825-44B2-459F-95FA-C4F40D79A5A7}"/>
              </a:ext>
            </a:extLst>
          </p:cNvPr>
          <p:cNvSpPr>
            <a:spLocks noGrp="1" noChangeArrowheads="1"/>
          </p:cNvSpPr>
          <p:nvPr>
            <p:ph type="dt" sz="half" idx="10"/>
          </p:nvPr>
        </p:nvSpPr>
        <p:spPr/>
        <p:txBody>
          <a:bodyPr/>
          <a:lstStyle>
            <a:lvl1pPr eaLnBrk="0" hangingPunct="0">
              <a:defRPr/>
            </a:lvl1pPr>
          </a:lstStyle>
          <a:p>
            <a:pPr>
              <a:defRPr/>
            </a:pPr>
            <a:endParaRPr lang="de-DE"/>
          </a:p>
        </p:txBody>
      </p:sp>
      <p:sp>
        <p:nvSpPr>
          <p:cNvPr id="5" name="Rectangle 5">
            <a:extLst>
              <a:ext uri="{FF2B5EF4-FFF2-40B4-BE49-F238E27FC236}">
                <a16:creationId xmlns:a16="http://schemas.microsoft.com/office/drawing/2014/main" id="{486FE8FC-44D9-4F0B-8B48-EF2B21854230}"/>
              </a:ext>
            </a:extLst>
          </p:cNvPr>
          <p:cNvSpPr>
            <a:spLocks noGrp="1" noChangeArrowheads="1"/>
          </p:cNvSpPr>
          <p:nvPr>
            <p:ph type="ftr" sz="quarter" idx="11"/>
          </p:nvPr>
        </p:nvSpPr>
        <p:spPr/>
        <p:txBody>
          <a:bodyPr/>
          <a:lstStyle>
            <a:lvl1pPr eaLnBrk="0" hangingPunct="0">
              <a:defRPr/>
            </a:lvl1pPr>
          </a:lstStyle>
          <a:p>
            <a:pPr>
              <a:defRPr/>
            </a:pPr>
            <a:endParaRPr lang="de-DE"/>
          </a:p>
        </p:txBody>
      </p:sp>
      <p:sp>
        <p:nvSpPr>
          <p:cNvPr id="6" name="Rectangle 6">
            <a:extLst>
              <a:ext uri="{FF2B5EF4-FFF2-40B4-BE49-F238E27FC236}">
                <a16:creationId xmlns:a16="http://schemas.microsoft.com/office/drawing/2014/main" id="{30FE3940-E207-4FC2-93CD-3FC13A6FE3C4}"/>
              </a:ext>
            </a:extLst>
          </p:cNvPr>
          <p:cNvSpPr>
            <a:spLocks noGrp="1" noChangeArrowheads="1"/>
          </p:cNvSpPr>
          <p:nvPr>
            <p:ph type="sldNum" sz="quarter" idx="12"/>
          </p:nvPr>
        </p:nvSpPr>
        <p:spPr/>
        <p:txBody>
          <a:bodyPr/>
          <a:lstStyle>
            <a:lvl1pPr eaLnBrk="0" hangingPunct="0">
              <a:defRPr/>
            </a:lvl1pPr>
          </a:lstStyle>
          <a:p>
            <a:pPr>
              <a:defRPr/>
            </a:pPr>
            <a:fld id="{B5B3B087-4C26-4919-BCCF-F5B23D2FAE6C}" type="slidenum">
              <a:rPr lang="de-DE"/>
              <a:pPr>
                <a:defRPr/>
              </a:pPr>
              <a:t>‹#›</a:t>
            </a:fld>
            <a:endParaRPr lang="de-DE"/>
          </a:p>
        </p:txBody>
      </p:sp>
    </p:spTree>
    <p:extLst>
      <p:ext uri="{BB962C8B-B14F-4D97-AF65-F5344CB8AC3E}">
        <p14:creationId xmlns:p14="http://schemas.microsoft.com/office/powerpoint/2010/main" val="20380675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78FCECA8-2765-4AC8-A10A-1D3421185738}"/>
              </a:ext>
            </a:extLst>
          </p:cNvPr>
          <p:cNvSpPr>
            <a:spLocks noGrp="1" noChangeArrowheads="1"/>
          </p:cNvSpPr>
          <p:nvPr>
            <p:ph type="dt" sz="half" idx="10"/>
          </p:nvPr>
        </p:nvSpPr>
        <p:spPr/>
        <p:txBody>
          <a:bodyPr/>
          <a:lstStyle>
            <a:lvl1pPr eaLnBrk="0" hangingPunct="0">
              <a:defRPr/>
            </a:lvl1pPr>
          </a:lstStyle>
          <a:p>
            <a:pPr>
              <a:defRPr/>
            </a:pPr>
            <a:endParaRPr lang="de-DE"/>
          </a:p>
        </p:txBody>
      </p:sp>
      <p:sp>
        <p:nvSpPr>
          <p:cNvPr id="5" name="Rectangle 5">
            <a:extLst>
              <a:ext uri="{FF2B5EF4-FFF2-40B4-BE49-F238E27FC236}">
                <a16:creationId xmlns:a16="http://schemas.microsoft.com/office/drawing/2014/main" id="{812E26F4-272B-4576-95DA-85EC6137BDF6}"/>
              </a:ext>
            </a:extLst>
          </p:cNvPr>
          <p:cNvSpPr>
            <a:spLocks noGrp="1" noChangeArrowheads="1"/>
          </p:cNvSpPr>
          <p:nvPr>
            <p:ph type="ftr" sz="quarter" idx="11"/>
          </p:nvPr>
        </p:nvSpPr>
        <p:spPr/>
        <p:txBody>
          <a:bodyPr/>
          <a:lstStyle>
            <a:lvl1pPr eaLnBrk="0" hangingPunct="0">
              <a:defRPr/>
            </a:lvl1pPr>
          </a:lstStyle>
          <a:p>
            <a:pPr>
              <a:defRPr/>
            </a:pPr>
            <a:endParaRPr lang="de-DE"/>
          </a:p>
        </p:txBody>
      </p:sp>
      <p:sp>
        <p:nvSpPr>
          <p:cNvPr id="6" name="Rectangle 6">
            <a:extLst>
              <a:ext uri="{FF2B5EF4-FFF2-40B4-BE49-F238E27FC236}">
                <a16:creationId xmlns:a16="http://schemas.microsoft.com/office/drawing/2014/main" id="{639D077C-BCE2-455C-9686-18AE130F334C}"/>
              </a:ext>
            </a:extLst>
          </p:cNvPr>
          <p:cNvSpPr>
            <a:spLocks noGrp="1" noChangeArrowheads="1"/>
          </p:cNvSpPr>
          <p:nvPr>
            <p:ph type="sldNum" sz="quarter" idx="12"/>
          </p:nvPr>
        </p:nvSpPr>
        <p:spPr/>
        <p:txBody>
          <a:bodyPr/>
          <a:lstStyle>
            <a:lvl1pPr eaLnBrk="0" hangingPunct="0">
              <a:defRPr/>
            </a:lvl1pPr>
          </a:lstStyle>
          <a:p>
            <a:pPr>
              <a:defRPr/>
            </a:pPr>
            <a:fld id="{9AB18905-7DE5-4C0F-91E1-BD2892970EEB}" type="slidenum">
              <a:rPr lang="de-DE"/>
              <a:pPr>
                <a:defRPr/>
              </a:pPr>
              <a:t>‹#›</a:t>
            </a:fld>
            <a:endParaRPr lang="de-DE"/>
          </a:p>
        </p:txBody>
      </p:sp>
    </p:spTree>
    <p:extLst>
      <p:ext uri="{BB962C8B-B14F-4D97-AF65-F5344CB8AC3E}">
        <p14:creationId xmlns:p14="http://schemas.microsoft.com/office/powerpoint/2010/main" val="1853466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887256-B582-4CD2-9570-D7025C3D941D}"/>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C59D987-181A-4B37-ABC8-AEC146A3A74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CC3D0F3-C47C-4875-A50D-CD8500A5B9B4}"/>
              </a:ext>
            </a:extLst>
          </p:cNvPr>
          <p:cNvSpPr>
            <a:spLocks noGrp="1"/>
          </p:cNvSpPr>
          <p:nvPr>
            <p:ph type="sldNum" sz="quarter" idx="12"/>
          </p:nvPr>
        </p:nvSpPr>
        <p:spPr/>
        <p:txBody>
          <a:bodyPr/>
          <a:lstStyle>
            <a:lvl1pPr>
              <a:defRPr/>
            </a:lvl1pPr>
          </a:lstStyle>
          <a:p>
            <a:pPr>
              <a:defRPr/>
            </a:pPr>
            <a:fld id="{56FE292C-7E1E-4759-8E70-14C42E4D8E74}" type="slidenum">
              <a:rPr lang="en-US" altLang="en-US"/>
              <a:pPr>
                <a:defRPr/>
              </a:pPr>
              <a:t>‹#›</a:t>
            </a:fld>
            <a:endParaRPr lang="en-US" altLang="en-US"/>
          </a:p>
        </p:txBody>
      </p:sp>
    </p:spTree>
    <p:extLst>
      <p:ext uri="{BB962C8B-B14F-4D97-AF65-F5344CB8AC3E}">
        <p14:creationId xmlns:p14="http://schemas.microsoft.com/office/powerpoint/2010/main" val="388358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DA409A0-A0D7-41AD-A0C5-534C875C4FB3}"/>
              </a:ext>
            </a:extLst>
          </p:cNvPr>
          <p:cNvSpPr>
            <a:spLocks noGrp="1" noChangeArrowheads="1"/>
          </p:cNvSpPr>
          <p:nvPr>
            <p:ph type="dt" sz="half" idx="10"/>
          </p:nvPr>
        </p:nvSpPr>
        <p:spPr/>
        <p:txBody>
          <a:bodyPr/>
          <a:lstStyle>
            <a:lvl1pPr eaLnBrk="0" hangingPunct="0">
              <a:defRPr/>
            </a:lvl1pPr>
          </a:lstStyle>
          <a:p>
            <a:pPr>
              <a:defRPr/>
            </a:pPr>
            <a:endParaRPr lang="de-DE"/>
          </a:p>
        </p:txBody>
      </p:sp>
      <p:sp>
        <p:nvSpPr>
          <p:cNvPr id="3" name="Rectangle 5">
            <a:extLst>
              <a:ext uri="{FF2B5EF4-FFF2-40B4-BE49-F238E27FC236}">
                <a16:creationId xmlns:a16="http://schemas.microsoft.com/office/drawing/2014/main" id="{2281373E-6561-4D6B-B325-FF4FC723C05A}"/>
              </a:ext>
            </a:extLst>
          </p:cNvPr>
          <p:cNvSpPr>
            <a:spLocks noGrp="1" noChangeArrowheads="1"/>
          </p:cNvSpPr>
          <p:nvPr>
            <p:ph type="ftr" sz="quarter" idx="11"/>
          </p:nvPr>
        </p:nvSpPr>
        <p:spPr/>
        <p:txBody>
          <a:bodyPr/>
          <a:lstStyle>
            <a:lvl1pPr eaLnBrk="0" hangingPunct="0">
              <a:defRPr/>
            </a:lvl1pPr>
          </a:lstStyle>
          <a:p>
            <a:pPr>
              <a:defRPr/>
            </a:pPr>
            <a:endParaRPr lang="de-DE"/>
          </a:p>
        </p:txBody>
      </p:sp>
      <p:sp>
        <p:nvSpPr>
          <p:cNvPr id="4" name="Rectangle 6">
            <a:extLst>
              <a:ext uri="{FF2B5EF4-FFF2-40B4-BE49-F238E27FC236}">
                <a16:creationId xmlns:a16="http://schemas.microsoft.com/office/drawing/2014/main" id="{72ABF982-AFE0-4887-B295-30C15FC29770}"/>
              </a:ext>
            </a:extLst>
          </p:cNvPr>
          <p:cNvSpPr>
            <a:spLocks noGrp="1" noChangeArrowheads="1"/>
          </p:cNvSpPr>
          <p:nvPr>
            <p:ph type="sldNum" sz="quarter" idx="12"/>
          </p:nvPr>
        </p:nvSpPr>
        <p:spPr/>
        <p:txBody>
          <a:bodyPr/>
          <a:lstStyle>
            <a:lvl1pPr eaLnBrk="0" hangingPunct="0">
              <a:defRPr/>
            </a:lvl1pPr>
          </a:lstStyle>
          <a:p>
            <a:pPr>
              <a:defRPr/>
            </a:pPr>
            <a:fld id="{0A1B7311-A4AA-40B8-99DB-E51CD39C7DAD}" type="slidenum">
              <a:rPr lang="de-DE"/>
              <a:pPr>
                <a:defRPr/>
              </a:pPr>
              <a:t>‹#›</a:t>
            </a:fld>
            <a:endParaRPr lang="de-DE"/>
          </a:p>
        </p:txBody>
      </p:sp>
    </p:spTree>
    <p:extLst>
      <p:ext uri="{BB962C8B-B14F-4D97-AF65-F5344CB8AC3E}">
        <p14:creationId xmlns:p14="http://schemas.microsoft.com/office/powerpoint/2010/main" val="3664296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CA7A6EA0-2F09-4404-961F-81DB30DA7620}"/>
              </a:ext>
            </a:extLst>
          </p:cNvPr>
          <p:cNvSpPr>
            <a:spLocks noGrp="1" noChangeArrowheads="1"/>
          </p:cNvSpPr>
          <p:nvPr>
            <p:ph type="dt" sz="half" idx="10"/>
          </p:nvPr>
        </p:nvSpPr>
        <p:spPr/>
        <p:txBody>
          <a:bodyPr/>
          <a:lstStyle>
            <a:lvl1pPr eaLnBrk="0" hangingPunct="0">
              <a:defRPr/>
            </a:lvl1pPr>
          </a:lstStyle>
          <a:p>
            <a:pPr>
              <a:defRPr/>
            </a:pPr>
            <a:endParaRPr lang="de-DE"/>
          </a:p>
        </p:txBody>
      </p:sp>
      <p:sp>
        <p:nvSpPr>
          <p:cNvPr id="4" name="Rectangle 5">
            <a:extLst>
              <a:ext uri="{FF2B5EF4-FFF2-40B4-BE49-F238E27FC236}">
                <a16:creationId xmlns:a16="http://schemas.microsoft.com/office/drawing/2014/main" id="{028422E4-0CCF-42E9-8B63-08FED22A7BC6}"/>
              </a:ext>
            </a:extLst>
          </p:cNvPr>
          <p:cNvSpPr>
            <a:spLocks noGrp="1" noChangeArrowheads="1"/>
          </p:cNvSpPr>
          <p:nvPr>
            <p:ph type="ftr" sz="quarter" idx="11"/>
          </p:nvPr>
        </p:nvSpPr>
        <p:spPr/>
        <p:txBody>
          <a:bodyPr/>
          <a:lstStyle>
            <a:lvl1pPr eaLnBrk="0" hangingPunct="0">
              <a:defRPr/>
            </a:lvl1pPr>
          </a:lstStyle>
          <a:p>
            <a:pPr>
              <a:defRPr/>
            </a:pPr>
            <a:endParaRPr lang="de-DE"/>
          </a:p>
        </p:txBody>
      </p:sp>
      <p:sp>
        <p:nvSpPr>
          <p:cNvPr id="5" name="Rectangle 6">
            <a:extLst>
              <a:ext uri="{FF2B5EF4-FFF2-40B4-BE49-F238E27FC236}">
                <a16:creationId xmlns:a16="http://schemas.microsoft.com/office/drawing/2014/main" id="{C6E29942-1AE4-4E42-9B74-72013C003FE8}"/>
              </a:ext>
            </a:extLst>
          </p:cNvPr>
          <p:cNvSpPr>
            <a:spLocks noGrp="1" noChangeArrowheads="1"/>
          </p:cNvSpPr>
          <p:nvPr>
            <p:ph type="sldNum" sz="quarter" idx="12"/>
          </p:nvPr>
        </p:nvSpPr>
        <p:spPr/>
        <p:txBody>
          <a:bodyPr/>
          <a:lstStyle>
            <a:lvl1pPr eaLnBrk="0" hangingPunct="0">
              <a:defRPr/>
            </a:lvl1pPr>
          </a:lstStyle>
          <a:p>
            <a:pPr>
              <a:defRPr/>
            </a:pPr>
            <a:fld id="{7C4C4246-7FD5-401D-A5B6-36AB1A847507}" type="slidenum">
              <a:rPr lang="de-DE"/>
              <a:pPr>
                <a:defRPr/>
              </a:pPr>
              <a:t>‹#›</a:t>
            </a:fld>
            <a:endParaRPr lang="de-DE"/>
          </a:p>
        </p:txBody>
      </p:sp>
    </p:spTree>
    <p:extLst>
      <p:ext uri="{BB962C8B-B14F-4D97-AF65-F5344CB8AC3E}">
        <p14:creationId xmlns:p14="http://schemas.microsoft.com/office/powerpoint/2010/main" val="36274977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4E57B520-F16C-40D5-981B-F6A06D97C95A}"/>
              </a:ext>
            </a:extLst>
          </p:cNvPr>
          <p:cNvSpPr>
            <a:spLocks noGrp="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5" name="Footer Placeholder 4">
            <a:extLst>
              <a:ext uri="{FF2B5EF4-FFF2-40B4-BE49-F238E27FC236}">
                <a16:creationId xmlns:a16="http://schemas.microsoft.com/office/drawing/2014/main" id="{7669E755-1486-44D1-A213-D23806FC1C01}"/>
              </a:ext>
            </a:extLst>
          </p:cNvPr>
          <p:cNvSpPr>
            <a:spLocks noGrp="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FDFF0E0A-896C-4EC9-B6AD-AD108E1C5774}"/>
              </a:ext>
            </a:extLst>
          </p:cNvPr>
          <p:cNvSpPr>
            <a:spLocks noGrp="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2FC79680-A7B0-4A9D-AA1D-B5C1E6FBEC29}" type="slidenum">
              <a:rPr lang="en-US"/>
              <a:pPr>
                <a:defRPr/>
              </a:pPr>
              <a:t>‹#›</a:t>
            </a:fld>
            <a:endParaRPr lang="en-US"/>
          </a:p>
        </p:txBody>
      </p:sp>
    </p:spTree>
    <p:extLst>
      <p:ext uri="{BB962C8B-B14F-4D97-AF65-F5344CB8AC3E}">
        <p14:creationId xmlns:p14="http://schemas.microsoft.com/office/powerpoint/2010/main" val="7426423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655F15-32D5-48D5-B70D-A1BFBD6B8435}"/>
              </a:ext>
            </a:extLst>
          </p:cNvPr>
          <p:cNvSpPr>
            <a:spLocks noGrp="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5" name="Footer Placeholder 4">
            <a:extLst>
              <a:ext uri="{FF2B5EF4-FFF2-40B4-BE49-F238E27FC236}">
                <a16:creationId xmlns:a16="http://schemas.microsoft.com/office/drawing/2014/main" id="{59CDE7D9-9D82-4764-9459-1CA7A8293DAB}"/>
              </a:ext>
            </a:extLst>
          </p:cNvPr>
          <p:cNvSpPr>
            <a:spLocks noGrp="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F99A0239-74A1-4B6E-AB8F-E6AD3008E444}"/>
              </a:ext>
            </a:extLst>
          </p:cNvPr>
          <p:cNvSpPr>
            <a:spLocks noGrp="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C80863AA-D90B-4BBD-B65D-C39A2B0095D6}" type="slidenum">
              <a:rPr lang="en-US"/>
              <a:pPr>
                <a:defRPr/>
              </a:pPr>
              <a:t>‹#›</a:t>
            </a:fld>
            <a:endParaRPr lang="en-US"/>
          </a:p>
        </p:txBody>
      </p:sp>
    </p:spTree>
    <p:extLst>
      <p:ext uri="{BB962C8B-B14F-4D97-AF65-F5344CB8AC3E}">
        <p14:creationId xmlns:p14="http://schemas.microsoft.com/office/powerpoint/2010/main" val="5248771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BC6FB6-329B-4696-B090-7CFE474630A3}"/>
              </a:ext>
            </a:extLst>
          </p:cNvPr>
          <p:cNvSpPr>
            <a:spLocks noGrp="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5" name="Footer Placeholder 4">
            <a:extLst>
              <a:ext uri="{FF2B5EF4-FFF2-40B4-BE49-F238E27FC236}">
                <a16:creationId xmlns:a16="http://schemas.microsoft.com/office/drawing/2014/main" id="{CBF6BA5D-9018-4551-BB8F-8270F0A91550}"/>
              </a:ext>
            </a:extLst>
          </p:cNvPr>
          <p:cNvSpPr>
            <a:spLocks noGrp="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A01860B2-E02A-49ED-AD75-F0C6679BC9C6}"/>
              </a:ext>
            </a:extLst>
          </p:cNvPr>
          <p:cNvSpPr>
            <a:spLocks noGrp="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499179AE-E288-4954-B0D7-6FC164888C41}" type="slidenum">
              <a:rPr lang="en-US"/>
              <a:pPr>
                <a:defRPr/>
              </a:pPr>
              <a:t>‹#›</a:t>
            </a:fld>
            <a:endParaRPr lang="en-US"/>
          </a:p>
        </p:txBody>
      </p:sp>
    </p:spTree>
    <p:extLst>
      <p:ext uri="{BB962C8B-B14F-4D97-AF65-F5344CB8AC3E}">
        <p14:creationId xmlns:p14="http://schemas.microsoft.com/office/powerpoint/2010/main" val="8505024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25C6E0-B8C3-47FA-A3E9-DC7DDFEA6ADF}"/>
              </a:ext>
            </a:extLst>
          </p:cNvPr>
          <p:cNvSpPr>
            <a:spLocks noGrp="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6" name="Footer Placeholder 5">
            <a:extLst>
              <a:ext uri="{FF2B5EF4-FFF2-40B4-BE49-F238E27FC236}">
                <a16:creationId xmlns:a16="http://schemas.microsoft.com/office/drawing/2014/main" id="{C118B6BD-EC16-46C0-B0F5-1561BB599E29}"/>
              </a:ext>
            </a:extLst>
          </p:cNvPr>
          <p:cNvSpPr>
            <a:spLocks noGrp="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7BAE39D4-24BC-40FF-9B54-9ED0B45FAF78}"/>
              </a:ext>
            </a:extLst>
          </p:cNvPr>
          <p:cNvSpPr>
            <a:spLocks noGrp="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53FA100A-EA20-4CFC-9E03-3B9D014B7676}" type="slidenum">
              <a:rPr lang="en-US"/>
              <a:pPr>
                <a:defRPr/>
              </a:pPr>
              <a:t>‹#›</a:t>
            </a:fld>
            <a:endParaRPr lang="en-US"/>
          </a:p>
        </p:txBody>
      </p:sp>
    </p:spTree>
    <p:extLst>
      <p:ext uri="{BB962C8B-B14F-4D97-AF65-F5344CB8AC3E}">
        <p14:creationId xmlns:p14="http://schemas.microsoft.com/office/powerpoint/2010/main" val="25800416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710235-BB2B-49B1-9E7F-F844FA5C0940}"/>
              </a:ext>
            </a:extLst>
          </p:cNvPr>
          <p:cNvSpPr>
            <a:spLocks noGrp="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8" name="Footer Placeholder 7">
            <a:extLst>
              <a:ext uri="{FF2B5EF4-FFF2-40B4-BE49-F238E27FC236}">
                <a16:creationId xmlns:a16="http://schemas.microsoft.com/office/drawing/2014/main" id="{8C86D497-D32C-41B2-BB93-29004BEAFFE0}"/>
              </a:ext>
            </a:extLst>
          </p:cNvPr>
          <p:cNvSpPr>
            <a:spLocks noGrp="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9" name="Slide Number Placeholder 8">
            <a:extLst>
              <a:ext uri="{FF2B5EF4-FFF2-40B4-BE49-F238E27FC236}">
                <a16:creationId xmlns:a16="http://schemas.microsoft.com/office/drawing/2014/main" id="{E2C996C5-2737-4A5B-BF79-99AB8E953648}"/>
              </a:ext>
            </a:extLst>
          </p:cNvPr>
          <p:cNvSpPr>
            <a:spLocks noGrp="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07BF89E9-E1E9-483F-AAEA-5F31CE3458DC}" type="slidenum">
              <a:rPr lang="en-US"/>
              <a:pPr>
                <a:defRPr/>
              </a:pPr>
              <a:t>‹#›</a:t>
            </a:fld>
            <a:endParaRPr lang="en-US"/>
          </a:p>
        </p:txBody>
      </p:sp>
    </p:spTree>
    <p:extLst>
      <p:ext uri="{BB962C8B-B14F-4D97-AF65-F5344CB8AC3E}">
        <p14:creationId xmlns:p14="http://schemas.microsoft.com/office/powerpoint/2010/main" val="14093203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33AF14-B732-4642-8394-01E0133A76B8}"/>
              </a:ext>
            </a:extLst>
          </p:cNvPr>
          <p:cNvSpPr>
            <a:spLocks noGrp="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4" name="Footer Placeholder 3">
            <a:extLst>
              <a:ext uri="{FF2B5EF4-FFF2-40B4-BE49-F238E27FC236}">
                <a16:creationId xmlns:a16="http://schemas.microsoft.com/office/drawing/2014/main" id="{4C7395D1-D766-4EFC-A777-621AC545BFBD}"/>
              </a:ext>
            </a:extLst>
          </p:cNvPr>
          <p:cNvSpPr>
            <a:spLocks noGrp="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FA799E47-160E-47C4-A469-B6E23DE2C452}"/>
              </a:ext>
            </a:extLst>
          </p:cNvPr>
          <p:cNvSpPr>
            <a:spLocks noGrp="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C17933F5-3776-45DA-9DBD-EC8481757385}" type="slidenum">
              <a:rPr lang="en-US"/>
              <a:pPr>
                <a:defRPr/>
              </a:pPr>
              <a:t>‹#›</a:t>
            </a:fld>
            <a:endParaRPr lang="en-US"/>
          </a:p>
        </p:txBody>
      </p:sp>
    </p:spTree>
    <p:extLst>
      <p:ext uri="{BB962C8B-B14F-4D97-AF65-F5344CB8AC3E}">
        <p14:creationId xmlns:p14="http://schemas.microsoft.com/office/powerpoint/2010/main" val="15472391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4375BC-FB8A-4805-9E32-21B3FA1D542C}"/>
              </a:ext>
            </a:extLst>
          </p:cNvPr>
          <p:cNvSpPr>
            <a:spLocks noGrp="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3" name="Footer Placeholder 2">
            <a:extLst>
              <a:ext uri="{FF2B5EF4-FFF2-40B4-BE49-F238E27FC236}">
                <a16:creationId xmlns:a16="http://schemas.microsoft.com/office/drawing/2014/main" id="{8A6C00CA-73B1-445C-AF01-72D688E25520}"/>
              </a:ext>
            </a:extLst>
          </p:cNvPr>
          <p:cNvSpPr>
            <a:spLocks noGrp="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4" name="Slide Number Placeholder 3">
            <a:extLst>
              <a:ext uri="{FF2B5EF4-FFF2-40B4-BE49-F238E27FC236}">
                <a16:creationId xmlns:a16="http://schemas.microsoft.com/office/drawing/2014/main" id="{860CA0D8-DF61-41BF-AA85-9E9432A30082}"/>
              </a:ext>
            </a:extLst>
          </p:cNvPr>
          <p:cNvSpPr>
            <a:spLocks noGrp="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B7907E74-85EA-4B50-84F8-D886EF59C21E}" type="slidenum">
              <a:rPr lang="en-US"/>
              <a:pPr>
                <a:defRPr/>
              </a:pPr>
              <a:t>‹#›</a:t>
            </a:fld>
            <a:endParaRPr lang="en-US"/>
          </a:p>
        </p:txBody>
      </p:sp>
    </p:spTree>
    <p:extLst>
      <p:ext uri="{BB962C8B-B14F-4D97-AF65-F5344CB8AC3E}">
        <p14:creationId xmlns:p14="http://schemas.microsoft.com/office/powerpoint/2010/main" val="21509842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E62949B2-7FDB-4D8B-921B-B4A6DB1F0A40}"/>
              </a:ext>
            </a:extLst>
          </p:cNvPr>
          <p:cNvSpPr>
            <a:spLocks noGrp="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6" name="Footer Placeholder 5">
            <a:extLst>
              <a:ext uri="{FF2B5EF4-FFF2-40B4-BE49-F238E27FC236}">
                <a16:creationId xmlns:a16="http://schemas.microsoft.com/office/drawing/2014/main" id="{8072AF71-3F18-4081-8CB8-107094F2576C}"/>
              </a:ext>
            </a:extLst>
          </p:cNvPr>
          <p:cNvSpPr>
            <a:spLocks noGrp="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9C45C14B-ACE6-4A51-BDBF-BC13A7E87A42}"/>
              </a:ext>
            </a:extLst>
          </p:cNvPr>
          <p:cNvSpPr>
            <a:spLocks noGrp="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F9D0A3B1-3801-468B-8676-7A6EC3B36E5E}" type="slidenum">
              <a:rPr lang="en-US"/>
              <a:pPr>
                <a:defRPr/>
              </a:pPr>
              <a:t>‹#›</a:t>
            </a:fld>
            <a:endParaRPr lang="en-US"/>
          </a:p>
        </p:txBody>
      </p:sp>
    </p:spTree>
    <p:extLst>
      <p:ext uri="{BB962C8B-B14F-4D97-AF65-F5344CB8AC3E}">
        <p14:creationId xmlns:p14="http://schemas.microsoft.com/office/powerpoint/2010/main" val="379068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511A0C7-7972-489C-9D71-9551560C0D7F}"/>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710463B2-75FD-463C-B1FB-B78B84C07CF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28373ED-FDBF-442F-A0AC-6A0A228DFC5D}"/>
              </a:ext>
            </a:extLst>
          </p:cNvPr>
          <p:cNvSpPr>
            <a:spLocks noGrp="1"/>
          </p:cNvSpPr>
          <p:nvPr>
            <p:ph type="sldNum" sz="quarter" idx="12"/>
          </p:nvPr>
        </p:nvSpPr>
        <p:spPr/>
        <p:txBody>
          <a:bodyPr/>
          <a:lstStyle>
            <a:lvl1pPr>
              <a:defRPr/>
            </a:lvl1pPr>
          </a:lstStyle>
          <a:p>
            <a:pPr>
              <a:defRPr/>
            </a:pPr>
            <a:fld id="{864162D8-E564-4E49-8114-0F1D50828BB9}" type="slidenum">
              <a:rPr lang="en-US" altLang="en-US"/>
              <a:pPr>
                <a:defRPr/>
              </a:pPr>
              <a:t>‹#›</a:t>
            </a:fld>
            <a:endParaRPr lang="en-US" altLang="en-US"/>
          </a:p>
        </p:txBody>
      </p:sp>
    </p:spTree>
    <p:extLst>
      <p:ext uri="{BB962C8B-B14F-4D97-AF65-F5344CB8AC3E}">
        <p14:creationId xmlns:p14="http://schemas.microsoft.com/office/powerpoint/2010/main" val="5738303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2CF23D5E-BFDA-4CEB-9969-3AC19B1C287B}"/>
              </a:ext>
            </a:extLst>
          </p:cNvPr>
          <p:cNvSpPr>
            <a:spLocks noGrp="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6" name="Footer Placeholder 5">
            <a:extLst>
              <a:ext uri="{FF2B5EF4-FFF2-40B4-BE49-F238E27FC236}">
                <a16:creationId xmlns:a16="http://schemas.microsoft.com/office/drawing/2014/main" id="{F8222FF8-9675-47EA-9D7D-9D7B2C7E1273}"/>
              </a:ext>
            </a:extLst>
          </p:cNvPr>
          <p:cNvSpPr>
            <a:spLocks noGrp="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6F420286-6FA3-4230-AC8A-02CEA012C870}"/>
              </a:ext>
            </a:extLst>
          </p:cNvPr>
          <p:cNvSpPr>
            <a:spLocks noGrp="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F639E469-FDEB-4F1A-803F-B6A946D73DDC}" type="slidenum">
              <a:rPr lang="en-US"/>
              <a:pPr>
                <a:defRPr/>
              </a:pPr>
              <a:t>‹#›</a:t>
            </a:fld>
            <a:endParaRPr lang="en-US"/>
          </a:p>
        </p:txBody>
      </p:sp>
    </p:spTree>
    <p:extLst>
      <p:ext uri="{BB962C8B-B14F-4D97-AF65-F5344CB8AC3E}">
        <p14:creationId xmlns:p14="http://schemas.microsoft.com/office/powerpoint/2010/main" val="10041102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CF55CC-3E39-4F0B-8243-F6BDE831FF24}"/>
              </a:ext>
            </a:extLst>
          </p:cNvPr>
          <p:cNvSpPr>
            <a:spLocks noGrp="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5" name="Footer Placeholder 4">
            <a:extLst>
              <a:ext uri="{FF2B5EF4-FFF2-40B4-BE49-F238E27FC236}">
                <a16:creationId xmlns:a16="http://schemas.microsoft.com/office/drawing/2014/main" id="{244F0D6E-DA82-413D-A627-A3340752E586}"/>
              </a:ext>
            </a:extLst>
          </p:cNvPr>
          <p:cNvSpPr>
            <a:spLocks noGrp="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CB7785A3-20FE-4518-AF47-6BD41A81DE49}"/>
              </a:ext>
            </a:extLst>
          </p:cNvPr>
          <p:cNvSpPr>
            <a:spLocks noGrp="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56F56C1A-8C25-4C92-82C8-1F725E3BDED3}" type="slidenum">
              <a:rPr lang="en-US"/>
              <a:pPr>
                <a:defRPr/>
              </a:pPr>
              <a:t>‹#›</a:t>
            </a:fld>
            <a:endParaRPr lang="en-US"/>
          </a:p>
        </p:txBody>
      </p:sp>
    </p:spTree>
    <p:extLst>
      <p:ext uri="{BB962C8B-B14F-4D97-AF65-F5344CB8AC3E}">
        <p14:creationId xmlns:p14="http://schemas.microsoft.com/office/powerpoint/2010/main" val="21551860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B4A4B3-D4C3-4837-9AE3-F79CC1F5DA5E}"/>
              </a:ext>
            </a:extLst>
          </p:cNvPr>
          <p:cNvSpPr>
            <a:spLocks noGrp="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5" name="Footer Placeholder 4">
            <a:extLst>
              <a:ext uri="{FF2B5EF4-FFF2-40B4-BE49-F238E27FC236}">
                <a16:creationId xmlns:a16="http://schemas.microsoft.com/office/drawing/2014/main" id="{26D69513-018D-403E-84AB-27F08AD08A1D}"/>
              </a:ext>
            </a:extLst>
          </p:cNvPr>
          <p:cNvSpPr>
            <a:spLocks noGrp="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21328A6B-41BD-4FDD-8393-BEAD85096230}"/>
              </a:ext>
            </a:extLst>
          </p:cNvPr>
          <p:cNvSpPr>
            <a:spLocks noGrp="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4AF8D3B2-F9B9-46F2-9360-BE00DD98C99A}" type="slidenum">
              <a:rPr lang="en-US"/>
              <a:pPr>
                <a:defRPr/>
              </a:pPr>
              <a:t>‹#›</a:t>
            </a:fld>
            <a:endParaRPr lang="en-US"/>
          </a:p>
        </p:txBody>
      </p:sp>
    </p:spTree>
    <p:extLst>
      <p:ext uri="{BB962C8B-B14F-4D97-AF65-F5344CB8AC3E}">
        <p14:creationId xmlns:p14="http://schemas.microsoft.com/office/powerpoint/2010/main" val="23212890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8029623-5EE6-46EA-810B-C86432CDF754}"/>
              </a:ext>
            </a:extLst>
          </p:cNvPr>
          <p:cNvSpPr>
            <a:spLocks noGrp="1" noChangeArrowheads="1"/>
          </p:cNvSpPr>
          <p:nvPr>
            <p:ph type="dt" sz="half" idx="10"/>
          </p:nvPr>
        </p:nvSpPr>
        <p:spPr/>
        <p:txBody>
          <a:bodyPr/>
          <a:lstStyle>
            <a:lvl1pPr>
              <a:defRPr>
                <a:cs typeface="Arial" panose="020B0604020202020204" pitchFamily="34" charset="0"/>
              </a:defRPr>
            </a:lvl1pPr>
          </a:lstStyle>
          <a:p>
            <a:pPr>
              <a:defRPr/>
            </a:pPr>
            <a:endParaRPr lang="en-US"/>
          </a:p>
        </p:txBody>
      </p:sp>
      <p:sp>
        <p:nvSpPr>
          <p:cNvPr id="5" name="Rectangle 5">
            <a:extLst>
              <a:ext uri="{FF2B5EF4-FFF2-40B4-BE49-F238E27FC236}">
                <a16:creationId xmlns:a16="http://schemas.microsoft.com/office/drawing/2014/main" id="{C1E5564C-F208-4053-8748-85DC376E0E13}"/>
              </a:ext>
            </a:extLst>
          </p:cNvPr>
          <p:cNvSpPr>
            <a:spLocks noGrp="1" noChangeArrowheads="1"/>
          </p:cNvSpPr>
          <p:nvPr>
            <p:ph type="ftr" sz="quarter" idx="11"/>
          </p:nvPr>
        </p:nvSpPr>
        <p:spPr/>
        <p:txBody>
          <a:bodyPr/>
          <a:lstStyle>
            <a:lvl1pPr>
              <a:defRPr>
                <a:cs typeface="Arial" panose="020B0604020202020204" pitchFamily="34" charset="0"/>
              </a:defRPr>
            </a:lvl1pPr>
          </a:lstStyle>
          <a:p>
            <a:pPr>
              <a:defRPr/>
            </a:pPr>
            <a:endParaRPr lang="en-US"/>
          </a:p>
        </p:txBody>
      </p:sp>
      <p:sp>
        <p:nvSpPr>
          <p:cNvPr id="6" name="Rectangle 6">
            <a:extLst>
              <a:ext uri="{FF2B5EF4-FFF2-40B4-BE49-F238E27FC236}">
                <a16:creationId xmlns:a16="http://schemas.microsoft.com/office/drawing/2014/main" id="{C0A5DC76-52FF-44BA-AF23-F3340CD2D584}"/>
              </a:ext>
            </a:extLst>
          </p:cNvPr>
          <p:cNvSpPr>
            <a:spLocks noGrp="1" noChangeArrowheads="1"/>
          </p:cNvSpPr>
          <p:nvPr>
            <p:ph type="sldNum" sz="quarter" idx="12"/>
          </p:nvPr>
        </p:nvSpPr>
        <p:spPr/>
        <p:txBody>
          <a:bodyPr/>
          <a:lstStyle>
            <a:lvl1pPr>
              <a:defRPr>
                <a:cs typeface="Arial" panose="020B0604020202020204" pitchFamily="34" charset="0"/>
              </a:defRPr>
            </a:lvl1pPr>
          </a:lstStyle>
          <a:p>
            <a:pPr>
              <a:defRPr/>
            </a:pPr>
            <a:fld id="{D95E0AB4-FD1B-48C6-AEA2-A0B174907B80}" type="slidenum">
              <a:rPr lang="en-US"/>
              <a:pPr>
                <a:defRPr/>
              </a:pPr>
              <a:t>‹#›</a:t>
            </a:fld>
            <a:endParaRPr lang="en-US"/>
          </a:p>
        </p:txBody>
      </p:sp>
    </p:spTree>
    <p:extLst>
      <p:ext uri="{BB962C8B-B14F-4D97-AF65-F5344CB8AC3E}">
        <p14:creationId xmlns:p14="http://schemas.microsoft.com/office/powerpoint/2010/main" val="2049784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a:t>Click to edit Master title style</a:t>
            </a:r>
          </a:p>
        </p:txBody>
      </p:sp>
      <p:sp>
        <p:nvSpPr>
          <p:cNvPr id="3" name="Text Placeholder 2"/>
          <p:cNvSpPr>
            <a:spLocks noGrp="1"/>
          </p:cNvSpPr>
          <p:nvPr>
            <p:ph type="body" sz="half" idx="1"/>
          </p:nvPr>
        </p:nvSpPr>
        <p:spPr>
          <a:xfrm>
            <a:off x="457200" y="1524000"/>
            <a:ext cx="82296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F44184B0-EF4D-4B3F-A47C-1B98BB4FF6F6}"/>
              </a:ext>
            </a:extLst>
          </p:cNvPr>
          <p:cNvSpPr>
            <a:spLocks noGrp="1" noChangeArrowheads="1"/>
          </p:cNvSpPr>
          <p:nvPr>
            <p:ph type="dt" sz="half" idx="10"/>
          </p:nvPr>
        </p:nvSpPr>
        <p:spPr/>
        <p:txBody>
          <a:bodyPr/>
          <a:lstStyle>
            <a:lvl1pPr>
              <a:defRPr>
                <a:cs typeface="Arial" panose="020B0604020202020204" pitchFamily="34" charset="0"/>
              </a:defRPr>
            </a:lvl1pPr>
          </a:lstStyle>
          <a:p>
            <a:pPr>
              <a:defRPr/>
            </a:pPr>
            <a:endParaRPr lang="en-US"/>
          </a:p>
        </p:txBody>
      </p:sp>
      <p:sp>
        <p:nvSpPr>
          <p:cNvPr id="5" name="Rectangle 5">
            <a:extLst>
              <a:ext uri="{FF2B5EF4-FFF2-40B4-BE49-F238E27FC236}">
                <a16:creationId xmlns:a16="http://schemas.microsoft.com/office/drawing/2014/main" id="{BB769DFB-C679-4C2A-99AA-AFCA185A4EC6}"/>
              </a:ext>
            </a:extLst>
          </p:cNvPr>
          <p:cNvSpPr>
            <a:spLocks noGrp="1" noChangeArrowheads="1"/>
          </p:cNvSpPr>
          <p:nvPr>
            <p:ph type="ftr" sz="quarter" idx="11"/>
          </p:nvPr>
        </p:nvSpPr>
        <p:spPr/>
        <p:txBody>
          <a:bodyPr/>
          <a:lstStyle>
            <a:lvl1pPr>
              <a:defRPr>
                <a:cs typeface="Arial" panose="020B0604020202020204" pitchFamily="34" charset="0"/>
              </a:defRPr>
            </a:lvl1pPr>
          </a:lstStyle>
          <a:p>
            <a:pPr>
              <a:defRPr/>
            </a:pPr>
            <a:endParaRPr lang="en-US"/>
          </a:p>
        </p:txBody>
      </p:sp>
      <p:sp>
        <p:nvSpPr>
          <p:cNvPr id="6" name="Rectangle 6">
            <a:extLst>
              <a:ext uri="{FF2B5EF4-FFF2-40B4-BE49-F238E27FC236}">
                <a16:creationId xmlns:a16="http://schemas.microsoft.com/office/drawing/2014/main" id="{0DF2B5DC-1E32-4B75-8EAB-F56F285A4519}"/>
              </a:ext>
            </a:extLst>
          </p:cNvPr>
          <p:cNvSpPr>
            <a:spLocks noGrp="1" noChangeArrowheads="1"/>
          </p:cNvSpPr>
          <p:nvPr>
            <p:ph type="sldNum" sz="quarter" idx="12"/>
          </p:nvPr>
        </p:nvSpPr>
        <p:spPr/>
        <p:txBody>
          <a:bodyPr/>
          <a:lstStyle>
            <a:lvl1pPr>
              <a:defRPr>
                <a:cs typeface="Arial" panose="020B0604020202020204" pitchFamily="34" charset="0"/>
              </a:defRPr>
            </a:lvl1pPr>
          </a:lstStyle>
          <a:p>
            <a:pPr>
              <a:defRPr/>
            </a:pPr>
            <a:fld id="{B6F43B65-BBB0-4D05-BA1A-7FF9C4E9E5C2}" type="slidenum">
              <a:rPr lang="en-US"/>
              <a:pPr>
                <a:defRPr/>
              </a:pPr>
              <a:t>‹#›</a:t>
            </a:fld>
            <a:endParaRPr lang="en-US"/>
          </a:p>
        </p:txBody>
      </p:sp>
    </p:spTree>
    <p:extLst>
      <p:ext uri="{BB962C8B-B14F-4D97-AF65-F5344CB8AC3E}">
        <p14:creationId xmlns:p14="http://schemas.microsoft.com/office/powerpoint/2010/main" val="4826136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7469F3F-3981-4B21-8904-45943C322A31}"/>
              </a:ext>
            </a:extLst>
          </p:cNvPr>
          <p:cNvSpPr>
            <a:spLocks noGrp="1" noChangeArrowheads="1"/>
          </p:cNvSpPr>
          <p:nvPr>
            <p:ph type="dt" sz="half" idx="10"/>
          </p:nvPr>
        </p:nvSpPr>
        <p:spPr/>
        <p:txBody>
          <a:bodyPr/>
          <a:lstStyle>
            <a:lvl1pPr>
              <a:defRPr>
                <a:cs typeface="Arial" panose="020B0604020202020204" pitchFamily="34" charset="0"/>
              </a:defRPr>
            </a:lvl1pPr>
          </a:lstStyle>
          <a:p>
            <a:pPr>
              <a:defRPr/>
            </a:pPr>
            <a:endParaRPr lang="en-US"/>
          </a:p>
        </p:txBody>
      </p:sp>
      <p:sp>
        <p:nvSpPr>
          <p:cNvPr id="4" name="Rectangle 5">
            <a:extLst>
              <a:ext uri="{FF2B5EF4-FFF2-40B4-BE49-F238E27FC236}">
                <a16:creationId xmlns:a16="http://schemas.microsoft.com/office/drawing/2014/main" id="{67B7CA83-66F2-4751-A082-DA9023D5F331}"/>
              </a:ext>
            </a:extLst>
          </p:cNvPr>
          <p:cNvSpPr>
            <a:spLocks noGrp="1" noChangeArrowheads="1"/>
          </p:cNvSpPr>
          <p:nvPr>
            <p:ph type="ftr" sz="quarter" idx="11"/>
          </p:nvPr>
        </p:nvSpPr>
        <p:spPr/>
        <p:txBody>
          <a:bodyPr/>
          <a:lstStyle>
            <a:lvl1pPr>
              <a:defRPr>
                <a:cs typeface="Arial" panose="020B0604020202020204" pitchFamily="34" charset="0"/>
              </a:defRPr>
            </a:lvl1pPr>
          </a:lstStyle>
          <a:p>
            <a:pPr>
              <a:defRPr/>
            </a:pPr>
            <a:endParaRPr lang="en-US"/>
          </a:p>
        </p:txBody>
      </p:sp>
      <p:sp>
        <p:nvSpPr>
          <p:cNvPr id="5" name="Rectangle 6">
            <a:extLst>
              <a:ext uri="{FF2B5EF4-FFF2-40B4-BE49-F238E27FC236}">
                <a16:creationId xmlns:a16="http://schemas.microsoft.com/office/drawing/2014/main" id="{A016D351-146B-4085-9F81-B6705732E945}"/>
              </a:ext>
            </a:extLst>
          </p:cNvPr>
          <p:cNvSpPr>
            <a:spLocks noGrp="1" noChangeArrowheads="1"/>
          </p:cNvSpPr>
          <p:nvPr>
            <p:ph type="sldNum" sz="quarter" idx="12"/>
          </p:nvPr>
        </p:nvSpPr>
        <p:spPr>
          <a:xfrm>
            <a:off x="7010400" y="6400800"/>
            <a:ext cx="2133600" cy="457200"/>
          </a:xfrm>
        </p:spPr>
        <p:txBody>
          <a:bodyPr/>
          <a:lstStyle>
            <a:lvl1pPr>
              <a:defRPr sz="2400">
                <a:cs typeface="Arial" panose="020B0604020202020204" pitchFamily="34" charset="0"/>
              </a:defRPr>
            </a:lvl1pPr>
          </a:lstStyle>
          <a:p>
            <a:pPr>
              <a:defRPr/>
            </a:pPr>
            <a:fld id="{4E3CF227-A45E-48E3-8EF8-903CFA08B7D7}" type="slidenum">
              <a:rPr lang="en-US"/>
              <a:pPr>
                <a:defRPr/>
              </a:pPr>
              <a:t>‹#›</a:t>
            </a:fld>
            <a:endParaRPr lang="en-US" dirty="0"/>
          </a:p>
        </p:txBody>
      </p:sp>
    </p:spTree>
    <p:extLst>
      <p:ext uri="{BB962C8B-B14F-4D97-AF65-F5344CB8AC3E}">
        <p14:creationId xmlns:p14="http://schemas.microsoft.com/office/powerpoint/2010/main" val="19726211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5678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519FBB79-CB20-4F1A-BE06-495C26BA2A85}"/>
              </a:ext>
            </a:extLst>
          </p:cNvPr>
          <p:cNvSpPr>
            <a:spLocks noGrp="1" noChangeArrowheads="1"/>
          </p:cNvSpPr>
          <p:nvPr>
            <p:ph type="dt" sz="half" idx="10"/>
          </p:nvPr>
        </p:nvSpPr>
        <p:spPr/>
        <p:txBody>
          <a:bodyPr/>
          <a:lstStyle>
            <a:lvl1pPr>
              <a:defRPr>
                <a:cs typeface="Arial" panose="020B0604020202020204" pitchFamily="34" charset="0"/>
              </a:defRPr>
            </a:lvl1pPr>
          </a:lstStyle>
          <a:p>
            <a:pPr>
              <a:defRPr/>
            </a:pPr>
            <a:endParaRPr lang="en-US"/>
          </a:p>
        </p:txBody>
      </p:sp>
      <p:sp>
        <p:nvSpPr>
          <p:cNvPr id="5" name="Rectangle 5">
            <a:extLst>
              <a:ext uri="{FF2B5EF4-FFF2-40B4-BE49-F238E27FC236}">
                <a16:creationId xmlns:a16="http://schemas.microsoft.com/office/drawing/2014/main" id="{25841312-7205-475D-BEC3-19D21C9CB5CA}"/>
              </a:ext>
            </a:extLst>
          </p:cNvPr>
          <p:cNvSpPr>
            <a:spLocks noGrp="1" noChangeArrowheads="1"/>
          </p:cNvSpPr>
          <p:nvPr>
            <p:ph type="ftr" sz="quarter" idx="11"/>
          </p:nvPr>
        </p:nvSpPr>
        <p:spPr/>
        <p:txBody>
          <a:bodyPr/>
          <a:lstStyle>
            <a:lvl1pPr>
              <a:defRPr>
                <a:cs typeface="Arial" panose="020B0604020202020204" pitchFamily="34" charset="0"/>
              </a:defRPr>
            </a:lvl1pPr>
          </a:lstStyle>
          <a:p>
            <a:pPr>
              <a:defRPr/>
            </a:pPr>
            <a:endParaRPr lang="en-US"/>
          </a:p>
        </p:txBody>
      </p:sp>
      <p:sp>
        <p:nvSpPr>
          <p:cNvPr id="6" name="Rectangle 6">
            <a:extLst>
              <a:ext uri="{FF2B5EF4-FFF2-40B4-BE49-F238E27FC236}">
                <a16:creationId xmlns:a16="http://schemas.microsoft.com/office/drawing/2014/main" id="{8AACA1CA-BCC0-42AE-8E99-990A7B81DA69}"/>
              </a:ext>
            </a:extLst>
          </p:cNvPr>
          <p:cNvSpPr>
            <a:spLocks noGrp="1" noChangeArrowheads="1"/>
          </p:cNvSpPr>
          <p:nvPr>
            <p:ph type="sldNum" sz="quarter" idx="12"/>
          </p:nvPr>
        </p:nvSpPr>
        <p:spPr/>
        <p:txBody>
          <a:bodyPr/>
          <a:lstStyle>
            <a:lvl1pPr>
              <a:defRPr>
                <a:cs typeface="Arial" panose="020B0604020202020204" pitchFamily="34" charset="0"/>
              </a:defRPr>
            </a:lvl1pPr>
          </a:lstStyle>
          <a:p>
            <a:pPr>
              <a:defRPr/>
            </a:pPr>
            <a:fld id="{23CF8FDF-C4E8-4491-9532-E607C0835E20}" type="slidenum">
              <a:rPr lang="en-US" altLang="en-US"/>
              <a:pPr>
                <a:defRPr/>
              </a:pPr>
              <a:t>‹#›</a:t>
            </a:fld>
            <a:endParaRPr lang="en-US" altLang="en-US"/>
          </a:p>
        </p:txBody>
      </p:sp>
    </p:spTree>
    <p:extLst>
      <p:ext uri="{BB962C8B-B14F-4D97-AF65-F5344CB8AC3E}">
        <p14:creationId xmlns:p14="http://schemas.microsoft.com/office/powerpoint/2010/main" val="1714332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Slide Number Placeholder 3">
            <a:extLst>
              <a:ext uri="{FF2B5EF4-FFF2-40B4-BE49-F238E27FC236}">
                <a16:creationId xmlns:a16="http://schemas.microsoft.com/office/drawing/2014/main" id="{E2C1151B-205E-4B99-8A8F-AEC925BA5E0E}"/>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BA7224BD-828B-4C2D-9E00-0E777FF66AAA}" type="slidenum">
              <a:rPr lang="en-US"/>
              <a:pPr lvl="2">
                <a:defRPr/>
              </a:pPr>
              <a:t>‹#›</a:t>
            </a:fld>
            <a:endParaRPr lang="en-US"/>
          </a:p>
        </p:txBody>
      </p:sp>
    </p:spTree>
    <p:extLst>
      <p:ext uri="{BB962C8B-B14F-4D97-AF65-F5344CB8AC3E}">
        <p14:creationId xmlns:p14="http://schemas.microsoft.com/office/powerpoint/2010/main" val="8012195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4335C594-195C-447D-A9F7-29024B22CCA3}"/>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99E0211B-6743-4064-B3CD-EC9B89E84FFB}" type="slidenum">
              <a:rPr lang="en-US"/>
              <a:pPr lvl="2">
                <a:defRPr/>
              </a:pPr>
              <a:t>‹#›</a:t>
            </a:fld>
            <a:endParaRPr lang="en-US"/>
          </a:p>
        </p:txBody>
      </p:sp>
    </p:spTree>
    <p:extLst>
      <p:ext uri="{BB962C8B-B14F-4D97-AF65-F5344CB8AC3E}">
        <p14:creationId xmlns:p14="http://schemas.microsoft.com/office/powerpoint/2010/main" val="53891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11D1074-CAEB-4C08-8BC5-58176EC00A4B}"/>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646F0AB0-F4DE-4FD2-AF6B-4E33C424282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B77F90B1-77B9-4346-8702-A5D46DDCC18B}"/>
              </a:ext>
            </a:extLst>
          </p:cNvPr>
          <p:cNvSpPr>
            <a:spLocks noGrp="1"/>
          </p:cNvSpPr>
          <p:nvPr>
            <p:ph type="sldNum" sz="quarter" idx="12"/>
          </p:nvPr>
        </p:nvSpPr>
        <p:spPr/>
        <p:txBody>
          <a:bodyPr/>
          <a:lstStyle>
            <a:lvl1pPr>
              <a:defRPr/>
            </a:lvl1pPr>
          </a:lstStyle>
          <a:p>
            <a:pPr>
              <a:defRPr/>
            </a:pPr>
            <a:fld id="{EEE22A2E-3729-455F-A306-54090D718064}" type="slidenum">
              <a:rPr lang="en-US" altLang="en-US"/>
              <a:pPr>
                <a:defRPr/>
              </a:pPr>
              <a:t>‹#›</a:t>
            </a:fld>
            <a:endParaRPr lang="en-US" altLang="en-US"/>
          </a:p>
        </p:txBody>
      </p:sp>
    </p:spTree>
    <p:extLst>
      <p:ext uri="{BB962C8B-B14F-4D97-AF65-F5344CB8AC3E}">
        <p14:creationId xmlns:p14="http://schemas.microsoft.com/office/powerpoint/2010/main" val="23740466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a:extLst>
              <a:ext uri="{FF2B5EF4-FFF2-40B4-BE49-F238E27FC236}">
                <a16:creationId xmlns:a16="http://schemas.microsoft.com/office/drawing/2014/main" id="{436F4560-D851-4A81-8E80-8B801433A585}"/>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E603593E-89EC-4C4B-B9CA-98224154B8DF}" type="slidenum">
              <a:rPr lang="en-US"/>
              <a:pPr lvl="2">
                <a:defRPr/>
              </a:pPr>
              <a:t>‹#›</a:t>
            </a:fld>
            <a:endParaRPr lang="en-US"/>
          </a:p>
        </p:txBody>
      </p:sp>
    </p:spTree>
    <p:extLst>
      <p:ext uri="{BB962C8B-B14F-4D97-AF65-F5344CB8AC3E}">
        <p14:creationId xmlns:p14="http://schemas.microsoft.com/office/powerpoint/2010/main" val="7605618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2057400"/>
            <a:ext cx="41529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2057400"/>
            <a:ext cx="41529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3AFAA1D9-831C-40E7-B0C4-098A0C3257DF}"/>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E86E754A-288E-4C90-95BE-5842A9ABEE97}" type="slidenum">
              <a:rPr lang="en-US"/>
              <a:pPr lvl="2">
                <a:defRPr/>
              </a:pPr>
              <a:t>‹#›</a:t>
            </a:fld>
            <a:endParaRPr lang="en-US"/>
          </a:p>
        </p:txBody>
      </p:sp>
    </p:spTree>
    <p:extLst>
      <p:ext uri="{BB962C8B-B14F-4D97-AF65-F5344CB8AC3E}">
        <p14:creationId xmlns:p14="http://schemas.microsoft.com/office/powerpoint/2010/main" val="29628865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0469AB8-B9C6-431F-A821-05EF2E275D95}"/>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9F90C505-D6A8-4EB6-A876-ED05728FC745}" type="slidenum">
              <a:rPr lang="en-US"/>
              <a:pPr lvl="2">
                <a:defRPr/>
              </a:pPr>
              <a:t>‹#›</a:t>
            </a:fld>
            <a:endParaRPr lang="en-US"/>
          </a:p>
        </p:txBody>
      </p:sp>
    </p:spTree>
    <p:extLst>
      <p:ext uri="{BB962C8B-B14F-4D97-AF65-F5344CB8AC3E}">
        <p14:creationId xmlns:p14="http://schemas.microsoft.com/office/powerpoint/2010/main" val="23552955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F6A5A21-78A7-4830-890D-6F18F4801A12}"/>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A8198026-2882-4199-B892-7880605A5CB4}" type="slidenum">
              <a:rPr lang="en-US"/>
              <a:pPr lvl="2">
                <a:defRPr/>
              </a:pPr>
              <a:t>‹#›</a:t>
            </a:fld>
            <a:endParaRPr lang="en-US"/>
          </a:p>
        </p:txBody>
      </p:sp>
    </p:spTree>
    <p:extLst>
      <p:ext uri="{BB962C8B-B14F-4D97-AF65-F5344CB8AC3E}">
        <p14:creationId xmlns:p14="http://schemas.microsoft.com/office/powerpoint/2010/main" val="479337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9E8A98-0178-44B4-BECE-D72DE8FCFC57}"/>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577D399F-6241-4DA8-B3FB-564339FC817B}" type="slidenum">
              <a:rPr lang="en-US"/>
              <a:pPr lvl="2">
                <a:defRPr/>
              </a:pPr>
              <a:t>‹#›</a:t>
            </a:fld>
            <a:endParaRPr lang="en-US"/>
          </a:p>
        </p:txBody>
      </p:sp>
    </p:spTree>
    <p:extLst>
      <p:ext uri="{BB962C8B-B14F-4D97-AF65-F5344CB8AC3E}">
        <p14:creationId xmlns:p14="http://schemas.microsoft.com/office/powerpoint/2010/main" val="29973546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a:extLst>
              <a:ext uri="{FF2B5EF4-FFF2-40B4-BE49-F238E27FC236}">
                <a16:creationId xmlns:a16="http://schemas.microsoft.com/office/drawing/2014/main" id="{D6DFDD74-510B-4C40-A1D8-90B7774EF787}"/>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A2ECC4F9-EA97-49F3-8255-2AFD19D4304D}" type="slidenum">
              <a:rPr lang="en-US"/>
              <a:pPr lvl="2">
                <a:defRPr/>
              </a:pPr>
              <a:t>‹#›</a:t>
            </a:fld>
            <a:endParaRPr lang="en-US"/>
          </a:p>
        </p:txBody>
      </p:sp>
    </p:spTree>
    <p:extLst>
      <p:ext uri="{BB962C8B-B14F-4D97-AF65-F5344CB8AC3E}">
        <p14:creationId xmlns:p14="http://schemas.microsoft.com/office/powerpoint/2010/main" val="42635991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a:extLst>
              <a:ext uri="{FF2B5EF4-FFF2-40B4-BE49-F238E27FC236}">
                <a16:creationId xmlns:a16="http://schemas.microsoft.com/office/drawing/2014/main" id="{AFC4CAD5-1D37-4464-8002-F6ED4E6F8F6E}"/>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ED57F893-B295-4F4F-A4AA-072C844579A3}" type="slidenum">
              <a:rPr lang="en-US"/>
              <a:pPr lvl="2">
                <a:defRPr/>
              </a:pPr>
              <a:t>‹#›</a:t>
            </a:fld>
            <a:endParaRPr lang="en-US"/>
          </a:p>
        </p:txBody>
      </p:sp>
    </p:spTree>
    <p:extLst>
      <p:ext uri="{BB962C8B-B14F-4D97-AF65-F5344CB8AC3E}">
        <p14:creationId xmlns:p14="http://schemas.microsoft.com/office/powerpoint/2010/main" val="13371990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1BEE6B91-45C3-4C7D-ABD1-5F1A5A03DB38}"/>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E4B47CC1-3CF9-4509-888F-A78EA95D1155}" type="slidenum">
              <a:rPr lang="en-US"/>
              <a:pPr lvl="2">
                <a:defRPr/>
              </a:pPr>
              <a:t>‹#›</a:t>
            </a:fld>
            <a:endParaRPr lang="en-US"/>
          </a:p>
        </p:txBody>
      </p:sp>
    </p:spTree>
    <p:extLst>
      <p:ext uri="{BB962C8B-B14F-4D97-AF65-F5344CB8AC3E}">
        <p14:creationId xmlns:p14="http://schemas.microsoft.com/office/powerpoint/2010/main" val="32608116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914400"/>
            <a:ext cx="211455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914400"/>
            <a:ext cx="619125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CCBC08C-C951-4E04-97F1-59BB448203CC}"/>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AF660D13-51BB-48F0-A7DA-0A9D6E7DFD52}" type="slidenum">
              <a:rPr lang="en-US"/>
              <a:pPr lvl="2">
                <a:defRPr/>
              </a:pPr>
              <a:t>‹#›</a:t>
            </a:fld>
            <a:endParaRPr lang="en-US"/>
          </a:p>
        </p:txBody>
      </p:sp>
    </p:spTree>
    <p:extLst>
      <p:ext uri="{BB962C8B-B14F-4D97-AF65-F5344CB8AC3E}">
        <p14:creationId xmlns:p14="http://schemas.microsoft.com/office/powerpoint/2010/main" val="18186184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458200" cy="1143000"/>
          </a:xfrm>
        </p:spPr>
        <p:txBody>
          <a:bodyPr/>
          <a:lstStyle/>
          <a:p>
            <a:r>
              <a:rPr lang="en-US"/>
              <a:t>Click to edit Master title style</a:t>
            </a:r>
          </a:p>
        </p:txBody>
      </p:sp>
      <p:sp>
        <p:nvSpPr>
          <p:cNvPr id="3" name="Content Placeholder 2"/>
          <p:cNvSpPr>
            <a:spLocks noGrp="1"/>
          </p:cNvSpPr>
          <p:nvPr>
            <p:ph sz="half" idx="1"/>
          </p:nvPr>
        </p:nvSpPr>
        <p:spPr>
          <a:xfrm>
            <a:off x="381000" y="2057400"/>
            <a:ext cx="41529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86300" y="2057400"/>
            <a:ext cx="4152900" cy="209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86300" y="4305300"/>
            <a:ext cx="4152900" cy="209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E9B4F9D-80DE-4CF5-8E3D-87794DFFF96E}"/>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56D205C3-0006-4158-A46E-8B1D2C9F108A}" type="slidenum">
              <a:rPr lang="en-US"/>
              <a:pPr lvl="2">
                <a:defRPr/>
              </a:pPr>
              <a:t>‹#›</a:t>
            </a:fld>
            <a:endParaRPr lang="en-US"/>
          </a:p>
        </p:txBody>
      </p:sp>
    </p:spTree>
    <p:extLst>
      <p:ext uri="{BB962C8B-B14F-4D97-AF65-F5344CB8AC3E}">
        <p14:creationId xmlns:p14="http://schemas.microsoft.com/office/powerpoint/2010/main" val="4073872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DFA223E2-C724-449A-8828-2FB13BD96996}"/>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1C69C69C-9970-48B7-861C-F8B7017403D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0FAF8E58-F298-4580-861A-A03F366C4164}"/>
              </a:ext>
            </a:extLst>
          </p:cNvPr>
          <p:cNvSpPr>
            <a:spLocks noGrp="1"/>
          </p:cNvSpPr>
          <p:nvPr>
            <p:ph type="sldNum" sz="quarter" idx="12"/>
          </p:nvPr>
        </p:nvSpPr>
        <p:spPr/>
        <p:txBody>
          <a:bodyPr/>
          <a:lstStyle>
            <a:lvl1pPr>
              <a:defRPr/>
            </a:lvl1pPr>
          </a:lstStyle>
          <a:p>
            <a:pPr>
              <a:defRPr/>
            </a:pPr>
            <a:fld id="{F13B588D-58F7-43EE-B8C0-72B2868DDFCC}" type="slidenum">
              <a:rPr lang="en-US" altLang="en-US"/>
              <a:pPr>
                <a:defRPr/>
              </a:pPr>
              <a:t>‹#›</a:t>
            </a:fld>
            <a:endParaRPr lang="en-US" altLang="en-US"/>
          </a:p>
        </p:txBody>
      </p:sp>
    </p:spTree>
    <p:extLst>
      <p:ext uri="{BB962C8B-B14F-4D97-AF65-F5344CB8AC3E}">
        <p14:creationId xmlns:p14="http://schemas.microsoft.com/office/powerpoint/2010/main" val="39941350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458200" cy="1143000"/>
          </a:xfrm>
        </p:spPr>
        <p:txBody>
          <a:bodyPr/>
          <a:lstStyle/>
          <a:p>
            <a:r>
              <a:rPr lang="en-US"/>
              <a:t>Click to edit Master title style</a:t>
            </a:r>
          </a:p>
        </p:txBody>
      </p:sp>
      <p:sp>
        <p:nvSpPr>
          <p:cNvPr id="3" name="Text Placeholder 2"/>
          <p:cNvSpPr>
            <a:spLocks noGrp="1"/>
          </p:cNvSpPr>
          <p:nvPr>
            <p:ph type="body" sz="half" idx="1"/>
          </p:nvPr>
        </p:nvSpPr>
        <p:spPr>
          <a:xfrm>
            <a:off x="381000" y="2057400"/>
            <a:ext cx="41529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2057400"/>
            <a:ext cx="41529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B3B9F21B-AA71-4EA5-BD63-A190F5C21A1F}"/>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EE03DD94-12C4-4E05-AAD9-618F06560B0E}" type="slidenum">
              <a:rPr lang="en-US"/>
              <a:pPr lvl="2">
                <a:defRPr/>
              </a:pPr>
              <a:t>‹#›</a:t>
            </a:fld>
            <a:endParaRPr lang="en-US"/>
          </a:p>
        </p:txBody>
      </p:sp>
    </p:spTree>
    <p:extLst>
      <p:ext uri="{BB962C8B-B14F-4D97-AF65-F5344CB8AC3E}">
        <p14:creationId xmlns:p14="http://schemas.microsoft.com/office/powerpoint/2010/main" val="42768903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81000" y="914400"/>
            <a:ext cx="8458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E1FE8001-C4C7-4323-9FB6-17D88BF6D0F2}"/>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B0FF5BBA-9DA5-4B49-AB93-ACE3A96889AF}" type="slidenum">
              <a:rPr lang="en-US"/>
              <a:pPr lvl="2">
                <a:defRPr/>
              </a:pPr>
              <a:t>‹#›</a:t>
            </a:fld>
            <a:endParaRPr lang="en-US"/>
          </a:p>
        </p:txBody>
      </p:sp>
    </p:spTree>
    <p:extLst>
      <p:ext uri="{BB962C8B-B14F-4D97-AF65-F5344CB8AC3E}">
        <p14:creationId xmlns:p14="http://schemas.microsoft.com/office/powerpoint/2010/main" val="30959635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458200" cy="1143000"/>
          </a:xfrm>
        </p:spPr>
        <p:txBody>
          <a:bodyPr/>
          <a:lstStyle/>
          <a:p>
            <a:r>
              <a:rPr lang="en-US"/>
              <a:t>Click to edit Master title style</a:t>
            </a:r>
          </a:p>
        </p:txBody>
      </p:sp>
      <p:sp>
        <p:nvSpPr>
          <p:cNvPr id="3" name="ClipArt Placeholder 2"/>
          <p:cNvSpPr>
            <a:spLocks noGrp="1"/>
          </p:cNvSpPr>
          <p:nvPr>
            <p:ph type="clipArt" sz="half" idx="1"/>
          </p:nvPr>
        </p:nvSpPr>
        <p:spPr>
          <a:xfrm>
            <a:off x="381000" y="2057400"/>
            <a:ext cx="4152900" cy="4343400"/>
          </a:xfrm>
        </p:spPr>
        <p:txBody>
          <a:bodyPr/>
          <a:lstStyle/>
          <a:p>
            <a:pPr lvl="0"/>
            <a:endParaRPr lang="en-US" noProof="0"/>
          </a:p>
        </p:txBody>
      </p:sp>
      <p:sp>
        <p:nvSpPr>
          <p:cNvPr id="4" name="Text Placeholder 3"/>
          <p:cNvSpPr>
            <a:spLocks noGrp="1"/>
          </p:cNvSpPr>
          <p:nvPr>
            <p:ph type="body" sz="half" idx="2"/>
          </p:nvPr>
        </p:nvSpPr>
        <p:spPr>
          <a:xfrm>
            <a:off x="4686300" y="2057400"/>
            <a:ext cx="41529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F4E530CA-95B2-4301-B281-C96C1F5DB29F}"/>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A01D6B70-B0F0-47F5-857E-BEDCCBDECA57}" type="slidenum">
              <a:rPr lang="en-US"/>
              <a:pPr lvl="2">
                <a:defRPr/>
              </a:pPr>
              <a:t>‹#›</a:t>
            </a:fld>
            <a:endParaRPr lang="en-US"/>
          </a:p>
        </p:txBody>
      </p:sp>
    </p:spTree>
    <p:extLst>
      <p:ext uri="{BB962C8B-B14F-4D97-AF65-F5344CB8AC3E}">
        <p14:creationId xmlns:p14="http://schemas.microsoft.com/office/powerpoint/2010/main" val="3989465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458200" cy="1143000"/>
          </a:xfrm>
        </p:spPr>
        <p:txBody>
          <a:bodyPr/>
          <a:lstStyle/>
          <a:p>
            <a:r>
              <a:rPr lang="en-US"/>
              <a:t>Click to edit Master title style</a:t>
            </a:r>
          </a:p>
        </p:txBody>
      </p:sp>
      <p:sp>
        <p:nvSpPr>
          <p:cNvPr id="3" name="Table Placeholder 2"/>
          <p:cNvSpPr>
            <a:spLocks noGrp="1"/>
          </p:cNvSpPr>
          <p:nvPr>
            <p:ph type="tbl" idx="1"/>
          </p:nvPr>
        </p:nvSpPr>
        <p:spPr>
          <a:xfrm>
            <a:off x="381000" y="2057400"/>
            <a:ext cx="8458200" cy="4343400"/>
          </a:xfrm>
        </p:spPr>
        <p:txBody>
          <a:bodyPr/>
          <a:lstStyle/>
          <a:p>
            <a:pPr lvl="0"/>
            <a:endParaRPr lang="en-US" noProof="0"/>
          </a:p>
        </p:txBody>
      </p:sp>
      <p:sp>
        <p:nvSpPr>
          <p:cNvPr id="4" name="Slide Number Placeholder 3">
            <a:extLst>
              <a:ext uri="{FF2B5EF4-FFF2-40B4-BE49-F238E27FC236}">
                <a16:creationId xmlns:a16="http://schemas.microsoft.com/office/drawing/2014/main" id="{DB5D9B6E-EA6E-4947-9B0C-FEF3A99E3C68}"/>
              </a:ext>
            </a:extLst>
          </p:cNvPr>
          <p:cNvSpPr>
            <a:spLocks noGrp="1" noChangeArrowheads="1"/>
          </p:cNvSpPr>
          <p:nvPr>
            <p:ph type="sldNum" sz="quarter" idx="10"/>
          </p:nvPr>
        </p:nvSpPr>
        <p:spPr/>
        <p:txBody>
          <a:bodyPr/>
          <a:lstStyle>
            <a:lvl3pPr lvl="2" eaLnBrk="0" fontAlgn="auto" hangingPunct="0">
              <a:spcBef>
                <a:spcPts val="0"/>
              </a:spcBef>
              <a:spcAft>
                <a:spcPts val="0"/>
              </a:spcAft>
              <a:defRPr/>
            </a:lvl3pPr>
          </a:lstStyle>
          <a:p>
            <a:pPr lvl="2">
              <a:defRPr/>
            </a:pPr>
            <a:fld id="{1745A298-6AF1-4F4D-BB01-5CDCF14F0054}" type="slidenum">
              <a:rPr lang="en-US"/>
              <a:pPr lvl="2">
                <a:defRPr/>
              </a:pPr>
              <a:t>‹#›</a:t>
            </a:fld>
            <a:endParaRPr lang="en-US"/>
          </a:p>
        </p:txBody>
      </p:sp>
    </p:spTree>
    <p:extLst>
      <p:ext uri="{BB962C8B-B14F-4D97-AF65-F5344CB8AC3E}">
        <p14:creationId xmlns:p14="http://schemas.microsoft.com/office/powerpoint/2010/main" val="12552351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9318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1C2B8EFA-D718-42DC-B8EB-BF5A26D17B7D}"/>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5" name="Slide Number Placeholder 4">
            <a:extLst>
              <a:ext uri="{FF2B5EF4-FFF2-40B4-BE49-F238E27FC236}">
                <a16:creationId xmlns:a16="http://schemas.microsoft.com/office/drawing/2014/main" id="{048A92A7-6735-4D38-8F4A-C8F3FF5A25F8}"/>
              </a:ext>
            </a:extLst>
          </p:cNvPr>
          <p:cNvSpPr>
            <a:spLocks noGrp="1"/>
          </p:cNvSpPr>
          <p:nvPr>
            <p:ph type="sldNum" sz="quarter" idx="11"/>
          </p:nvPr>
        </p:nvSpPr>
        <p:spPr/>
        <p:txBody>
          <a:bodyPr/>
          <a:lstStyle>
            <a:lvl1pPr eaLnBrk="0" hangingPunct="0">
              <a:defRPr/>
            </a:lvl1pPr>
          </a:lstStyle>
          <a:p>
            <a:pPr>
              <a:defRPr/>
            </a:pPr>
            <a:fld id="{12C7C854-B7D1-400C-B2FE-D1B0A778D2CA}" type="slidenum">
              <a:rPr lang="en-US" altLang="en-US"/>
              <a:pPr>
                <a:defRPr/>
              </a:pPr>
              <a:t>‹#›</a:t>
            </a:fld>
            <a:endParaRPr lang="en-US" altLang="en-US"/>
          </a:p>
        </p:txBody>
      </p:sp>
    </p:spTree>
    <p:extLst>
      <p:ext uri="{BB962C8B-B14F-4D97-AF65-F5344CB8AC3E}">
        <p14:creationId xmlns:p14="http://schemas.microsoft.com/office/powerpoint/2010/main" val="27158174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423C2FB-66D9-4294-89F3-DE879849956A}"/>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5" name="Slide Number Placeholder 4">
            <a:extLst>
              <a:ext uri="{FF2B5EF4-FFF2-40B4-BE49-F238E27FC236}">
                <a16:creationId xmlns:a16="http://schemas.microsoft.com/office/drawing/2014/main" id="{DC2BDF6F-35B9-477C-AD83-938C40F51222}"/>
              </a:ext>
            </a:extLst>
          </p:cNvPr>
          <p:cNvSpPr>
            <a:spLocks noGrp="1"/>
          </p:cNvSpPr>
          <p:nvPr>
            <p:ph type="sldNum" sz="quarter" idx="11"/>
          </p:nvPr>
        </p:nvSpPr>
        <p:spPr/>
        <p:txBody>
          <a:bodyPr/>
          <a:lstStyle>
            <a:lvl1pPr eaLnBrk="0" hangingPunct="0">
              <a:defRPr/>
            </a:lvl1pPr>
          </a:lstStyle>
          <a:p>
            <a:pPr>
              <a:defRPr/>
            </a:pPr>
            <a:fld id="{0C7C9A67-E79C-4DF0-9B15-3A2C832BCCA8}" type="slidenum">
              <a:rPr lang="en-US" altLang="en-US"/>
              <a:pPr>
                <a:defRPr/>
              </a:pPr>
              <a:t>‹#›</a:t>
            </a:fld>
            <a:endParaRPr lang="en-US" altLang="en-US"/>
          </a:p>
        </p:txBody>
      </p:sp>
    </p:spTree>
    <p:extLst>
      <p:ext uri="{BB962C8B-B14F-4D97-AF65-F5344CB8AC3E}">
        <p14:creationId xmlns:p14="http://schemas.microsoft.com/office/powerpoint/2010/main" val="25264179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Footer Placeholder 3">
            <a:extLst>
              <a:ext uri="{FF2B5EF4-FFF2-40B4-BE49-F238E27FC236}">
                <a16:creationId xmlns:a16="http://schemas.microsoft.com/office/drawing/2014/main" id="{8142DF3E-5036-4C56-970F-25A819673D90}"/>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5" name="Slide Number Placeholder 4">
            <a:extLst>
              <a:ext uri="{FF2B5EF4-FFF2-40B4-BE49-F238E27FC236}">
                <a16:creationId xmlns:a16="http://schemas.microsoft.com/office/drawing/2014/main" id="{B1C5BE91-3A5E-43E0-8B58-43B48D44BE30}"/>
              </a:ext>
            </a:extLst>
          </p:cNvPr>
          <p:cNvSpPr>
            <a:spLocks noGrp="1"/>
          </p:cNvSpPr>
          <p:nvPr>
            <p:ph type="sldNum" sz="quarter" idx="11"/>
          </p:nvPr>
        </p:nvSpPr>
        <p:spPr/>
        <p:txBody>
          <a:bodyPr/>
          <a:lstStyle>
            <a:lvl1pPr eaLnBrk="0" hangingPunct="0">
              <a:defRPr/>
            </a:lvl1pPr>
          </a:lstStyle>
          <a:p>
            <a:pPr>
              <a:defRPr/>
            </a:pPr>
            <a:fld id="{56411148-DC06-4F4B-AFCC-6492DA9EAF1E}" type="slidenum">
              <a:rPr lang="en-US" altLang="en-US"/>
              <a:pPr>
                <a:defRPr/>
              </a:pPr>
              <a:t>‹#›</a:t>
            </a:fld>
            <a:endParaRPr lang="en-US" altLang="en-US"/>
          </a:p>
        </p:txBody>
      </p:sp>
    </p:spTree>
    <p:extLst>
      <p:ext uri="{BB962C8B-B14F-4D97-AF65-F5344CB8AC3E}">
        <p14:creationId xmlns:p14="http://schemas.microsoft.com/office/powerpoint/2010/main" val="1451893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8E7C7E4E-34FB-4EAF-8AC4-AF273326D44A}"/>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6" name="Slide Number Placeholder 5">
            <a:extLst>
              <a:ext uri="{FF2B5EF4-FFF2-40B4-BE49-F238E27FC236}">
                <a16:creationId xmlns:a16="http://schemas.microsoft.com/office/drawing/2014/main" id="{D2514E6B-99C3-4D04-AEC8-A6E3005CB3E8}"/>
              </a:ext>
            </a:extLst>
          </p:cNvPr>
          <p:cNvSpPr>
            <a:spLocks noGrp="1"/>
          </p:cNvSpPr>
          <p:nvPr>
            <p:ph type="sldNum" sz="quarter" idx="11"/>
          </p:nvPr>
        </p:nvSpPr>
        <p:spPr/>
        <p:txBody>
          <a:bodyPr/>
          <a:lstStyle>
            <a:lvl1pPr eaLnBrk="0" hangingPunct="0">
              <a:defRPr/>
            </a:lvl1pPr>
          </a:lstStyle>
          <a:p>
            <a:pPr>
              <a:defRPr/>
            </a:pPr>
            <a:fld id="{9175E890-5F1E-4F52-AF3D-C2962C91ECB4}" type="slidenum">
              <a:rPr lang="en-US" altLang="en-US"/>
              <a:pPr>
                <a:defRPr/>
              </a:pPr>
              <a:t>‹#›</a:t>
            </a:fld>
            <a:endParaRPr lang="en-US" altLang="en-US"/>
          </a:p>
        </p:txBody>
      </p:sp>
    </p:spTree>
    <p:extLst>
      <p:ext uri="{BB962C8B-B14F-4D97-AF65-F5344CB8AC3E}">
        <p14:creationId xmlns:p14="http://schemas.microsoft.com/office/powerpoint/2010/main" val="30686482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28A02F7F-1805-47E3-9088-C447B304DF05}"/>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8" name="Slide Number Placeholder 7">
            <a:extLst>
              <a:ext uri="{FF2B5EF4-FFF2-40B4-BE49-F238E27FC236}">
                <a16:creationId xmlns:a16="http://schemas.microsoft.com/office/drawing/2014/main" id="{78D9B744-1861-46C8-B1FE-FAACC6BC8D79}"/>
              </a:ext>
            </a:extLst>
          </p:cNvPr>
          <p:cNvSpPr>
            <a:spLocks noGrp="1"/>
          </p:cNvSpPr>
          <p:nvPr>
            <p:ph type="sldNum" sz="quarter" idx="11"/>
          </p:nvPr>
        </p:nvSpPr>
        <p:spPr/>
        <p:txBody>
          <a:bodyPr/>
          <a:lstStyle>
            <a:lvl1pPr eaLnBrk="0" hangingPunct="0">
              <a:defRPr/>
            </a:lvl1pPr>
          </a:lstStyle>
          <a:p>
            <a:pPr>
              <a:defRPr/>
            </a:pPr>
            <a:fld id="{6782C28A-3146-4B9B-B11D-0BFE41A5F4FC}" type="slidenum">
              <a:rPr lang="en-US" altLang="en-US"/>
              <a:pPr>
                <a:defRPr/>
              </a:pPr>
              <a:t>‹#›</a:t>
            </a:fld>
            <a:endParaRPr lang="en-US" altLang="en-US"/>
          </a:p>
        </p:txBody>
      </p:sp>
    </p:spTree>
    <p:extLst>
      <p:ext uri="{BB962C8B-B14F-4D97-AF65-F5344CB8AC3E}">
        <p14:creationId xmlns:p14="http://schemas.microsoft.com/office/powerpoint/2010/main" val="1446096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5C64C36-8338-4556-AEFE-E54BF1761A8D}"/>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8573E006-B0D4-4F10-8082-58913DC0596B}"/>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FDCAF275-ACCC-4E22-8AD5-BCAEAABB90F5}"/>
              </a:ext>
            </a:extLst>
          </p:cNvPr>
          <p:cNvSpPr>
            <a:spLocks noGrp="1"/>
          </p:cNvSpPr>
          <p:nvPr>
            <p:ph type="sldNum" sz="quarter" idx="12"/>
          </p:nvPr>
        </p:nvSpPr>
        <p:spPr/>
        <p:txBody>
          <a:bodyPr/>
          <a:lstStyle>
            <a:lvl1pPr>
              <a:defRPr/>
            </a:lvl1pPr>
          </a:lstStyle>
          <a:p>
            <a:pPr>
              <a:defRPr/>
            </a:pPr>
            <a:fld id="{2BACBD65-3C7A-43F0-A077-4887CC58062E}" type="slidenum">
              <a:rPr lang="en-US" altLang="en-US"/>
              <a:pPr>
                <a:defRPr/>
              </a:pPr>
              <a:t>‹#›</a:t>
            </a:fld>
            <a:endParaRPr lang="en-US" altLang="en-US"/>
          </a:p>
        </p:txBody>
      </p:sp>
    </p:spTree>
    <p:extLst>
      <p:ext uri="{BB962C8B-B14F-4D97-AF65-F5344CB8AC3E}">
        <p14:creationId xmlns:p14="http://schemas.microsoft.com/office/powerpoint/2010/main" val="8280678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72ECC3AE-74D5-4E9B-BAB8-4384C2475FF0}"/>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4" name="Slide Number Placeholder 3">
            <a:extLst>
              <a:ext uri="{FF2B5EF4-FFF2-40B4-BE49-F238E27FC236}">
                <a16:creationId xmlns:a16="http://schemas.microsoft.com/office/drawing/2014/main" id="{F25FC0C9-0D1B-4318-B0CB-F680492F58D6}"/>
              </a:ext>
            </a:extLst>
          </p:cNvPr>
          <p:cNvSpPr>
            <a:spLocks noGrp="1"/>
          </p:cNvSpPr>
          <p:nvPr>
            <p:ph type="sldNum" sz="quarter" idx="11"/>
          </p:nvPr>
        </p:nvSpPr>
        <p:spPr/>
        <p:txBody>
          <a:bodyPr/>
          <a:lstStyle>
            <a:lvl1pPr eaLnBrk="0" hangingPunct="0">
              <a:defRPr/>
            </a:lvl1pPr>
          </a:lstStyle>
          <a:p>
            <a:pPr>
              <a:defRPr/>
            </a:pPr>
            <a:fld id="{532E6841-79E8-4C43-9F6A-F6106D64F8E3}" type="slidenum">
              <a:rPr lang="en-US" altLang="en-US"/>
              <a:pPr>
                <a:defRPr/>
              </a:pPr>
              <a:t>‹#›</a:t>
            </a:fld>
            <a:endParaRPr lang="en-US" altLang="en-US"/>
          </a:p>
        </p:txBody>
      </p:sp>
    </p:spTree>
    <p:extLst>
      <p:ext uri="{BB962C8B-B14F-4D97-AF65-F5344CB8AC3E}">
        <p14:creationId xmlns:p14="http://schemas.microsoft.com/office/powerpoint/2010/main" val="39481084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EC44B1F-4FBE-418C-99F8-BC07BF339955}"/>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3" name="Slide Number Placeholder 2">
            <a:extLst>
              <a:ext uri="{FF2B5EF4-FFF2-40B4-BE49-F238E27FC236}">
                <a16:creationId xmlns:a16="http://schemas.microsoft.com/office/drawing/2014/main" id="{8E1686CE-5819-45F9-A525-751C2F1FA7E5}"/>
              </a:ext>
            </a:extLst>
          </p:cNvPr>
          <p:cNvSpPr>
            <a:spLocks noGrp="1"/>
          </p:cNvSpPr>
          <p:nvPr>
            <p:ph type="sldNum" sz="quarter" idx="11"/>
          </p:nvPr>
        </p:nvSpPr>
        <p:spPr/>
        <p:txBody>
          <a:bodyPr/>
          <a:lstStyle>
            <a:lvl1pPr eaLnBrk="0" hangingPunct="0">
              <a:defRPr/>
            </a:lvl1pPr>
          </a:lstStyle>
          <a:p>
            <a:pPr>
              <a:defRPr/>
            </a:pPr>
            <a:fld id="{CAC058B6-72FA-4C34-B9D8-00AF6DF54E77}" type="slidenum">
              <a:rPr lang="en-US" altLang="en-US"/>
              <a:pPr>
                <a:defRPr/>
              </a:pPr>
              <a:t>‹#›</a:t>
            </a:fld>
            <a:endParaRPr lang="en-US" altLang="en-US"/>
          </a:p>
        </p:txBody>
      </p:sp>
    </p:spTree>
    <p:extLst>
      <p:ext uri="{BB962C8B-B14F-4D97-AF65-F5344CB8AC3E}">
        <p14:creationId xmlns:p14="http://schemas.microsoft.com/office/powerpoint/2010/main" val="31370099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894660AB-5619-4D01-85C9-676C6962C144}"/>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6" name="Slide Number Placeholder 5">
            <a:extLst>
              <a:ext uri="{FF2B5EF4-FFF2-40B4-BE49-F238E27FC236}">
                <a16:creationId xmlns:a16="http://schemas.microsoft.com/office/drawing/2014/main" id="{A5928E62-26DC-42A4-866D-E02A6E05E42A}"/>
              </a:ext>
            </a:extLst>
          </p:cNvPr>
          <p:cNvSpPr>
            <a:spLocks noGrp="1"/>
          </p:cNvSpPr>
          <p:nvPr>
            <p:ph type="sldNum" sz="quarter" idx="11"/>
          </p:nvPr>
        </p:nvSpPr>
        <p:spPr/>
        <p:txBody>
          <a:bodyPr/>
          <a:lstStyle>
            <a:lvl1pPr eaLnBrk="0" hangingPunct="0">
              <a:defRPr/>
            </a:lvl1pPr>
          </a:lstStyle>
          <a:p>
            <a:pPr>
              <a:defRPr/>
            </a:pPr>
            <a:fld id="{E6C6794B-2E53-4FEB-815A-494B425785E8}" type="slidenum">
              <a:rPr lang="en-US" altLang="en-US"/>
              <a:pPr>
                <a:defRPr/>
              </a:pPr>
              <a:t>‹#›</a:t>
            </a:fld>
            <a:endParaRPr lang="en-US" altLang="en-US"/>
          </a:p>
        </p:txBody>
      </p:sp>
    </p:spTree>
    <p:extLst>
      <p:ext uri="{BB962C8B-B14F-4D97-AF65-F5344CB8AC3E}">
        <p14:creationId xmlns:p14="http://schemas.microsoft.com/office/powerpoint/2010/main" val="30638089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F1A853F7-4493-47AE-956F-C83CE74FC54F}"/>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6" name="Slide Number Placeholder 5">
            <a:extLst>
              <a:ext uri="{FF2B5EF4-FFF2-40B4-BE49-F238E27FC236}">
                <a16:creationId xmlns:a16="http://schemas.microsoft.com/office/drawing/2014/main" id="{6708C1A8-0791-430A-B3DE-8522C5A7751D}"/>
              </a:ext>
            </a:extLst>
          </p:cNvPr>
          <p:cNvSpPr>
            <a:spLocks noGrp="1"/>
          </p:cNvSpPr>
          <p:nvPr>
            <p:ph type="sldNum" sz="quarter" idx="11"/>
          </p:nvPr>
        </p:nvSpPr>
        <p:spPr/>
        <p:txBody>
          <a:bodyPr/>
          <a:lstStyle>
            <a:lvl1pPr eaLnBrk="0" hangingPunct="0">
              <a:defRPr/>
            </a:lvl1pPr>
          </a:lstStyle>
          <a:p>
            <a:pPr>
              <a:defRPr/>
            </a:pPr>
            <a:fld id="{7165F6C4-FF8A-4D82-A9E9-EC6C8C5E976A}" type="slidenum">
              <a:rPr lang="en-US" altLang="en-US"/>
              <a:pPr>
                <a:defRPr/>
              </a:pPr>
              <a:t>‹#›</a:t>
            </a:fld>
            <a:endParaRPr lang="en-US" altLang="en-US"/>
          </a:p>
        </p:txBody>
      </p:sp>
    </p:spTree>
    <p:extLst>
      <p:ext uri="{BB962C8B-B14F-4D97-AF65-F5344CB8AC3E}">
        <p14:creationId xmlns:p14="http://schemas.microsoft.com/office/powerpoint/2010/main" val="284559630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07A4B42-CDC0-46BE-82AF-5FCF7E18A2D1}"/>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5" name="Slide Number Placeholder 4">
            <a:extLst>
              <a:ext uri="{FF2B5EF4-FFF2-40B4-BE49-F238E27FC236}">
                <a16:creationId xmlns:a16="http://schemas.microsoft.com/office/drawing/2014/main" id="{65AB73A1-0624-48C4-8E69-D831B7506C59}"/>
              </a:ext>
            </a:extLst>
          </p:cNvPr>
          <p:cNvSpPr>
            <a:spLocks noGrp="1"/>
          </p:cNvSpPr>
          <p:nvPr>
            <p:ph type="sldNum" sz="quarter" idx="11"/>
          </p:nvPr>
        </p:nvSpPr>
        <p:spPr/>
        <p:txBody>
          <a:bodyPr/>
          <a:lstStyle>
            <a:lvl1pPr eaLnBrk="0" hangingPunct="0">
              <a:defRPr/>
            </a:lvl1pPr>
          </a:lstStyle>
          <a:p>
            <a:pPr>
              <a:defRPr/>
            </a:pPr>
            <a:fld id="{56E3E222-F2A2-421E-AE93-234E2C259A98}" type="slidenum">
              <a:rPr lang="en-US" altLang="en-US"/>
              <a:pPr>
                <a:defRPr/>
              </a:pPr>
              <a:t>‹#›</a:t>
            </a:fld>
            <a:endParaRPr lang="en-US" altLang="en-US"/>
          </a:p>
        </p:txBody>
      </p:sp>
    </p:spTree>
    <p:extLst>
      <p:ext uri="{BB962C8B-B14F-4D97-AF65-F5344CB8AC3E}">
        <p14:creationId xmlns:p14="http://schemas.microsoft.com/office/powerpoint/2010/main" val="41596845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06BAB212-2FA2-482C-BCF0-C3FD8EA988AA}"/>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5" name="Slide Number Placeholder 4">
            <a:extLst>
              <a:ext uri="{FF2B5EF4-FFF2-40B4-BE49-F238E27FC236}">
                <a16:creationId xmlns:a16="http://schemas.microsoft.com/office/drawing/2014/main" id="{EBA00354-E385-479F-A7BF-19C59225929D}"/>
              </a:ext>
            </a:extLst>
          </p:cNvPr>
          <p:cNvSpPr>
            <a:spLocks noGrp="1"/>
          </p:cNvSpPr>
          <p:nvPr>
            <p:ph type="sldNum" sz="quarter" idx="11"/>
          </p:nvPr>
        </p:nvSpPr>
        <p:spPr/>
        <p:txBody>
          <a:bodyPr/>
          <a:lstStyle>
            <a:lvl1pPr eaLnBrk="0" hangingPunct="0">
              <a:defRPr/>
            </a:lvl1pPr>
          </a:lstStyle>
          <a:p>
            <a:pPr>
              <a:defRPr/>
            </a:pPr>
            <a:fld id="{EB57B5BA-490C-46C6-8827-52166721EB62}" type="slidenum">
              <a:rPr lang="en-US" altLang="en-US"/>
              <a:pPr>
                <a:defRPr/>
              </a:pPr>
              <a:t>‹#›</a:t>
            </a:fld>
            <a:endParaRPr lang="en-US" altLang="en-US"/>
          </a:p>
        </p:txBody>
      </p:sp>
    </p:spTree>
    <p:extLst>
      <p:ext uri="{BB962C8B-B14F-4D97-AF65-F5344CB8AC3E}">
        <p14:creationId xmlns:p14="http://schemas.microsoft.com/office/powerpoint/2010/main" val="3955627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73BA3F7-AF23-4613-AC98-49DFB0F96845}"/>
              </a:ext>
            </a:extLst>
          </p:cNvPr>
          <p:cNvSpPr>
            <a:spLocks noGrp="1"/>
          </p:cNvSpPr>
          <p:nvPr>
            <p:ph type="ftr" sz="quarter" idx="10"/>
          </p:nvPr>
        </p:nvSpPr>
        <p:spPr/>
        <p:txBody>
          <a:bodyPr/>
          <a:lstStyle>
            <a:lvl1pPr eaLnBrk="0" hangingPunct="0">
              <a:defRPr/>
            </a:lvl1pPr>
          </a:lstStyle>
          <a:p>
            <a:pPr>
              <a:defRPr/>
            </a:pPr>
            <a:endParaRPr lang="en-US" altLang="en-US"/>
          </a:p>
        </p:txBody>
      </p:sp>
      <p:sp>
        <p:nvSpPr>
          <p:cNvPr id="7" name="Slide Number Placeholder 6">
            <a:extLst>
              <a:ext uri="{FF2B5EF4-FFF2-40B4-BE49-F238E27FC236}">
                <a16:creationId xmlns:a16="http://schemas.microsoft.com/office/drawing/2014/main" id="{18515986-3464-482F-B018-F5CB6305EE2B}"/>
              </a:ext>
            </a:extLst>
          </p:cNvPr>
          <p:cNvSpPr>
            <a:spLocks noGrp="1"/>
          </p:cNvSpPr>
          <p:nvPr>
            <p:ph type="sldNum" sz="quarter" idx="11"/>
          </p:nvPr>
        </p:nvSpPr>
        <p:spPr/>
        <p:txBody>
          <a:bodyPr/>
          <a:lstStyle>
            <a:lvl1pPr eaLnBrk="0" hangingPunct="0">
              <a:defRPr/>
            </a:lvl1pPr>
          </a:lstStyle>
          <a:p>
            <a:pPr>
              <a:defRPr/>
            </a:pPr>
            <a:fld id="{E3C2CBE2-BCA0-4E50-8F79-F742CA650EAC}" type="slidenum">
              <a:rPr lang="en-US" altLang="en-US"/>
              <a:pPr>
                <a:defRPr/>
              </a:pPr>
              <a:t>‹#›</a:t>
            </a:fld>
            <a:endParaRPr lang="en-US" altLang="en-US"/>
          </a:p>
        </p:txBody>
      </p:sp>
    </p:spTree>
    <p:extLst>
      <p:ext uri="{BB962C8B-B14F-4D97-AF65-F5344CB8AC3E}">
        <p14:creationId xmlns:p14="http://schemas.microsoft.com/office/powerpoint/2010/main" val="37965336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32CC84A-AFBC-405E-8620-A82E9B781E8D}"/>
              </a:ext>
            </a:extLst>
          </p:cNvPr>
          <p:cNvSpPr>
            <a:spLocks noGrp="1" noChangeArrowheads="1"/>
          </p:cNvSpPr>
          <p:nvPr>
            <p:ph type="dt" sz="half" idx="10"/>
          </p:nvPr>
        </p:nvSpPr>
        <p:spPr/>
        <p:txBody>
          <a:bodyPr/>
          <a:lstStyle>
            <a:lvl1pPr>
              <a:defRPr>
                <a:cs typeface="Arial" panose="020B0604020202020204" pitchFamily="34" charset="0"/>
              </a:defRPr>
            </a:lvl1pPr>
          </a:lstStyle>
          <a:p>
            <a:pPr>
              <a:defRPr/>
            </a:pPr>
            <a:endParaRPr lang="en-US"/>
          </a:p>
        </p:txBody>
      </p:sp>
      <p:sp>
        <p:nvSpPr>
          <p:cNvPr id="5" name="Rectangle 5">
            <a:extLst>
              <a:ext uri="{FF2B5EF4-FFF2-40B4-BE49-F238E27FC236}">
                <a16:creationId xmlns:a16="http://schemas.microsoft.com/office/drawing/2014/main" id="{931667CC-AF85-44DD-A283-C29EFA465FCE}"/>
              </a:ext>
            </a:extLst>
          </p:cNvPr>
          <p:cNvSpPr>
            <a:spLocks noGrp="1" noChangeArrowheads="1"/>
          </p:cNvSpPr>
          <p:nvPr>
            <p:ph type="ftr" sz="quarter" idx="11"/>
          </p:nvPr>
        </p:nvSpPr>
        <p:spPr/>
        <p:txBody>
          <a:bodyPr/>
          <a:lstStyle>
            <a:lvl1pPr>
              <a:defRPr>
                <a:cs typeface="Arial" panose="020B0604020202020204" pitchFamily="34" charset="0"/>
              </a:defRPr>
            </a:lvl1pPr>
          </a:lstStyle>
          <a:p>
            <a:pPr>
              <a:defRPr/>
            </a:pPr>
            <a:endParaRPr lang="en-US"/>
          </a:p>
        </p:txBody>
      </p:sp>
      <p:sp>
        <p:nvSpPr>
          <p:cNvPr id="6" name="Rectangle 6">
            <a:extLst>
              <a:ext uri="{FF2B5EF4-FFF2-40B4-BE49-F238E27FC236}">
                <a16:creationId xmlns:a16="http://schemas.microsoft.com/office/drawing/2014/main" id="{32527C3C-8BD0-4A27-B705-BADFC3F60AEC}"/>
              </a:ext>
            </a:extLst>
          </p:cNvPr>
          <p:cNvSpPr>
            <a:spLocks noGrp="1" noChangeArrowheads="1"/>
          </p:cNvSpPr>
          <p:nvPr>
            <p:ph type="sldNum" sz="quarter" idx="12"/>
          </p:nvPr>
        </p:nvSpPr>
        <p:spPr/>
        <p:txBody>
          <a:bodyPr/>
          <a:lstStyle>
            <a:lvl1pPr>
              <a:defRPr>
                <a:cs typeface="Arial" panose="020B0604020202020204" pitchFamily="34" charset="0"/>
              </a:defRPr>
            </a:lvl1pPr>
          </a:lstStyle>
          <a:p>
            <a:pPr>
              <a:defRPr/>
            </a:pPr>
            <a:fld id="{AFE39582-D63D-45BB-9676-AE4A5830550B}" type="slidenum">
              <a:rPr lang="en-US"/>
              <a:pPr>
                <a:defRPr/>
              </a:pPr>
              <a:t>‹#›</a:t>
            </a:fld>
            <a:endParaRPr lang="en-US"/>
          </a:p>
        </p:txBody>
      </p:sp>
    </p:spTree>
    <p:extLst>
      <p:ext uri="{BB962C8B-B14F-4D97-AF65-F5344CB8AC3E}">
        <p14:creationId xmlns:p14="http://schemas.microsoft.com/office/powerpoint/2010/main" val="311144139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a:t>Click to edit Master title style</a:t>
            </a:r>
          </a:p>
        </p:txBody>
      </p:sp>
      <p:sp>
        <p:nvSpPr>
          <p:cNvPr id="3" name="Text Placeholder 2"/>
          <p:cNvSpPr>
            <a:spLocks noGrp="1"/>
          </p:cNvSpPr>
          <p:nvPr>
            <p:ph type="body" sz="half" idx="1"/>
          </p:nvPr>
        </p:nvSpPr>
        <p:spPr>
          <a:xfrm>
            <a:off x="457200" y="1524002"/>
            <a:ext cx="82296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D04A5DC8-CC86-418E-AFD8-9E486E27AA44}"/>
              </a:ext>
            </a:extLst>
          </p:cNvPr>
          <p:cNvSpPr>
            <a:spLocks noGrp="1" noChangeArrowheads="1"/>
          </p:cNvSpPr>
          <p:nvPr>
            <p:ph type="dt" sz="half" idx="10"/>
          </p:nvPr>
        </p:nvSpPr>
        <p:spPr/>
        <p:txBody>
          <a:bodyPr/>
          <a:lstStyle>
            <a:lvl1pPr>
              <a:defRPr>
                <a:cs typeface="Arial" panose="020B0604020202020204" pitchFamily="34" charset="0"/>
              </a:defRPr>
            </a:lvl1pPr>
          </a:lstStyle>
          <a:p>
            <a:pPr>
              <a:defRPr/>
            </a:pPr>
            <a:endParaRPr lang="en-US"/>
          </a:p>
        </p:txBody>
      </p:sp>
      <p:sp>
        <p:nvSpPr>
          <p:cNvPr id="5" name="Rectangle 5">
            <a:extLst>
              <a:ext uri="{FF2B5EF4-FFF2-40B4-BE49-F238E27FC236}">
                <a16:creationId xmlns:a16="http://schemas.microsoft.com/office/drawing/2014/main" id="{4D8C5170-0403-4CF9-B0F7-ABA8167C893F}"/>
              </a:ext>
            </a:extLst>
          </p:cNvPr>
          <p:cNvSpPr>
            <a:spLocks noGrp="1" noChangeArrowheads="1"/>
          </p:cNvSpPr>
          <p:nvPr>
            <p:ph type="ftr" sz="quarter" idx="11"/>
          </p:nvPr>
        </p:nvSpPr>
        <p:spPr/>
        <p:txBody>
          <a:bodyPr/>
          <a:lstStyle>
            <a:lvl1pPr>
              <a:defRPr>
                <a:cs typeface="Arial" panose="020B0604020202020204" pitchFamily="34" charset="0"/>
              </a:defRPr>
            </a:lvl1pPr>
          </a:lstStyle>
          <a:p>
            <a:pPr>
              <a:defRPr/>
            </a:pPr>
            <a:endParaRPr lang="en-US"/>
          </a:p>
        </p:txBody>
      </p:sp>
      <p:sp>
        <p:nvSpPr>
          <p:cNvPr id="6" name="Rectangle 6">
            <a:extLst>
              <a:ext uri="{FF2B5EF4-FFF2-40B4-BE49-F238E27FC236}">
                <a16:creationId xmlns:a16="http://schemas.microsoft.com/office/drawing/2014/main" id="{6737D20D-4149-4BA1-BA6B-BC1F7C004690}"/>
              </a:ext>
            </a:extLst>
          </p:cNvPr>
          <p:cNvSpPr>
            <a:spLocks noGrp="1" noChangeArrowheads="1"/>
          </p:cNvSpPr>
          <p:nvPr>
            <p:ph type="sldNum" sz="quarter" idx="12"/>
          </p:nvPr>
        </p:nvSpPr>
        <p:spPr/>
        <p:txBody>
          <a:bodyPr/>
          <a:lstStyle>
            <a:lvl1pPr>
              <a:defRPr>
                <a:cs typeface="Arial" panose="020B0604020202020204" pitchFamily="34" charset="0"/>
              </a:defRPr>
            </a:lvl1pPr>
          </a:lstStyle>
          <a:p>
            <a:pPr>
              <a:defRPr/>
            </a:pPr>
            <a:fld id="{BA26B677-8246-4E09-B0D2-E0C97CBFA891}" type="slidenum">
              <a:rPr lang="en-US"/>
              <a:pPr>
                <a:defRPr/>
              </a:pPr>
              <a:t>‹#›</a:t>
            </a:fld>
            <a:endParaRPr lang="en-US"/>
          </a:p>
        </p:txBody>
      </p:sp>
    </p:spTree>
    <p:extLst>
      <p:ext uri="{BB962C8B-B14F-4D97-AF65-F5344CB8AC3E}">
        <p14:creationId xmlns:p14="http://schemas.microsoft.com/office/powerpoint/2010/main" val="28506220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C02CC49-1234-4628-84D4-4198DBC17AB7}"/>
              </a:ext>
            </a:extLst>
          </p:cNvPr>
          <p:cNvSpPr>
            <a:spLocks noGrp="1" noChangeArrowheads="1"/>
          </p:cNvSpPr>
          <p:nvPr>
            <p:ph type="dt" sz="half" idx="10"/>
          </p:nvPr>
        </p:nvSpPr>
        <p:spPr/>
        <p:txBody>
          <a:bodyPr/>
          <a:lstStyle>
            <a:lvl1pPr>
              <a:defRPr>
                <a:solidFill>
                  <a:srgbClr val="000000"/>
                </a:solidFill>
                <a:cs typeface="Arial" panose="020B0604020202020204" pitchFamily="34" charset="0"/>
              </a:defRPr>
            </a:lvl1pPr>
          </a:lstStyle>
          <a:p>
            <a:pPr>
              <a:defRPr/>
            </a:pPr>
            <a:endParaRPr lang="en-GB"/>
          </a:p>
        </p:txBody>
      </p:sp>
      <p:sp>
        <p:nvSpPr>
          <p:cNvPr id="3" name="Rectangle 5">
            <a:extLst>
              <a:ext uri="{FF2B5EF4-FFF2-40B4-BE49-F238E27FC236}">
                <a16:creationId xmlns:a16="http://schemas.microsoft.com/office/drawing/2014/main" id="{5101FAD2-C422-412D-8E96-90F99EB0E18F}"/>
              </a:ext>
            </a:extLst>
          </p:cNvPr>
          <p:cNvSpPr>
            <a:spLocks noGrp="1" noChangeArrowheads="1"/>
          </p:cNvSpPr>
          <p:nvPr>
            <p:ph type="ftr" sz="quarter" idx="11"/>
          </p:nvPr>
        </p:nvSpPr>
        <p:spPr/>
        <p:txBody>
          <a:bodyPr/>
          <a:lstStyle>
            <a:lvl1pPr>
              <a:defRPr>
                <a:solidFill>
                  <a:srgbClr val="000000"/>
                </a:solidFill>
                <a:cs typeface="Arial" panose="020B0604020202020204" pitchFamily="34" charset="0"/>
              </a:defRPr>
            </a:lvl1pPr>
          </a:lstStyle>
          <a:p>
            <a:pPr>
              <a:defRPr/>
            </a:pPr>
            <a:endParaRPr lang="en-US"/>
          </a:p>
        </p:txBody>
      </p:sp>
      <p:sp>
        <p:nvSpPr>
          <p:cNvPr id="4" name="Rectangle 6">
            <a:extLst>
              <a:ext uri="{FF2B5EF4-FFF2-40B4-BE49-F238E27FC236}">
                <a16:creationId xmlns:a16="http://schemas.microsoft.com/office/drawing/2014/main" id="{D52FF729-84EB-47D5-981A-6C3ACA65F42B}"/>
              </a:ext>
            </a:extLst>
          </p:cNvPr>
          <p:cNvSpPr>
            <a:spLocks noGrp="1" noChangeArrowheads="1"/>
          </p:cNvSpPr>
          <p:nvPr>
            <p:ph type="sldNum" sz="quarter" idx="12"/>
          </p:nvPr>
        </p:nvSpPr>
        <p:spPr/>
        <p:txBody>
          <a:bodyPr/>
          <a:lstStyle>
            <a:lvl1pPr>
              <a:defRPr>
                <a:solidFill>
                  <a:srgbClr val="000000"/>
                </a:solidFill>
                <a:cs typeface="Arial" panose="020B0604020202020204" pitchFamily="34" charset="0"/>
              </a:defRPr>
            </a:lvl1pPr>
          </a:lstStyle>
          <a:p>
            <a:pPr>
              <a:defRPr/>
            </a:pPr>
            <a:fld id="{A7B70858-008A-47A4-9A1F-4E9F43597A94}" type="slidenum">
              <a:rPr lang="en-GB"/>
              <a:pPr>
                <a:defRPr/>
              </a:pPr>
              <a:t>‹#›</a:t>
            </a:fld>
            <a:endParaRPr lang="en-GB"/>
          </a:p>
        </p:txBody>
      </p:sp>
    </p:spTree>
    <p:extLst>
      <p:ext uri="{BB962C8B-B14F-4D97-AF65-F5344CB8AC3E}">
        <p14:creationId xmlns:p14="http://schemas.microsoft.com/office/powerpoint/2010/main" val="411355807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26DCD5B6-CB5C-46CF-9AD6-2BA0C3F0FA88}"/>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DE8A78C1-5779-4EF1-AB0A-16E38118D8F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D51EFA0-A868-4671-9495-82C9A7D9A0CB}"/>
              </a:ext>
            </a:extLst>
          </p:cNvPr>
          <p:cNvSpPr>
            <a:spLocks noGrp="1"/>
          </p:cNvSpPr>
          <p:nvPr>
            <p:ph type="sldNum" sz="quarter" idx="12"/>
          </p:nvPr>
        </p:nvSpPr>
        <p:spPr/>
        <p:txBody>
          <a:bodyPr/>
          <a:lstStyle>
            <a:lvl1pPr>
              <a:defRPr/>
            </a:lvl1pPr>
          </a:lstStyle>
          <a:p>
            <a:pPr>
              <a:defRPr/>
            </a:pPr>
            <a:fld id="{4CEA5920-2BD6-405A-8211-787B0837163C}" type="slidenum">
              <a:rPr lang="en-US" altLang="en-US"/>
              <a:pPr>
                <a:defRPr/>
              </a:pPr>
              <a:t>‹#›</a:t>
            </a:fld>
            <a:endParaRPr lang="en-US" altLang="en-US"/>
          </a:p>
        </p:txBody>
      </p:sp>
    </p:spTree>
    <p:extLst>
      <p:ext uri="{BB962C8B-B14F-4D97-AF65-F5344CB8AC3E}">
        <p14:creationId xmlns:p14="http://schemas.microsoft.com/office/powerpoint/2010/main" val="21016829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p>
            <a:r>
              <a:rPr lang="en-US"/>
              <a:t>Click to edit Master title style</a:t>
            </a:r>
          </a:p>
        </p:txBody>
      </p:sp>
      <p:sp>
        <p:nvSpPr>
          <p:cNvPr id="3" name="Content Placeholder 2"/>
          <p:cNvSpPr>
            <a:spLocks noGrp="1"/>
          </p:cNvSpPr>
          <p:nvPr>
            <p:ph sz="half" idx="1"/>
          </p:nvPr>
        </p:nvSpPr>
        <p:spPr>
          <a:xfrm>
            <a:off x="457200" y="1524002"/>
            <a:ext cx="8077200" cy="46021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4980275C-6955-4862-BB5F-81A022F812D9}"/>
              </a:ext>
            </a:extLst>
          </p:cNvPr>
          <p:cNvSpPr>
            <a:spLocks noGrp="1" noChangeArrowheads="1"/>
          </p:cNvSpPr>
          <p:nvPr>
            <p:ph type="dt" sz="half" idx="10"/>
          </p:nvPr>
        </p:nvSpPr>
        <p:spPr/>
        <p:txBody>
          <a:bodyPr/>
          <a:lstStyle>
            <a:lvl1pPr eaLnBrk="1" fontAlgn="auto" hangingPunct="1">
              <a:spcBef>
                <a:spcPts val="0"/>
              </a:spcBef>
              <a:spcAft>
                <a:spcPts val="0"/>
              </a:spcAft>
              <a:defRPr>
                <a:solidFill>
                  <a:prstClr val="black"/>
                </a:solidFill>
                <a:latin typeface="Calibri"/>
                <a:cs typeface="+mn-cs"/>
              </a:defRPr>
            </a:lvl1pPr>
          </a:lstStyle>
          <a:p>
            <a:pPr>
              <a:defRPr/>
            </a:pPr>
            <a:endParaRPr lang="en-US"/>
          </a:p>
        </p:txBody>
      </p:sp>
      <p:sp>
        <p:nvSpPr>
          <p:cNvPr id="5" name="Rectangle 5">
            <a:extLst>
              <a:ext uri="{FF2B5EF4-FFF2-40B4-BE49-F238E27FC236}">
                <a16:creationId xmlns:a16="http://schemas.microsoft.com/office/drawing/2014/main" id="{F723E1B8-EE80-4B12-B824-FD1E01D8DB12}"/>
              </a:ext>
            </a:extLst>
          </p:cNvPr>
          <p:cNvSpPr>
            <a:spLocks noGrp="1" noChangeArrowheads="1"/>
          </p:cNvSpPr>
          <p:nvPr>
            <p:ph type="ftr" sz="quarter" idx="11"/>
          </p:nvPr>
        </p:nvSpPr>
        <p:spPr/>
        <p:txBody>
          <a:bodyPr/>
          <a:lstStyle>
            <a:lvl1pPr eaLnBrk="0" fontAlgn="base" hangingPunct="0">
              <a:spcBef>
                <a:spcPct val="0"/>
              </a:spcBef>
              <a:spcAft>
                <a:spcPct val="0"/>
              </a:spcAft>
              <a:defRPr>
                <a:latin typeface="Arial" pitchFamily="34" charset="0"/>
                <a:cs typeface="Arial" pitchFamily="34" charset="0"/>
              </a:defRPr>
            </a:lvl1pPr>
          </a:lstStyle>
          <a:p>
            <a:pPr>
              <a:defRPr/>
            </a:pPr>
            <a:endParaRPr lang="en-US"/>
          </a:p>
        </p:txBody>
      </p:sp>
      <p:sp>
        <p:nvSpPr>
          <p:cNvPr id="6" name="Rectangle 6">
            <a:extLst>
              <a:ext uri="{FF2B5EF4-FFF2-40B4-BE49-F238E27FC236}">
                <a16:creationId xmlns:a16="http://schemas.microsoft.com/office/drawing/2014/main" id="{2A34BA14-B042-4322-ABB6-8889A885F315}"/>
              </a:ext>
            </a:extLst>
          </p:cNvPr>
          <p:cNvSpPr>
            <a:spLocks noGrp="1" noChangeArrowheads="1"/>
          </p:cNvSpPr>
          <p:nvPr>
            <p:ph type="sldNum" sz="quarter" idx="12"/>
          </p:nvPr>
        </p:nvSpPr>
        <p:spPr/>
        <p:txBody>
          <a:bodyPr/>
          <a:lstStyle>
            <a:lvl1pPr eaLnBrk="1" fontAlgn="auto" hangingPunct="1">
              <a:spcBef>
                <a:spcPts val="0"/>
              </a:spcBef>
              <a:spcAft>
                <a:spcPts val="0"/>
              </a:spcAft>
              <a:defRPr>
                <a:solidFill>
                  <a:prstClr val="black"/>
                </a:solidFill>
                <a:latin typeface="Calibri"/>
                <a:cs typeface="+mn-cs"/>
              </a:defRPr>
            </a:lvl1pPr>
          </a:lstStyle>
          <a:p>
            <a:pPr>
              <a:defRPr/>
            </a:pPr>
            <a:fld id="{CFC0C1BC-20AA-45B1-A142-D7A5270C31B1}" type="slidenum">
              <a:rPr lang="en-US"/>
              <a:pPr>
                <a:defRPr/>
              </a:pPr>
              <a:t>‹#›</a:t>
            </a:fld>
            <a:endParaRPr lang="en-US"/>
          </a:p>
        </p:txBody>
      </p:sp>
    </p:spTree>
    <p:extLst>
      <p:ext uri="{BB962C8B-B14F-4D97-AF65-F5344CB8AC3E}">
        <p14:creationId xmlns:p14="http://schemas.microsoft.com/office/powerpoint/2010/main" val="4289667557"/>
      </p:ext>
    </p:extLst>
  </p:cSld>
  <p:clrMapOvr>
    <a:masterClrMapping/>
  </p:clrMapOvr>
  <p:transition spd="slow"/>
</p:sldLayout>
</file>

<file path=ppt/slideLayouts/slideLayout81.xml><?xml version="1.0" encoding="utf-8"?>
<p:sldLayout xmlns:a="http://schemas.openxmlformats.org/drawingml/2006/main" xmlns:r="http://schemas.openxmlformats.org/officeDocument/2006/relationships" xmlns:p="http://schemas.openxmlformats.org/presentationml/2006/main" type="objAndTwoObj">
  <p:cSld name="1_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458200" cy="1143000"/>
          </a:xfrm>
        </p:spPr>
        <p:txBody>
          <a:bodyPr/>
          <a:lstStyle/>
          <a:p>
            <a:r>
              <a:rPr lang="en-US"/>
              <a:t>Click to edit Master title style</a:t>
            </a:r>
          </a:p>
        </p:txBody>
      </p:sp>
      <p:sp>
        <p:nvSpPr>
          <p:cNvPr id="3" name="Content Placeholder 2"/>
          <p:cNvSpPr>
            <a:spLocks noGrp="1"/>
          </p:cNvSpPr>
          <p:nvPr>
            <p:ph sz="half" idx="1"/>
          </p:nvPr>
        </p:nvSpPr>
        <p:spPr>
          <a:xfrm>
            <a:off x="381000" y="2057400"/>
            <a:ext cx="41529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86300" y="2057400"/>
            <a:ext cx="4152900" cy="209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86300" y="4305300"/>
            <a:ext cx="4152900" cy="209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5549926-D8FA-434E-B95D-B17DD2EC0430}"/>
              </a:ext>
            </a:extLst>
          </p:cNvPr>
          <p:cNvSpPr>
            <a:spLocks noGrp="1" noChangeArrowheads="1"/>
          </p:cNvSpPr>
          <p:nvPr>
            <p:ph type="sldNum" sz="quarter" idx="10"/>
          </p:nvPr>
        </p:nvSpPr>
        <p:spPr/>
        <p:txBody>
          <a:bodyPr/>
          <a:lstStyle>
            <a:lvl3pPr lvl="2">
              <a:defRPr>
                <a:solidFill>
                  <a:srgbClr val="000000"/>
                </a:solidFill>
                <a:latin typeface="Arial" charset="0"/>
              </a:defRPr>
            </a:lvl3pPr>
          </a:lstStyle>
          <a:p>
            <a:pPr lvl="2">
              <a:defRPr/>
            </a:pPr>
            <a:fld id="{94FB53D6-819A-4F90-B34A-98B279D2D3F1}" type="slidenum">
              <a:rPr lang="en-US"/>
              <a:pPr lvl="2">
                <a:defRPr/>
              </a:pPr>
              <a:t>‹#›</a:t>
            </a:fld>
            <a:endParaRPr lang="en-US"/>
          </a:p>
        </p:txBody>
      </p:sp>
    </p:spTree>
    <p:extLst>
      <p:ext uri="{BB962C8B-B14F-4D97-AF65-F5344CB8AC3E}">
        <p14:creationId xmlns:p14="http://schemas.microsoft.com/office/powerpoint/2010/main" val="3323509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6BEE2CF8-DB3A-4DF6-8800-D748065827F5}"/>
              </a:ext>
            </a:extLst>
          </p:cNvPr>
          <p:cNvSpPr>
            <a:spLocks noGrp="1"/>
          </p:cNvSpPr>
          <p:nvPr>
            <p:ph type="dt" sz="half" idx="10"/>
          </p:nvPr>
        </p:nvSpPr>
        <p:spPr/>
        <p:txBody>
          <a:bodyPr/>
          <a:lstStyle>
            <a:lvl1pPr eaLnBrk="0" hangingPunct="0">
              <a:defRPr/>
            </a:lvl1pPr>
          </a:lstStyle>
          <a:p>
            <a:pPr>
              <a:defRPr/>
            </a:pPr>
            <a:endParaRPr lang="en-US"/>
          </a:p>
        </p:txBody>
      </p:sp>
      <p:sp>
        <p:nvSpPr>
          <p:cNvPr id="5" name="Footer Placeholder 4">
            <a:extLst>
              <a:ext uri="{FF2B5EF4-FFF2-40B4-BE49-F238E27FC236}">
                <a16:creationId xmlns:a16="http://schemas.microsoft.com/office/drawing/2014/main" id="{6108C5F2-C3FB-4B50-B145-49E98434466F}"/>
              </a:ext>
            </a:extLst>
          </p:cNvPr>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a:extLst>
              <a:ext uri="{FF2B5EF4-FFF2-40B4-BE49-F238E27FC236}">
                <a16:creationId xmlns:a16="http://schemas.microsoft.com/office/drawing/2014/main" id="{7131A198-C495-4E58-8F97-C25E95DF23C4}"/>
              </a:ext>
            </a:extLst>
          </p:cNvPr>
          <p:cNvSpPr>
            <a:spLocks noGrp="1"/>
          </p:cNvSpPr>
          <p:nvPr>
            <p:ph type="sldNum" sz="quarter" idx="12"/>
          </p:nvPr>
        </p:nvSpPr>
        <p:spPr/>
        <p:txBody>
          <a:bodyPr/>
          <a:lstStyle>
            <a:lvl1pPr eaLnBrk="0" hangingPunct="0">
              <a:defRPr/>
            </a:lvl1pPr>
          </a:lstStyle>
          <a:p>
            <a:pPr>
              <a:defRPr/>
            </a:pPr>
            <a:fld id="{303E7B68-C9F7-449F-9349-D21F9F1F7034}" type="slidenum">
              <a:rPr lang="en-US"/>
              <a:pPr>
                <a:defRPr/>
              </a:pPr>
              <a:t>‹#›</a:t>
            </a:fld>
            <a:endParaRPr lang="en-US"/>
          </a:p>
        </p:txBody>
      </p:sp>
    </p:spTree>
    <p:extLst>
      <p:ext uri="{BB962C8B-B14F-4D97-AF65-F5344CB8AC3E}">
        <p14:creationId xmlns:p14="http://schemas.microsoft.com/office/powerpoint/2010/main" val="42680785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A958F2-37C2-4954-ABBF-823AF72BBDB9}"/>
              </a:ext>
            </a:extLst>
          </p:cNvPr>
          <p:cNvSpPr>
            <a:spLocks noGrp="1"/>
          </p:cNvSpPr>
          <p:nvPr>
            <p:ph type="dt" sz="half" idx="10"/>
          </p:nvPr>
        </p:nvSpPr>
        <p:spPr/>
        <p:txBody>
          <a:bodyPr/>
          <a:lstStyle>
            <a:lvl1pPr eaLnBrk="0" hangingPunct="0">
              <a:defRPr/>
            </a:lvl1pPr>
          </a:lstStyle>
          <a:p>
            <a:pPr>
              <a:defRPr/>
            </a:pPr>
            <a:endParaRPr lang="en-US"/>
          </a:p>
        </p:txBody>
      </p:sp>
      <p:sp>
        <p:nvSpPr>
          <p:cNvPr id="5" name="Footer Placeholder 4">
            <a:extLst>
              <a:ext uri="{FF2B5EF4-FFF2-40B4-BE49-F238E27FC236}">
                <a16:creationId xmlns:a16="http://schemas.microsoft.com/office/drawing/2014/main" id="{333858A9-98E6-4E87-9758-3DDF69828E51}"/>
              </a:ext>
            </a:extLst>
          </p:cNvPr>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a:extLst>
              <a:ext uri="{FF2B5EF4-FFF2-40B4-BE49-F238E27FC236}">
                <a16:creationId xmlns:a16="http://schemas.microsoft.com/office/drawing/2014/main" id="{440FE7C2-FA83-4549-B1A1-A6960052CFE6}"/>
              </a:ext>
            </a:extLst>
          </p:cNvPr>
          <p:cNvSpPr>
            <a:spLocks noGrp="1"/>
          </p:cNvSpPr>
          <p:nvPr>
            <p:ph type="sldNum" sz="quarter" idx="12"/>
          </p:nvPr>
        </p:nvSpPr>
        <p:spPr/>
        <p:txBody>
          <a:bodyPr/>
          <a:lstStyle>
            <a:lvl1pPr eaLnBrk="0" hangingPunct="0">
              <a:defRPr/>
            </a:lvl1pPr>
          </a:lstStyle>
          <a:p>
            <a:pPr>
              <a:defRPr/>
            </a:pPr>
            <a:fld id="{6484850F-0900-4544-ACB9-ED451AE0BC97}" type="slidenum">
              <a:rPr lang="en-US"/>
              <a:pPr>
                <a:defRPr/>
              </a:pPr>
              <a:t>‹#›</a:t>
            </a:fld>
            <a:endParaRPr lang="en-US"/>
          </a:p>
        </p:txBody>
      </p:sp>
    </p:spTree>
    <p:extLst>
      <p:ext uri="{BB962C8B-B14F-4D97-AF65-F5344CB8AC3E}">
        <p14:creationId xmlns:p14="http://schemas.microsoft.com/office/powerpoint/2010/main" val="194131792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A2EC05-38E4-4C03-A455-A5BA15DD3077}"/>
              </a:ext>
            </a:extLst>
          </p:cNvPr>
          <p:cNvSpPr>
            <a:spLocks noGrp="1"/>
          </p:cNvSpPr>
          <p:nvPr>
            <p:ph type="dt" sz="half" idx="10"/>
          </p:nvPr>
        </p:nvSpPr>
        <p:spPr/>
        <p:txBody>
          <a:bodyPr/>
          <a:lstStyle>
            <a:lvl1pPr eaLnBrk="0" hangingPunct="0">
              <a:defRPr/>
            </a:lvl1pPr>
          </a:lstStyle>
          <a:p>
            <a:pPr>
              <a:defRPr/>
            </a:pPr>
            <a:endParaRPr lang="en-US"/>
          </a:p>
        </p:txBody>
      </p:sp>
      <p:sp>
        <p:nvSpPr>
          <p:cNvPr id="5" name="Footer Placeholder 4">
            <a:extLst>
              <a:ext uri="{FF2B5EF4-FFF2-40B4-BE49-F238E27FC236}">
                <a16:creationId xmlns:a16="http://schemas.microsoft.com/office/drawing/2014/main" id="{550A6E51-46A0-46A8-B052-CEF0E5FB2875}"/>
              </a:ext>
            </a:extLst>
          </p:cNvPr>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a:extLst>
              <a:ext uri="{FF2B5EF4-FFF2-40B4-BE49-F238E27FC236}">
                <a16:creationId xmlns:a16="http://schemas.microsoft.com/office/drawing/2014/main" id="{CEA6D089-F4A0-4400-A6B6-08E3F6F5E85B}"/>
              </a:ext>
            </a:extLst>
          </p:cNvPr>
          <p:cNvSpPr>
            <a:spLocks noGrp="1"/>
          </p:cNvSpPr>
          <p:nvPr>
            <p:ph type="sldNum" sz="quarter" idx="12"/>
          </p:nvPr>
        </p:nvSpPr>
        <p:spPr/>
        <p:txBody>
          <a:bodyPr/>
          <a:lstStyle>
            <a:lvl1pPr eaLnBrk="0" hangingPunct="0">
              <a:defRPr/>
            </a:lvl1pPr>
          </a:lstStyle>
          <a:p>
            <a:pPr>
              <a:defRPr/>
            </a:pPr>
            <a:fld id="{40051D2E-49A6-4056-809E-5AE46B62178F}" type="slidenum">
              <a:rPr lang="en-US"/>
              <a:pPr>
                <a:defRPr/>
              </a:pPr>
              <a:t>‹#›</a:t>
            </a:fld>
            <a:endParaRPr lang="en-US"/>
          </a:p>
        </p:txBody>
      </p:sp>
    </p:spTree>
    <p:extLst>
      <p:ext uri="{BB962C8B-B14F-4D97-AF65-F5344CB8AC3E}">
        <p14:creationId xmlns:p14="http://schemas.microsoft.com/office/powerpoint/2010/main" val="32540283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D1756144-77A5-486F-9178-7F24B2E6E897}"/>
              </a:ext>
            </a:extLst>
          </p:cNvPr>
          <p:cNvSpPr>
            <a:spLocks noGrp="1"/>
          </p:cNvSpPr>
          <p:nvPr>
            <p:ph type="dt" sz="half" idx="10"/>
          </p:nvPr>
        </p:nvSpPr>
        <p:spPr/>
        <p:txBody>
          <a:bodyPr/>
          <a:lstStyle>
            <a:lvl1pPr eaLnBrk="0" hangingPunct="0">
              <a:defRPr/>
            </a:lvl1pPr>
          </a:lstStyle>
          <a:p>
            <a:pPr>
              <a:defRPr/>
            </a:pPr>
            <a:endParaRPr lang="en-US"/>
          </a:p>
        </p:txBody>
      </p:sp>
      <p:sp>
        <p:nvSpPr>
          <p:cNvPr id="6" name="Footer Placeholder 4">
            <a:extLst>
              <a:ext uri="{FF2B5EF4-FFF2-40B4-BE49-F238E27FC236}">
                <a16:creationId xmlns:a16="http://schemas.microsoft.com/office/drawing/2014/main" id="{1E6C16F0-1A3C-426B-AA36-3FA54B0DE94E}"/>
              </a:ext>
            </a:extLst>
          </p:cNvPr>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a:extLst>
              <a:ext uri="{FF2B5EF4-FFF2-40B4-BE49-F238E27FC236}">
                <a16:creationId xmlns:a16="http://schemas.microsoft.com/office/drawing/2014/main" id="{5D7B1BCD-D572-4145-8E7C-483DF5EDF6C1}"/>
              </a:ext>
            </a:extLst>
          </p:cNvPr>
          <p:cNvSpPr>
            <a:spLocks noGrp="1"/>
          </p:cNvSpPr>
          <p:nvPr>
            <p:ph type="sldNum" sz="quarter" idx="12"/>
          </p:nvPr>
        </p:nvSpPr>
        <p:spPr/>
        <p:txBody>
          <a:bodyPr/>
          <a:lstStyle>
            <a:lvl1pPr eaLnBrk="0" hangingPunct="0">
              <a:defRPr/>
            </a:lvl1pPr>
          </a:lstStyle>
          <a:p>
            <a:pPr>
              <a:defRPr/>
            </a:pPr>
            <a:fld id="{466E3BB4-7D8C-4052-9709-9F710A831C15}" type="slidenum">
              <a:rPr lang="en-US"/>
              <a:pPr>
                <a:defRPr/>
              </a:pPr>
              <a:t>‹#›</a:t>
            </a:fld>
            <a:endParaRPr lang="en-US"/>
          </a:p>
        </p:txBody>
      </p:sp>
    </p:spTree>
    <p:extLst>
      <p:ext uri="{BB962C8B-B14F-4D97-AF65-F5344CB8AC3E}">
        <p14:creationId xmlns:p14="http://schemas.microsoft.com/office/powerpoint/2010/main" val="12337379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DEE7A38C-D9C1-4F05-8593-41A77C80B155}"/>
              </a:ext>
            </a:extLst>
          </p:cNvPr>
          <p:cNvSpPr>
            <a:spLocks noGrp="1"/>
          </p:cNvSpPr>
          <p:nvPr>
            <p:ph type="dt" sz="half" idx="10"/>
          </p:nvPr>
        </p:nvSpPr>
        <p:spPr/>
        <p:txBody>
          <a:bodyPr/>
          <a:lstStyle>
            <a:lvl1pPr eaLnBrk="0" hangingPunct="0">
              <a:defRPr/>
            </a:lvl1pPr>
          </a:lstStyle>
          <a:p>
            <a:pPr>
              <a:defRPr/>
            </a:pPr>
            <a:endParaRPr lang="en-US"/>
          </a:p>
        </p:txBody>
      </p:sp>
      <p:sp>
        <p:nvSpPr>
          <p:cNvPr id="8" name="Footer Placeholder 4">
            <a:extLst>
              <a:ext uri="{FF2B5EF4-FFF2-40B4-BE49-F238E27FC236}">
                <a16:creationId xmlns:a16="http://schemas.microsoft.com/office/drawing/2014/main" id="{F9349D27-4C7B-4218-9DE4-DB2F496E5E16}"/>
              </a:ext>
            </a:extLst>
          </p:cNvPr>
          <p:cNvSpPr>
            <a:spLocks noGrp="1"/>
          </p:cNvSpPr>
          <p:nvPr>
            <p:ph type="ftr" sz="quarter" idx="11"/>
          </p:nvPr>
        </p:nvSpPr>
        <p:spPr/>
        <p:txBody>
          <a:bodyPr/>
          <a:lstStyle>
            <a:lvl1pPr eaLnBrk="0" hangingPunct="0">
              <a:defRPr/>
            </a:lvl1pPr>
          </a:lstStyle>
          <a:p>
            <a:pPr>
              <a:defRPr/>
            </a:pPr>
            <a:endParaRPr lang="en-US"/>
          </a:p>
        </p:txBody>
      </p:sp>
      <p:sp>
        <p:nvSpPr>
          <p:cNvPr id="9" name="Slide Number Placeholder 5">
            <a:extLst>
              <a:ext uri="{FF2B5EF4-FFF2-40B4-BE49-F238E27FC236}">
                <a16:creationId xmlns:a16="http://schemas.microsoft.com/office/drawing/2014/main" id="{E40303A8-8401-4757-B1F4-FAED83185E8F}"/>
              </a:ext>
            </a:extLst>
          </p:cNvPr>
          <p:cNvSpPr>
            <a:spLocks noGrp="1"/>
          </p:cNvSpPr>
          <p:nvPr>
            <p:ph type="sldNum" sz="quarter" idx="12"/>
          </p:nvPr>
        </p:nvSpPr>
        <p:spPr/>
        <p:txBody>
          <a:bodyPr/>
          <a:lstStyle>
            <a:lvl1pPr eaLnBrk="0" hangingPunct="0">
              <a:defRPr/>
            </a:lvl1pPr>
          </a:lstStyle>
          <a:p>
            <a:pPr>
              <a:defRPr/>
            </a:pPr>
            <a:fld id="{E1DEE414-BD08-4914-8A73-97622FEE3B62}" type="slidenum">
              <a:rPr lang="en-US"/>
              <a:pPr>
                <a:defRPr/>
              </a:pPr>
              <a:t>‹#›</a:t>
            </a:fld>
            <a:endParaRPr lang="en-US"/>
          </a:p>
        </p:txBody>
      </p:sp>
    </p:spTree>
    <p:extLst>
      <p:ext uri="{BB962C8B-B14F-4D97-AF65-F5344CB8AC3E}">
        <p14:creationId xmlns:p14="http://schemas.microsoft.com/office/powerpoint/2010/main" val="5151984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A9C5992A-3F66-40E4-BC61-FD0F4E4EBC4B}"/>
              </a:ext>
            </a:extLst>
          </p:cNvPr>
          <p:cNvSpPr>
            <a:spLocks noGrp="1"/>
          </p:cNvSpPr>
          <p:nvPr>
            <p:ph type="dt" sz="half" idx="10"/>
          </p:nvPr>
        </p:nvSpPr>
        <p:spPr/>
        <p:txBody>
          <a:bodyPr/>
          <a:lstStyle>
            <a:lvl1pPr eaLnBrk="0" hangingPunct="0">
              <a:defRPr/>
            </a:lvl1pPr>
          </a:lstStyle>
          <a:p>
            <a:pPr>
              <a:defRPr/>
            </a:pPr>
            <a:endParaRPr lang="en-US"/>
          </a:p>
        </p:txBody>
      </p:sp>
      <p:sp>
        <p:nvSpPr>
          <p:cNvPr id="4" name="Footer Placeholder 4">
            <a:extLst>
              <a:ext uri="{FF2B5EF4-FFF2-40B4-BE49-F238E27FC236}">
                <a16:creationId xmlns:a16="http://schemas.microsoft.com/office/drawing/2014/main" id="{9740A59D-133D-4C4F-831E-B6D7B34989BD}"/>
              </a:ext>
            </a:extLst>
          </p:cNvPr>
          <p:cNvSpPr>
            <a:spLocks noGrp="1"/>
          </p:cNvSpPr>
          <p:nvPr>
            <p:ph type="ftr" sz="quarter" idx="11"/>
          </p:nvPr>
        </p:nvSpPr>
        <p:spPr/>
        <p:txBody>
          <a:bodyPr/>
          <a:lstStyle>
            <a:lvl1pPr eaLnBrk="0" hangingPunct="0">
              <a:defRPr/>
            </a:lvl1pPr>
          </a:lstStyle>
          <a:p>
            <a:pPr>
              <a:defRPr/>
            </a:pPr>
            <a:endParaRPr lang="en-US"/>
          </a:p>
        </p:txBody>
      </p:sp>
      <p:sp>
        <p:nvSpPr>
          <p:cNvPr id="5" name="Slide Number Placeholder 5">
            <a:extLst>
              <a:ext uri="{FF2B5EF4-FFF2-40B4-BE49-F238E27FC236}">
                <a16:creationId xmlns:a16="http://schemas.microsoft.com/office/drawing/2014/main" id="{CA3BE681-95F7-4A74-9C24-45396CB8A7F1}"/>
              </a:ext>
            </a:extLst>
          </p:cNvPr>
          <p:cNvSpPr>
            <a:spLocks noGrp="1"/>
          </p:cNvSpPr>
          <p:nvPr>
            <p:ph type="sldNum" sz="quarter" idx="12"/>
          </p:nvPr>
        </p:nvSpPr>
        <p:spPr/>
        <p:txBody>
          <a:bodyPr/>
          <a:lstStyle>
            <a:lvl1pPr eaLnBrk="0" hangingPunct="0">
              <a:defRPr/>
            </a:lvl1pPr>
          </a:lstStyle>
          <a:p>
            <a:pPr>
              <a:defRPr/>
            </a:pPr>
            <a:fld id="{78DC5A50-6C28-47CD-8114-0CCCD0D604E2}" type="slidenum">
              <a:rPr lang="en-US"/>
              <a:pPr>
                <a:defRPr/>
              </a:pPr>
              <a:t>‹#›</a:t>
            </a:fld>
            <a:endParaRPr lang="en-US"/>
          </a:p>
        </p:txBody>
      </p:sp>
    </p:spTree>
    <p:extLst>
      <p:ext uri="{BB962C8B-B14F-4D97-AF65-F5344CB8AC3E}">
        <p14:creationId xmlns:p14="http://schemas.microsoft.com/office/powerpoint/2010/main" val="342162834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69ABBBF-A398-4B1D-8FFC-FE6662FAD0D7}"/>
              </a:ext>
            </a:extLst>
          </p:cNvPr>
          <p:cNvSpPr>
            <a:spLocks noGrp="1"/>
          </p:cNvSpPr>
          <p:nvPr>
            <p:ph type="dt" sz="half" idx="10"/>
          </p:nvPr>
        </p:nvSpPr>
        <p:spPr/>
        <p:txBody>
          <a:bodyPr/>
          <a:lstStyle>
            <a:lvl1pPr eaLnBrk="0" hangingPunct="0">
              <a:defRPr/>
            </a:lvl1pPr>
          </a:lstStyle>
          <a:p>
            <a:pPr>
              <a:defRPr/>
            </a:pPr>
            <a:endParaRPr lang="en-US"/>
          </a:p>
        </p:txBody>
      </p:sp>
      <p:sp>
        <p:nvSpPr>
          <p:cNvPr id="3" name="Footer Placeholder 4">
            <a:extLst>
              <a:ext uri="{FF2B5EF4-FFF2-40B4-BE49-F238E27FC236}">
                <a16:creationId xmlns:a16="http://schemas.microsoft.com/office/drawing/2014/main" id="{DF848D5F-9AAB-44A5-8AED-81D8E8AFE487}"/>
              </a:ext>
            </a:extLst>
          </p:cNvPr>
          <p:cNvSpPr>
            <a:spLocks noGrp="1"/>
          </p:cNvSpPr>
          <p:nvPr>
            <p:ph type="ftr" sz="quarter" idx="11"/>
          </p:nvPr>
        </p:nvSpPr>
        <p:spPr/>
        <p:txBody>
          <a:bodyPr/>
          <a:lstStyle>
            <a:lvl1pPr eaLnBrk="0" hangingPunct="0">
              <a:defRPr/>
            </a:lvl1pPr>
          </a:lstStyle>
          <a:p>
            <a:pPr>
              <a:defRPr/>
            </a:pPr>
            <a:endParaRPr lang="en-US"/>
          </a:p>
        </p:txBody>
      </p:sp>
      <p:sp>
        <p:nvSpPr>
          <p:cNvPr id="4" name="Slide Number Placeholder 5">
            <a:extLst>
              <a:ext uri="{FF2B5EF4-FFF2-40B4-BE49-F238E27FC236}">
                <a16:creationId xmlns:a16="http://schemas.microsoft.com/office/drawing/2014/main" id="{1D460C34-8F63-4DF3-99C5-A6D64DCB192D}"/>
              </a:ext>
            </a:extLst>
          </p:cNvPr>
          <p:cNvSpPr>
            <a:spLocks noGrp="1"/>
          </p:cNvSpPr>
          <p:nvPr>
            <p:ph type="sldNum" sz="quarter" idx="12"/>
          </p:nvPr>
        </p:nvSpPr>
        <p:spPr/>
        <p:txBody>
          <a:bodyPr/>
          <a:lstStyle>
            <a:lvl1pPr eaLnBrk="0" hangingPunct="0">
              <a:defRPr/>
            </a:lvl1pPr>
          </a:lstStyle>
          <a:p>
            <a:pPr>
              <a:defRPr/>
            </a:pPr>
            <a:fld id="{6A1F86BE-4945-49FC-8FD0-A7ABBD9DED15}" type="slidenum">
              <a:rPr lang="en-US"/>
              <a:pPr>
                <a:defRPr/>
              </a:pPr>
              <a:t>‹#›</a:t>
            </a:fld>
            <a:endParaRPr lang="en-US"/>
          </a:p>
        </p:txBody>
      </p:sp>
    </p:spTree>
    <p:extLst>
      <p:ext uri="{BB962C8B-B14F-4D97-AF65-F5344CB8AC3E}">
        <p14:creationId xmlns:p14="http://schemas.microsoft.com/office/powerpoint/2010/main" val="18765124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1C957D21-45FA-400D-B236-F6FFEAE0DC62}"/>
              </a:ext>
            </a:extLst>
          </p:cNvPr>
          <p:cNvSpPr>
            <a:spLocks noGrp="1"/>
          </p:cNvSpPr>
          <p:nvPr>
            <p:ph type="dt" sz="half" idx="10"/>
          </p:nvPr>
        </p:nvSpPr>
        <p:spPr/>
        <p:txBody>
          <a:bodyPr/>
          <a:lstStyle>
            <a:lvl1pPr eaLnBrk="0" hangingPunct="0">
              <a:defRPr/>
            </a:lvl1pPr>
          </a:lstStyle>
          <a:p>
            <a:pPr>
              <a:defRPr/>
            </a:pPr>
            <a:endParaRPr lang="en-US"/>
          </a:p>
        </p:txBody>
      </p:sp>
      <p:sp>
        <p:nvSpPr>
          <p:cNvPr id="6" name="Footer Placeholder 4">
            <a:extLst>
              <a:ext uri="{FF2B5EF4-FFF2-40B4-BE49-F238E27FC236}">
                <a16:creationId xmlns:a16="http://schemas.microsoft.com/office/drawing/2014/main" id="{78943293-6670-440C-8658-53F9F4431AA0}"/>
              </a:ext>
            </a:extLst>
          </p:cNvPr>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a:extLst>
              <a:ext uri="{FF2B5EF4-FFF2-40B4-BE49-F238E27FC236}">
                <a16:creationId xmlns:a16="http://schemas.microsoft.com/office/drawing/2014/main" id="{B37B8D15-E340-4257-A1C9-4F189B6FAC78}"/>
              </a:ext>
            </a:extLst>
          </p:cNvPr>
          <p:cNvSpPr>
            <a:spLocks noGrp="1"/>
          </p:cNvSpPr>
          <p:nvPr>
            <p:ph type="sldNum" sz="quarter" idx="12"/>
          </p:nvPr>
        </p:nvSpPr>
        <p:spPr/>
        <p:txBody>
          <a:bodyPr/>
          <a:lstStyle>
            <a:lvl1pPr eaLnBrk="0" hangingPunct="0">
              <a:defRPr/>
            </a:lvl1pPr>
          </a:lstStyle>
          <a:p>
            <a:pPr>
              <a:defRPr/>
            </a:pPr>
            <a:fld id="{2A0FA1C5-32AF-4437-82AF-473696462288}" type="slidenum">
              <a:rPr lang="en-US"/>
              <a:pPr>
                <a:defRPr/>
              </a:pPr>
              <a:t>‹#›</a:t>
            </a:fld>
            <a:endParaRPr lang="en-US"/>
          </a:p>
        </p:txBody>
      </p:sp>
    </p:spTree>
    <p:extLst>
      <p:ext uri="{BB962C8B-B14F-4D97-AF65-F5344CB8AC3E}">
        <p14:creationId xmlns:p14="http://schemas.microsoft.com/office/powerpoint/2010/main" val="4036267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4B58766-CCCF-439C-AC6F-5AF4E3B3F456}"/>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6565BDB7-D94B-44B4-AF56-824AC607B90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884CE50-F6EF-41A7-A21E-5DDDD747E0DF}"/>
              </a:ext>
            </a:extLst>
          </p:cNvPr>
          <p:cNvSpPr>
            <a:spLocks noGrp="1"/>
          </p:cNvSpPr>
          <p:nvPr>
            <p:ph type="sldNum" sz="quarter" idx="12"/>
          </p:nvPr>
        </p:nvSpPr>
        <p:spPr/>
        <p:txBody>
          <a:bodyPr/>
          <a:lstStyle>
            <a:lvl1pPr>
              <a:defRPr/>
            </a:lvl1pPr>
          </a:lstStyle>
          <a:p>
            <a:pPr>
              <a:defRPr/>
            </a:pPr>
            <a:fld id="{D2D00D7A-987E-44F7-BDE2-A19E12AB27B1}" type="slidenum">
              <a:rPr lang="en-US" altLang="en-US"/>
              <a:pPr>
                <a:defRPr/>
              </a:pPr>
              <a:t>‹#›</a:t>
            </a:fld>
            <a:endParaRPr lang="en-US" altLang="en-US"/>
          </a:p>
        </p:txBody>
      </p:sp>
    </p:spTree>
    <p:extLst>
      <p:ext uri="{BB962C8B-B14F-4D97-AF65-F5344CB8AC3E}">
        <p14:creationId xmlns:p14="http://schemas.microsoft.com/office/powerpoint/2010/main" val="40144992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30C86133-6DE3-4FCF-BB03-30D1A04ECB28}"/>
              </a:ext>
            </a:extLst>
          </p:cNvPr>
          <p:cNvSpPr>
            <a:spLocks noGrp="1"/>
          </p:cNvSpPr>
          <p:nvPr>
            <p:ph type="dt" sz="half" idx="10"/>
          </p:nvPr>
        </p:nvSpPr>
        <p:spPr/>
        <p:txBody>
          <a:bodyPr/>
          <a:lstStyle>
            <a:lvl1pPr eaLnBrk="0" hangingPunct="0">
              <a:defRPr/>
            </a:lvl1pPr>
          </a:lstStyle>
          <a:p>
            <a:pPr>
              <a:defRPr/>
            </a:pPr>
            <a:endParaRPr lang="en-US"/>
          </a:p>
        </p:txBody>
      </p:sp>
      <p:sp>
        <p:nvSpPr>
          <p:cNvPr id="6" name="Footer Placeholder 4">
            <a:extLst>
              <a:ext uri="{FF2B5EF4-FFF2-40B4-BE49-F238E27FC236}">
                <a16:creationId xmlns:a16="http://schemas.microsoft.com/office/drawing/2014/main" id="{866CFE8F-E453-4C38-BC6A-96D6005294CB}"/>
              </a:ext>
            </a:extLst>
          </p:cNvPr>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a:extLst>
              <a:ext uri="{FF2B5EF4-FFF2-40B4-BE49-F238E27FC236}">
                <a16:creationId xmlns:a16="http://schemas.microsoft.com/office/drawing/2014/main" id="{F9781783-E5FF-477E-A6AC-6DB565758EDC}"/>
              </a:ext>
            </a:extLst>
          </p:cNvPr>
          <p:cNvSpPr>
            <a:spLocks noGrp="1"/>
          </p:cNvSpPr>
          <p:nvPr>
            <p:ph type="sldNum" sz="quarter" idx="12"/>
          </p:nvPr>
        </p:nvSpPr>
        <p:spPr/>
        <p:txBody>
          <a:bodyPr/>
          <a:lstStyle>
            <a:lvl1pPr eaLnBrk="0" hangingPunct="0">
              <a:defRPr/>
            </a:lvl1pPr>
          </a:lstStyle>
          <a:p>
            <a:pPr>
              <a:defRPr/>
            </a:pPr>
            <a:fld id="{613280D7-D3CC-467C-A2F0-A8BC38E38C29}" type="slidenum">
              <a:rPr lang="en-US"/>
              <a:pPr>
                <a:defRPr/>
              </a:pPr>
              <a:t>‹#›</a:t>
            </a:fld>
            <a:endParaRPr lang="en-US"/>
          </a:p>
        </p:txBody>
      </p:sp>
    </p:spTree>
    <p:extLst>
      <p:ext uri="{BB962C8B-B14F-4D97-AF65-F5344CB8AC3E}">
        <p14:creationId xmlns:p14="http://schemas.microsoft.com/office/powerpoint/2010/main" val="7529472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474D7B-C59F-470C-8A99-FFA5226BEAD6}"/>
              </a:ext>
            </a:extLst>
          </p:cNvPr>
          <p:cNvSpPr>
            <a:spLocks noGrp="1"/>
          </p:cNvSpPr>
          <p:nvPr>
            <p:ph type="dt" sz="half" idx="10"/>
          </p:nvPr>
        </p:nvSpPr>
        <p:spPr/>
        <p:txBody>
          <a:bodyPr/>
          <a:lstStyle>
            <a:lvl1pPr eaLnBrk="0" hangingPunct="0">
              <a:defRPr/>
            </a:lvl1pPr>
          </a:lstStyle>
          <a:p>
            <a:pPr>
              <a:defRPr/>
            </a:pPr>
            <a:endParaRPr lang="en-US"/>
          </a:p>
        </p:txBody>
      </p:sp>
      <p:sp>
        <p:nvSpPr>
          <p:cNvPr id="5" name="Footer Placeholder 4">
            <a:extLst>
              <a:ext uri="{FF2B5EF4-FFF2-40B4-BE49-F238E27FC236}">
                <a16:creationId xmlns:a16="http://schemas.microsoft.com/office/drawing/2014/main" id="{A25632A9-D8E1-418C-ADDE-A89F68EEF181}"/>
              </a:ext>
            </a:extLst>
          </p:cNvPr>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a:extLst>
              <a:ext uri="{FF2B5EF4-FFF2-40B4-BE49-F238E27FC236}">
                <a16:creationId xmlns:a16="http://schemas.microsoft.com/office/drawing/2014/main" id="{CD85F2F4-5AB9-4C0B-81B2-A13D17B7DCF7}"/>
              </a:ext>
            </a:extLst>
          </p:cNvPr>
          <p:cNvSpPr>
            <a:spLocks noGrp="1"/>
          </p:cNvSpPr>
          <p:nvPr>
            <p:ph type="sldNum" sz="quarter" idx="12"/>
          </p:nvPr>
        </p:nvSpPr>
        <p:spPr/>
        <p:txBody>
          <a:bodyPr/>
          <a:lstStyle>
            <a:lvl1pPr eaLnBrk="0" hangingPunct="0">
              <a:defRPr/>
            </a:lvl1pPr>
          </a:lstStyle>
          <a:p>
            <a:pPr>
              <a:defRPr/>
            </a:pPr>
            <a:fld id="{0A26A530-CC67-4503-BB8C-53E1CFCE4AA6}" type="slidenum">
              <a:rPr lang="en-US"/>
              <a:pPr>
                <a:defRPr/>
              </a:pPr>
              <a:t>‹#›</a:t>
            </a:fld>
            <a:endParaRPr lang="en-US"/>
          </a:p>
        </p:txBody>
      </p:sp>
    </p:spTree>
    <p:extLst>
      <p:ext uri="{BB962C8B-B14F-4D97-AF65-F5344CB8AC3E}">
        <p14:creationId xmlns:p14="http://schemas.microsoft.com/office/powerpoint/2010/main" val="278559074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139A17-3AAC-4A94-A036-72D993A2A932}"/>
              </a:ext>
            </a:extLst>
          </p:cNvPr>
          <p:cNvSpPr>
            <a:spLocks noGrp="1"/>
          </p:cNvSpPr>
          <p:nvPr>
            <p:ph type="dt" sz="half" idx="10"/>
          </p:nvPr>
        </p:nvSpPr>
        <p:spPr/>
        <p:txBody>
          <a:bodyPr/>
          <a:lstStyle>
            <a:lvl1pPr eaLnBrk="0" hangingPunct="0">
              <a:defRPr/>
            </a:lvl1pPr>
          </a:lstStyle>
          <a:p>
            <a:pPr>
              <a:defRPr/>
            </a:pPr>
            <a:endParaRPr lang="en-US"/>
          </a:p>
        </p:txBody>
      </p:sp>
      <p:sp>
        <p:nvSpPr>
          <p:cNvPr id="5" name="Footer Placeholder 4">
            <a:extLst>
              <a:ext uri="{FF2B5EF4-FFF2-40B4-BE49-F238E27FC236}">
                <a16:creationId xmlns:a16="http://schemas.microsoft.com/office/drawing/2014/main" id="{70190B35-7FE9-495C-9889-8BBB04E568F0}"/>
              </a:ext>
            </a:extLst>
          </p:cNvPr>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a:extLst>
              <a:ext uri="{FF2B5EF4-FFF2-40B4-BE49-F238E27FC236}">
                <a16:creationId xmlns:a16="http://schemas.microsoft.com/office/drawing/2014/main" id="{114C01AD-1FB1-4F6E-8BBC-CCA78F5493B1}"/>
              </a:ext>
            </a:extLst>
          </p:cNvPr>
          <p:cNvSpPr>
            <a:spLocks noGrp="1"/>
          </p:cNvSpPr>
          <p:nvPr>
            <p:ph type="sldNum" sz="quarter" idx="12"/>
          </p:nvPr>
        </p:nvSpPr>
        <p:spPr/>
        <p:txBody>
          <a:bodyPr/>
          <a:lstStyle>
            <a:lvl1pPr eaLnBrk="0" hangingPunct="0">
              <a:defRPr/>
            </a:lvl1pPr>
          </a:lstStyle>
          <a:p>
            <a:pPr>
              <a:defRPr/>
            </a:pPr>
            <a:fld id="{02EEB91A-97F7-4005-A421-9FF88FB210CA}" type="slidenum">
              <a:rPr lang="en-US"/>
              <a:pPr>
                <a:defRPr/>
              </a:pPr>
              <a:t>‹#›</a:t>
            </a:fld>
            <a:endParaRPr lang="en-US"/>
          </a:p>
        </p:txBody>
      </p:sp>
    </p:spTree>
    <p:extLst>
      <p:ext uri="{BB962C8B-B14F-4D97-AF65-F5344CB8AC3E}">
        <p14:creationId xmlns:p14="http://schemas.microsoft.com/office/powerpoint/2010/main" val="230454083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sz="half" idx="1"/>
          </p:nvPr>
        </p:nvSpPr>
        <p:spPr>
          <a:xfrm>
            <a:off x="457200" y="1524000"/>
            <a:ext cx="8229600" cy="4602163"/>
          </a:xfrm>
        </p:spPr>
        <p:txBody>
          <a:bodyPr/>
          <a:lstStyle>
            <a:lvl1pPr>
              <a:buNone/>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112A87A1-3D3C-417D-BB90-33315D291042}"/>
              </a:ext>
            </a:extLst>
          </p:cNvPr>
          <p:cNvSpPr>
            <a:spLocks noGrp="1" noChangeArrowheads="1"/>
          </p:cNvSpPr>
          <p:nvPr>
            <p:ph type="dt" sz="half" idx="10"/>
          </p:nvPr>
        </p:nvSpPr>
        <p:spPr/>
        <p:txBody>
          <a:bodyPr/>
          <a:lstStyle>
            <a:lvl1pPr eaLnBrk="0" hangingPunct="0">
              <a:defRPr>
                <a:solidFill>
                  <a:srgbClr val="000000"/>
                </a:solidFill>
                <a:cs typeface="Arial" pitchFamily="34" charset="0"/>
              </a:defRPr>
            </a:lvl1pPr>
          </a:lstStyle>
          <a:p>
            <a:pPr>
              <a:defRPr/>
            </a:pPr>
            <a:endParaRPr lang="en-US"/>
          </a:p>
        </p:txBody>
      </p:sp>
      <p:sp>
        <p:nvSpPr>
          <p:cNvPr id="5" name="Rectangle 5">
            <a:extLst>
              <a:ext uri="{FF2B5EF4-FFF2-40B4-BE49-F238E27FC236}">
                <a16:creationId xmlns:a16="http://schemas.microsoft.com/office/drawing/2014/main" id="{B1CEFA0A-DF2B-4C74-89BE-49F8E731CB02}"/>
              </a:ext>
            </a:extLst>
          </p:cNvPr>
          <p:cNvSpPr>
            <a:spLocks noGrp="1" noChangeArrowheads="1"/>
          </p:cNvSpPr>
          <p:nvPr>
            <p:ph type="ftr" sz="quarter" idx="11"/>
          </p:nvPr>
        </p:nvSpPr>
        <p:spPr/>
        <p:txBody>
          <a:bodyPr/>
          <a:lstStyle>
            <a:lvl1pPr eaLnBrk="0" hangingPunct="0">
              <a:defRPr>
                <a:solidFill>
                  <a:srgbClr val="000000"/>
                </a:solidFill>
                <a:cs typeface="Arial" pitchFamily="34" charset="0"/>
              </a:defRPr>
            </a:lvl1pPr>
          </a:lstStyle>
          <a:p>
            <a:pPr>
              <a:defRPr/>
            </a:pPr>
            <a:endParaRPr lang="en-US"/>
          </a:p>
        </p:txBody>
      </p:sp>
      <p:sp>
        <p:nvSpPr>
          <p:cNvPr id="6" name="Rectangle 6">
            <a:extLst>
              <a:ext uri="{FF2B5EF4-FFF2-40B4-BE49-F238E27FC236}">
                <a16:creationId xmlns:a16="http://schemas.microsoft.com/office/drawing/2014/main" id="{13255980-D56A-4947-9EFF-B8D21D48F821}"/>
              </a:ext>
            </a:extLst>
          </p:cNvPr>
          <p:cNvSpPr>
            <a:spLocks noGrp="1" noChangeArrowheads="1"/>
          </p:cNvSpPr>
          <p:nvPr>
            <p:ph type="sldNum" sz="quarter" idx="12"/>
          </p:nvPr>
        </p:nvSpPr>
        <p:spPr/>
        <p:txBody>
          <a:bodyPr/>
          <a:lstStyle>
            <a:lvl1pPr eaLnBrk="0" hangingPunct="0">
              <a:defRPr>
                <a:solidFill>
                  <a:srgbClr val="000000"/>
                </a:solidFill>
                <a:cs typeface="Arial" pitchFamily="34" charset="0"/>
              </a:defRPr>
            </a:lvl1pPr>
          </a:lstStyle>
          <a:p>
            <a:pPr>
              <a:defRPr/>
            </a:pPr>
            <a:fld id="{B6C28E9D-8B92-4C05-B093-37FB7FC5E4C2}" type="slidenum">
              <a:rPr lang="en-US"/>
              <a:pPr>
                <a:defRPr/>
              </a:pPr>
              <a:t>‹#›</a:t>
            </a:fld>
            <a:endParaRPr lang="en-US"/>
          </a:p>
        </p:txBody>
      </p:sp>
    </p:spTree>
    <p:extLst>
      <p:ext uri="{BB962C8B-B14F-4D97-AF65-F5344CB8AC3E}">
        <p14:creationId xmlns:p14="http://schemas.microsoft.com/office/powerpoint/2010/main" val="154664454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2BDEC57B-728A-46B3-BAD4-6ABBA9F7FCB5}"/>
              </a:ext>
            </a:extLst>
          </p:cNvPr>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Footer Placeholder 4">
            <a:extLst>
              <a:ext uri="{FF2B5EF4-FFF2-40B4-BE49-F238E27FC236}">
                <a16:creationId xmlns:a16="http://schemas.microsoft.com/office/drawing/2014/main" id="{E0E1ED1C-B12F-4DE7-BE6F-715162251B72}"/>
              </a:ext>
            </a:extLst>
          </p:cNvPr>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9BA42524-44CA-4CCC-8325-4AD94971065E}"/>
              </a:ext>
            </a:extLst>
          </p:cNvPr>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FE5C70F6-39BB-44B0-85FF-E5FDB4D7D3E1}" type="slidenum">
              <a:rPr lang="en-US"/>
              <a:pPr>
                <a:defRPr/>
              </a:pPr>
              <a:t>‹#›</a:t>
            </a:fld>
            <a:endParaRPr lang="en-US"/>
          </a:p>
        </p:txBody>
      </p:sp>
    </p:spTree>
    <p:extLst>
      <p:ext uri="{BB962C8B-B14F-4D97-AF65-F5344CB8AC3E}">
        <p14:creationId xmlns:p14="http://schemas.microsoft.com/office/powerpoint/2010/main" val="66724145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EA71C5-B3AE-4EC6-94E3-867662950A2E}"/>
              </a:ext>
            </a:extLst>
          </p:cNvPr>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Footer Placeholder 4">
            <a:extLst>
              <a:ext uri="{FF2B5EF4-FFF2-40B4-BE49-F238E27FC236}">
                <a16:creationId xmlns:a16="http://schemas.microsoft.com/office/drawing/2014/main" id="{E974862C-B0A1-42B5-8A52-841DD7CC8A4D}"/>
              </a:ext>
            </a:extLst>
          </p:cNvPr>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8D8E812E-D4D9-4D9C-8769-077671F35DAA}"/>
              </a:ext>
            </a:extLst>
          </p:cNvPr>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DB3AE53B-4C0E-4B71-B9B6-B6C1FBCDF1B8}" type="slidenum">
              <a:rPr lang="en-US"/>
              <a:pPr>
                <a:defRPr/>
              </a:pPr>
              <a:t>‹#›</a:t>
            </a:fld>
            <a:endParaRPr lang="en-US"/>
          </a:p>
        </p:txBody>
      </p:sp>
    </p:spTree>
    <p:extLst>
      <p:ext uri="{BB962C8B-B14F-4D97-AF65-F5344CB8AC3E}">
        <p14:creationId xmlns:p14="http://schemas.microsoft.com/office/powerpoint/2010/main" val="164737152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E4AB3E-A5C6-4C35-A76E-5F19CC14A316}"/>
              </a:ext>
            </a:extLst>
          </p:cNvPr>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Footer Placeholder 4">
            <a:extLst>
              <a:ext uri="{FF2B5EF4-FFF2-40B4-BE49-F238E27FC236}">
                <a16:creationId xmlns:a16="http://schemas.microsoft.com/office/drawing/2014/main" id="{D4C7E0A2-E3BB-428F-92BE-FAA1195CE26D}"/>
              </a:ext>
            </a:extLst>
          </p:cNvPr>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E1B5E7F6-CE1A-4F03-BE07-D3BCC01B59DD}"/>
              </a:ext>
            </a:extLst>
          </p:cNvPr>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B2487A36-DFA3-474D-B8C4-2FE21DC8A8A0}" type="slidenum">
              <a:rPr lang="en-US"/>
              <a:pPr>
                <a:defRPr/>
              </a:pPr>
              <a:t>‹#›</a:t>
            </a:fld>
            <a:endParaRPr lang="en-US"/>
          </a:p>
        </p:txBody>
      </p:sp>
    </p:spTree>
    <p:extLst>
      <p:ext uri="{BB962C8B-B14F-4D97-AF65-F5344CB8AC3E}">
        <p14:creationId xmlns:p14="http://schemas.microsoft.com/office/powerpoint/2010/main" val="235150405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C896B4-72B1-453E-AE27-1AF5365B5DD8}"/>
              </a:ext>
            </a:extLst>
          </p:cNvPr>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Footer Placeholder 5">
            <a:extLst>
              <a:ext uri="{FF2B5EF4-FFF2-40B4-BE49-F238E27FC236}">
                <a16:creationId xmlns:a16="http://schemas.microsoft.com/office/drawing/2014/main" id="{8E94F77F-4347-46B0-9BA7-6E7ED0E7A292}"/>
              </a:ext>
            </a:extLst>
          </p:cNvPr>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7" name="Slide Number Placeholder 6">
            <a:extLst>
              <a:ext uri="{FF2B5EF4-FFF2-40B4-BE49-F238E27FC236}">
                <a16:creationId xmlns:a16="http://schemas.microsoft.com/office/drawing/2014/main" id="{33222357-813F-4872-8D2E-0CC8A9AB7C1A}"/>
              </a:ext>
            </a:extLst>
          </p:cNvPr>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1D66BE28-53B9-448F-807E-2A5DF6353E2E}" type="slidenum">
              <a:rPr lang="en-US"/>
              <a:pPr>
                <a:defRPr/>
              </a:pPr>
              <a:t>‹#›</a:t>
            </a:fld>
            <a:endParaRPr lang="en-US"/>
          </a:p>
        </p:txBody>
      </p:sp>
    </p:spTree>
    <p:extLst>
      <p:ext uri="{BB962C8B-B14F-4D97-AF65-F5344CB8AC3E}">
        <p14:creationId xmlns:p14="http://schemas.microsoft.com/office/powerpoint/2010/main" val="55356072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77A976-2E03-4948-B5F7-1353930CB9A7}"/>
              </a:ext>
            </a:extLst>
          </p:cNvPr>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8" name="Footer Placeholder 7">
            <a:extLst>
              <a:ext uri="{FF2B5EF4-FFF2-40B4-BE49-F238E27FC236}">
                <a16:creationId xmlns:a16="http://schemas.microsoft.com/office/drawing/2014/main" id="{D3502B34-4A32-499C-B3BE-351EC3BDCDD9}"/>
              </a:ext>
            </a:extLst>
          </p:cNvPr>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9" name="Slide Number Placeholder 8">
            <a:extLst>
              <a:ext uri="{FF2B5EF4-FFF2-40B4-BE49-F238E27FC236}">
                <a16:creationId xmlns:a16="http://schemas.microsoft.com/office/drawing/2014/main" id="{4DE4CB02-9740-47E8-BAEA-F9FE2E3149D7}"/>
              </a:ext>
            </a:extLst>
          </p:cNvPr>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F247EC38-44CE-41F9-B8AF-58CAD238DFEC}" type="slidenum">
              <a:rPr lang="en-US"/>
              <a:pPr>
                <a:defRPr/>
              </a:pPr>
              <a:t>‹#›</a:t>
            </a:fld>
            <a:endParaRPr lang="en-US"/>
          </a:p>
        </p:txBody>
      </p:sp>
    </p:spTree>
    <p:extLst>
      <p:ext uri="{BB962C8B-B14F-4D97-AF65-F5344CB8AC3E}">
        <p14:creationId xmlns:p14="http://schemas.microsoft.com/office/powerpoint/2010/main" val="41123119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3F25F4-1CC5-4468-8887-C82EB9233582}"/>
              </a:ext>
            </a:extLst>
          </p:cNvPr>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4" name="Footer Placeholder 3">
            <a:extLst>
              <a:ext uri="{FF2B5EF4-FFF2-40B4-BE49-F238E27FC236}">
                <a16:creationId xmlns:a16="http://schemas.microsoft.com/office/drawing/2014/main" id="{89164F0D-10A3-4779-BD54-FDC2191B0ECD}"/>
              </a:ext>
            </a:extLst>
          </p:cNvPr>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Slide Number Placeholder 4">
            <a:extLst>
              <a:ext uri="{FF2B5EF4-FFF2-40B4-BE49-F238E27FC236}">
                <a16:creationId xmlns:a16="http://schemas.microsoft.com/office/drawing/2014/main" id="{C86B74D8-7C9B-4FFF-8E85-37CB0337E385}"/>
              </a:ext>
            </a:extLst>
          </p:cNvPr>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989993C4-2AE0-4853-BFBC-C4D01FC7C60C}" type="slidenum">
              <a:rPr lang="en-US"/>
              <a:pPr>
                <a:defRPr/>
              </a:pPr>
              <a:t>‹#›</a:t>
            </a:fld>
            <a:endParaRPr lang="en-US"/>
          </a:p>
        </p:txBody>
      </p:sp>
    </p:spTree>
    <p:extLst>
      <p:ext uri="{BB962C8B-B14F-4D97-AF65-F5344CB8AC3E}">
        <p14:creationId xmlns:p14="http://schemas.microsoft.com/office/powerpoint/2010/main" val="193177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1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theme" Target="../theme/theme13.xml"/><Relationship Id="rId5" Type="http://schemas.openxmlformats.org/officeDocument/2006/relationships/slideLayout" Target="../slideLayouts/slideLayout81.xml"/><Relationship Id="rId4" Type="http://schemas.openxmlformats.org/officeDocument/2006/relationships/slideLayout" Target="../slideLayouts/slideLayout8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heme" Target="../theme/theme1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1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6.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7.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theme" Target="../theme/theme18.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4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theme" Target="../theme/theme19.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57.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image" Target="../media/image2.jpeg"/><Relationship Id="rId5" Type="http://schemas.openxmlformats.org/officeDocument/2006/relationships/slideLayout" Target="../slideLayouts/slideLayout154.xml"/><Relationship Id="rId10" Type="http://schemas.openxmlformats.org/officeDocument/2006/relationships/theme" Target="../theme/theme20.xml"/><Relationship Id="rId4" Type="http://schemas.openxmlformats.org/officeDocument/2006/relationships/slideLayout" Target="../slideLayouts/slideLayout153.xml"/><Relationship Id="rId9" Type="http://schemas.openxmlformats.org/officeDocument/2006/relationships/slideLayout" Target="../slideLayouts/slideLayout158.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15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5" Type="http://schemas.openxmlformats.org/officeDocument/2006/relationships/slideLayout" Target="../slideLayouts/slideLayout164.xml"/><Relationship Id="rId10" Type="http://schemas.openxmlformats.org/officeDocument/2006/relationships/theme" Target="../theme/theme22.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theme" Target="../theme/theme23.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188.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theme" Target="../theme/theme24.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s>
</file>

<file path=ppt/slideMasters/_rels/slideMaster25.xml.rels><?xml version="1.0" encoding="UTF-8" standalone="yes"?>
<Relationships xmlns="http://schemas.openxmlformats.org/package/2006/relationships"><Relationship Id="rId3" Type="http://schemas.openxmlformats.org/officeDocument/2006/relationships/theme" Target="../theme/theme25.xml"/><Relationship Id="rId2" Type="http://schemas.openxmlformats.org/officeDocument/2006/relationships/slideLayout" Target="../slideLayouts/slideLayout193.xml"/><Relationship Id="rId1" Type="http://schemas.openxmlformats.org/officeDocument/2006/relationships/slideLayout" Target="../slideLayouts/slideLayout192.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18" Type="http://schemas.openxmlformats.org/officeDocument/2006/relationships/image" Target="../media/image4.png"/><Relationship Id="rId3" Type="http://schemas.openxmlformats.org/officeDocument/2006/relationships/slideLayout" Target="../slideLayouts/slideLayout196.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theme" Target="../theme/theme26.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10" Type="http://schemas.openxmlformats.org/officeDocument/2006/relationships/slideLayout" Target="../slideLayouts/slideLayout203.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6.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7.xml"/><Relationship Id="rId4"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5" Type="http://schemas.openxmlformats.org/officeDocument/2006/relationships/theme" Target="../theme/theme9.xml"/><Relationship Id="rId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BDE73AF3-43C8-4A7A-85DD-4280484DE289}"/>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B522F57-E627-4DAF-B1AB-6AE51F50789F}"/>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979FF678-BAB1-4244-888E-4076B27FFDB2}"/>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5" name="Footer Placeholder 4">
            <a:extLst>
              <a:ext uri="{FF2B5EF4-FFF2-40B4-BE49-F238E27FC236}">
                <a16:creationId xmlns:a16="http://schemas.microsoft.com/office/drawing/2014/main" id="{85D6A60A-8271-4B6B-975F-A142EB50DCEE}"/>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2C135B8B-654A-4040-9949-B7676BECC444}"/>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D84BCB55-2502-47AD-896D-9E45278EB3F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102" r:id="rId1"/>
    <p:sldLayoutId id="2147486103" r:id="rId2"/>
    <p:sldLayoutId id="2147486104" r:id="rId3"/>
    <p:sldLayoutId id="2147486105" r:id="rId4"/>
    <p:sldLayoutId id="2147486106" r:id="rId5"/>
    <p:sldLayoutId id="2147486107" r:id="rId6"/>
    <p:sldLayoutId id="2147486108" r:id="rId7"/>
    <p:sldLayoutId id="2147486109" r:id="rId8"/>
    <p:sldLayoutId id="2147486110" r:id="rId9"/>
    <p:sldLayoutId id="2147486111" r:id="rId10"/>
    <p:sldLayoutId id="2147486112" r:id="rId11"/>
    <p:sldLayoutId id="2147486182"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98D989F-B88A-404A-9D48-0B846178F6D8}"/>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43" name="Rectangle 3">
            <a:extLst>
              <a:ext uri="{FF2B5EF4-FFF2-40B4-BE49-F238E27FC236}">
                <a16:creationId xmlns:a16="http://schemas.microsoft.com/office/drawing/2014/main" id="{4EC49327-4553-47D1-83C8-4D4128B20957}"/>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1028" name="Rectangle 4">
            <a:extLst>
              <a:ext uri="{FF2B5EF4-FFF2-40B4-BE49-F238E27FC236}">
                <a16:creationId xmlns:a16="http://schemas.microsoft.com/office/drawing/2014/main" id="{4F1FCC68-B681-4C01-A9E5-83B900B91BA4}"/>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cs typeface="+mn-cs"/>
              </a:defRPr>
            </a:lvl1pPr>
          </a:lstStyle>
          <a:p>
            <a:pPr>
              <a:defRPr/>
            </a:pPr>
            <a:endParaRPr lang="en-US"/>
          </a:p>
        </p:txBody>
      </p:sp>
      <p:sp>
        <p:nvSpPr>
          <p:cNvPr id="1029" name="Rectangle 5">
            <a:extLst>
              <a:ext uri="{FF2B5EF4-FFF2-40B4-BE49-F238E27FC236}">
                <a16:creationId xmlns:a16="http://schemas.microsoft.com/office/drawing/2014/main" id="{3F5C0AFD-63DD-4557-A295-EF42553FD88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cs typeface="+mn-cs"/>
              </a:defRPr>
            </a:lvl1pPr>
          </a:lstStyle>
          <a:p>
            <a:pPr>
              <a:defRPr/>
            </a:pPr>
            <a:endParaRPr lang="en-US"/>
          </a:p>
        </p:txBody>
      </p:sp>
      <p:sp>
        <p:nvSpPr>
          <p:cNvPr id="1030" name="Rectangle 6">
            <a:extLst>
              <a:ext uri="{FF2B5EF4-FFF2-40B4-BE49-F238E27FC236}">
                <a16:creationId xmlns:a16="http://schemas.microsoft.com/office/drawing/2014/main" id="{3EC83ABF-0294-43A5-A980-86FE559C5EA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cs typeface="+mn-cs"/>
              </a:defRPr>
            </a:lvl1pPr>
          </a:lstStyle>
          <a:p>
            <a:pPr>
              <a:defRPr/>
            </a:pPr>
            <a:fld id="{5C280933-D44C-4E80-A332-D56AAB5F838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215"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3A31480-DA1E-4844-A478-2A2F56FF0C48}"/>
              </a:ext>
            </a:extLst>
          </p:cNvPr>
          <p:cNvSpPr>
            <a:spLocks noChangeArrowheads="1"/>
          </p:cNvSpPr>
          <p:nvPr/>
        </p:nvSpPr>
        <p:spPr bwMode="auto">
          <a:xfrm>
            <a:off x="8763000" y="6553200"/>
            <a:ext cx="381000" cy="304800"/>
          </a:xfrm>
          <a:prstGeom prst="rect">
            <a:avLst/>
          </a:prstGeom>
          <a:solidFill>
            <a:srgbClr val="FF9933"/>
          </a:solidFill>
          <a:ln w="9525">
            <a:solidFill>
              <a:schemeClr val="tx1"/>
            </a:solidFill>
            <a:miter lim="800000"/>
            <a:headEnd/>
            <a:tailEnd/>
          </a:ln>
        </p:spPr>
        <p:txBody>
          <a:bodyPr wrap="none"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endParaRPr lang="en-US" altLang="en-US">
              <a:solidFill>
                <a:srgbClr val="000000"/>
              </a:solidFill>
            </a:endParaRPr>
          </a:p>
        </p:txBody>
      </p:sp>
      <p:sp>
        <p:nvSpPr>
          <p:cNvPr id="678915" name="Rectangle 3">
            <a:extLst>
              <a:ext uri="{FF2B5EF4-FFF2-40B4-BE49-F238E27FC236}">
                <a16:creationId xmlns:a16="http://schemas.microsoft.com/office/drawing/2014/main" id="{F364AD4E-CD81-4546-BC59-4DAD6A7FD436}"/>
              </a:ext>
            </a:extLst>
          </p:cNvPr>
          <p:cNvSpPr>
            <a:spLocks noGrp="1" noChangeArrowheads="1"/>
          </p:cNvSpPr>
          <p:nvPr>
            <p:ph type="title"/>
          </p:nvPr>
        </p:nvSpPr>
        <p:spPr bwMode="auto">
          <a:xfrm>
            <a:off x="381000" y="152400"/>
            <a:ext cx="8458200" cy="1143000"/>
          </a:xfrm>
          <a:prstGeom prst="rect">
            <a:avLst/>
          </a:prstGeom>
          <a:gradFill rotWithShape="1">
            <a:gsLst>
              <a:gs pos="0">
                <a:schemeClr val="tx1">
                  <a:alpha val="67999"/>
                </a:schemeClr>
              </a:gs>
              <a:gs pos="50000">
                <a:schemeClr val="accent2">
                  <a:alpha val="67000"/>
                </a:schemeClr>
              </a:gs>
              <a:gs pos="100000">
                <a:schemeClr val="tx1">
                  <a:alpha val="67999"/>
                </a:schemeClr>
              </a:gs>
            </a:gsLst>
            <a:lin ang="5400000" scaled="1"/>
          </a:gra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1268" name="Rectangle 4">
            <a:extLst>
              <a:ext uri="{FF2B5EF4-FFF2-40B4-BE49-F238E27FC236}">
                <a16:creationId xmlns:a16="http://schemas.microsoft.com/office/drawing/2014/main" id="{32264EBF-0B80-4B73-9127-47F79D3602F3}"/>
              </a:ext>
            </a:extLst>
          </p:cNvPr>
          <p:cNvSpPr>
            <a:spLocks noGrp="1" noChangeArrowheads="1"/>
          </p:cNvSpPr>
          <p:nvPr>
            <p:ph type="body" idx="1"/>
          </p:nvPr>
        </p:nvSpPr>
        <p:spPr bwMode="auto">
          <a:xfrm>
            <a:off x="381000" y="2057400"/>
            <a:ext cx="8458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678917" name="Rectangle 5">
            <a:extLst>
              <a:ext uri="{FF2B5EF4-FFF2-40B4-BE49-F238E27FC236}">
                <a16:creationId xmlns:a16="http://schemas.microsoft.com/office/drawing/2014/main" id="{B98A6A1F-B192-454C-A1E3-0EAAF1F501BA}"/>
              </a:ext>
            </a:extLst>
          </p:cNvPr>
          <p:cNvSpPr>
            <a:spLocks noGrp="1" noChangeArrowheads="1"/>
          </p:cNvSpPr>
          <p:nvPr>
            <p:ph type="sldNum" sz="quarter" idx="4"/>
          </p:nvPr>
        </p:nvSpPr>
        <p:spPr bwMode="auto">
          <a:xfrm>
            <a:off x="7543800" y="6553200"/>
            <a:ext cx="1600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3pPr lvl="2" algn="r" eaLnBrk="1" hangingPunct="1">
              <a:defRPr sz="1400">
                <a:solidFill>
                  <a:srgbClr val="000000"/>
                </a:solidFill>
                <a:latin typeface="Arial" pitchFamily="34" charset="0"/>
                <a:cs typeface="+mn-cs"/>
              </a:defRPr>
            </a:lvl3pPr>
          </a:lstStyle>
          <a:p>
            <a:pPr lvl="2">
              <a:defRPr/>
            </a:pPr>
            <a:fld id="{42C510C8-99D5-418E-88A5-0B136EC69656}" type="slidenum">
              <a:rPr lang="en-US"/>
              <a:pPr lvl="2">
                <a:defRPr/>
              </a:pPr>
              <a:t>‹#›</a:t>
            </a:fld>
            <a:endParaRPr lang="en-US" dirty="0"/>
          </a:p>
        </p:txBody>
      </p:sp>
    </p:spTree>
  </p:cSld>
  <p:clrMap bg1="lt1" tx1="dk1" bg2="lt2" tx2="dk2" accent1="accent1" accent2="accent2" accent3="accent3" accent4="accent4" accent5="accent5" accent6="accent6" hlink="hlink" folHlink="folHlink"/>
  <p:sldLayoutIdLst>
    <p:sldLayoutId id="2147486216" r:id="rId1"/>
    <p:sldLayoutId id="2147486217" r:id="rId2"/>
    <p:sldLayoutId id="2147486218" r:id="rId3"/>
    <p:sldLayoutId id="2147486219" r:id="rId4"/>
    <p:sldLayoutId id="2147486220" r:id="rId5"/>
    <p:sldLayoutId id="2147486221" r:id="rId6"/>
    <p:sldLayoutId id="2147486222" r:id="rId7"/>
    <p:sldLayoutId id="2147486223" r:id="rId8"/>
    <p:sldLayoutId id="2147486224" r:id="rId9"/>
    <p:sldLayoutId id="2147486225" r:id="rId10"/>
    <p:sldLayoutId id="2147486226" r:id="rId11"/>
    <p:sldLayoutId id="2147486227" r:id="rId12"/>
    <p:sldLayoutId id="2147486228" r:id="rId13"/>
    <p:sldLayoutId id="2147486229" r:id="rId14"/>
    <p:sldLayoutId id="2147486230" r:id="rId15"/>
    <p:sldLayoutId id="2147486231" r:id="rId16"/>
    <p:sldLayoutId id="2147486232" r:id="rId17"/>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pitchFamily="34" charset="0"/>
        </a:defRPr>
      </a:lvl2pPr>
      <a:lvl3pPr algn="ctr" rtl="0" eaLnBrk="0" fontAlgn="base" hangingPunct="0">
        <a:spcBef>
          <a:spcPct val="0"/>
        </a:spcBef>
        <a:spcAft>
          <a:spcPct val="0"/>
        </a:spcAft>
        <a:defRPr sz="4400">
          <a:solidFill>
            <a:schemeClr val="bg1"/>
          </a:solidFill>
          <a:latin typeface="Arial" pitchFamily="34" charset="0"/>
        </a:defRPr>
      </a:lvl3pPr>
      <a:lvl4pPr algn="ctr" rtl="0" eaLnBrk="0" fontAlgn="base" hangingPunct="0">
        <a:spcBef>
          <a:spcPct val="0"/>
        </a:spcBef>
        <a:spcAft>
          <a:spcPct val="0"/>
        </a:spcAft>
        <a:defRPr sz="4400">
          <a:solidFill>
            <a:schemeClr val="bg1"/>
          </a:solidFill>
          <a:latin typeface="Arial" pitchFamily="34" charset="0"/>
        </a:defRPr>
      </a:lvl4pPr>
      <a:lvl5pPr algn="ctr" rtl="0" eaLnBrk="0" fontAlgn="base" hangingPunct="0">
        <a:spcBef>
          <a:spcPct val="0"/>
        </a:spcBef>
        <a:spcAft>
          <a:spcPct val="0"/>
        </a:spcAft>
        <a:defRPr sz="4400">
          <a:solidFill>
            <a:schemeClr val="bg1"/>
          </a:solidFill>
          <a:latin typeface="Arial" pitchFamily="34" charset="0"/>
        </a:defRPr>
      </a:lvl5pPr>
      <a:lvl6pPr marL="457200" algn="ctr" rtl="0" fontAlgn="base">
        <a:spcBef>
          <a:spcPct val="0"/>
        </a:spcBef>
        <a:spcAft>
          <a:spcPct val="0"/>
        </a:spcAft>
        <a:defRPr sz="4400">
          <a:solidFill>
            <a:schemeClr val="bg1"/>
          </a:solidFill>
          <a:latin typeface="Arial" pitchFamily="34" charset="0"/>
        </a:defRPr>
      </a:lvl6pPr>
      <a:lvl7pPr marL="914400" algn="ctr" rtl="0" fontAlgn="base">
        <a:spcBef>
          <a:spcPct val="0"/>
        </a:spcBef>
        <a:spcAft>
          <a:spcPct val="0"/>
        </a:spcAft>
        <a:defRPr sz="4400">
          <a:solidFill>
            <a:schemeClr val="bg1"/>
          </a:solidFill>
          <a:latin typeface="Arial" pitchFamily="34" charset="0"/>
        </a:defRPr>
      </a:lvl7pPr>
      <a:lvl8pPr marL="1371600" algn="ctr" rtl="0" fontAlgn="base">
        <a:spcBef>
          <a:spcPct val="0"/>
        </a:spcBef>
        <a:spcAft>
          <a:spcPct val="0"/>
        </a:spcAft>
        <a:defRPr sz="4400">
          <a:solidFill>
            <a:schemeClr val="bg1"/>
          </a:solidFill>
          <a:latin typeface="Arial" pitchFamily="34" charset="0"/>
        </a:defRPr>
      </a:lvl8pPr>
      <a:lvl9pPr marL="1828800" algn="ctr" rtl="0" fontAlgn="base">
        <a:spcBef>
          <a:spcPct val="0"/>
        </a:spcBef>
        <a:spcAft>
          <a:spcPct val="0"/>
        </a:spcAft>
        <a:defRPr sz="4400">
          <a:solidFill>
            <a:schemeClr val="bg1"/>
          </a:solidFill>
          <a:latin typeface="Arial" pitchFamily="34" charset="0"/>
        </a:defRPr>
      </a:lvl9pPr>
    </p:titleStyle>
    <p:body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6F19D11-7FE0-4C32-A75A-63A7F09AE63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2291" name="Rectangle 3">
            <a:extLst>
              <a:ext uri="{FF2B5EF4-FFF2-40B4-BE49-F238E27FC236}">
                <a16:creationId xmlns:a16="http://schemas.microsoft.com/office/drawing/2014/main" id="{95B2E648-9DA0-48EC-AE94-7EB7A5A7CF5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p:txBody>
      </p:sp>
      <p:sp>
        <p:nvSpPr>
          <p:cNvPr id="1029" name="Rectangle 5">
            <a:extLst>
              <a:ext uri="{FF2B5EF4-FFF2-40B4-BE49-F238E27FC236}">
                <a16:creationId xmlns:a16="http://schemas.microsoft.com/office/drawing/2014/main" id="{C9AB999D-CD29-4650-A182-4868DD3DA1EA}"/>
              </a:ext>
            </a:extLst>
          </p:cNvPr>
          <p:cNvSpPr>
            <a:spLocks noGrp="1" noChangeArrowheads="1"/>
          </p:cNvSpPr>
          <p:nvPr>
            <p:ph type="ftr" sz="quarter" idx="3"/>
          </p:nvPr>
        </p:nvSpPr>
        <p:spPr bwMode="auto">
          <a:xfrm>
            <a:off x="457200" y="6400800"/>
            <a:ext cx="5562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solidFill>
                  <a:srgbClr val="000000"/>
                </a:solidFill>
              </a:defRPr>
            </a:lvl1pPr>
          </a:lstStyle>
          <a:p>
            <a:pPr>
              <a:defRPr/>
            </a:pPr>
            <a:endParaRPr lang="en-US" altLang="en-US"/>
          </a:p>
        </p:txBody>
      </p:sp>
      <p:sp>
        <p:nvSpPr>
          <p:cNvPr id="1030" name="Rectangle 6">
            <a:extLst>
              <a:ext uri="{FF2B5EF4-FFF2-40B4-BE49-F238E27FC236}">
                <a16:creationId xmlns:a16="http://schemas.microsoft.com/office/drawing/2014/main" id="{9FA593B4-7B5F-4D71-A4C8-D8C7A2081B1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1">
                <a:solidFill>
                  <a:srgbClr val="000000"/>
                </a:solidFill>
              </a:defRPr>
            </a:lvl1pPr>
          </a:lstStyle>
          <a:p>
            <a:pPr>
              <a:defRPr/>
            </a:pPr>
            <a:fld id="{BE99FC25-D933-4ACC-966D-3F9773DF901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233" r:id="rId1"/>
    <p:sldLayoutId id="2147486234" r:id="rId2"/>
    <p:sldLayoutId id="2147486235" r:id="rId3"/>
    <p:sldLayoutId id="2147486236" r:id="rId4"/>
    <p:sldLayoutId id="2147486237" r:id="rId5"/>
    <p:sldLayoutId id="2147486238" r:id="rId6"/>
    <p:sldLayoutId id="2147486239" r:id="rId7"/>
    <p:sldLayoutId id="2147486240" r:id="rId8"/>
    <p:sldLayoutId id="2147486241" r:id="rId9"/>
    <p:sldLayoutId id="2147486242" r:id="rId10"/>
    <p:sldLayoutId id="2147486243" r:id="rId11"/>
    <p:sldLayoutId id="2147486244" r:id="rId12"/>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D377146-8494-43DA-9C85-05418EBCB8D5}"/>
              </a:ext>
            </a:extLst>
          </p:cNvPr>
          <p:cNvSpPr>
            <a:spLocks noGrp="1" noChangeArrowheads="1"/>
          </p:cNvSpPr>
          <p:nvPr>
            <p:ph type="title"/>
          </p:nvPr>
        </p:nvSpPr>
        <p:spPr bwMode="auto">
          <a:xfrm>
            <a:off x="0" y="0"/>
            <a:ext cx="914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3315" name="Rectangle 3">
            <a:extLst>
              <a:ext uri="{FF2B5EF4-FFF2-40B4-BE49-F238E27FC236}">
                <a16:creationId xmlns:a16="http://schemas.microsoft.com/office/drawing/2014/main" id="{43D0670D-A808-40AC-9F24-DEBF278C9495}"/>
              </a:ext>
            </a:extLst>
          </p:cNvPr>
          <p:cNvSpPr>
            <a:spLocks noGrp="1" noChangeArrowheads="1"/>
          </p:cNvSpPr>
          <p:nvPr>
            <p:ph type="body" idx="1"/>
          </p:nvPr>
        </p:nvSpPr>
        <p:spPr bwMode="auto">
          <a:xfrm>
            <a:off x="457200" y="1524000"/>
            <a:ext cx="7696200"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325636" name="Rectangle 4">
            <a:extLst>
              <a:ext uri="{FF2B5EF4-FFF2-40B4-BE49-F238E27FC236}">
                <a16:creationId xmlns:a16="http://schemas.microsoft.com/office/drawing/2014/main" id="{284AA2C5-B409-46BF-95BF-6718DA22F72F}"/>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50">
                <a:solidFill>
                  <a:srgbClr val="000000"/>
                </a:solidFill>
                <a:latin typeface="Arial" charset="0"/>
                <a:cs typeface="+mn-cs"/>
              </a:defRPr>
            </a:lvl1pPr>
          </a:lstStyle>
          <a:p>
            <a:pPr>
              <a:defRPr/>
            </a:pPr>
            <a:endParaRPr lang="en-US"/>
          </a:p>
        </p:txBody>
      </p:sp>
      <p:sp>
        <p:nvSpPr>
          <p:cNvPr id="325637" name="Rectangle 5">
            <a:extLst>
              <a:ext uri="{FF2B5EF4-FFF2-40B4-BE49-F238E27FC236}">
                <a16:creationId xmlns:a16="http://schemas.microsoft.com/office/drawing/2014/main" id="{ACCE1942-82AC-42B0-8F1B-8698D4C11810}"/>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50">
                <a:solidFill>
                  <a:srgbClr val="000000"/>
                </a:solidFill>
                <a:latin typeface="Arial" charset="0"/>
                <a:cs typeface="+mn-cs"/>
              </a:defRPr>
            </a:lvl1pPr>
          </a:lstStyle>
          <a:p>
            <a:pPr>
              <a:defRPr/>
            </a:pPr>
            <a:endParaRPr lang="en-US"/>
          </a:p>
        </p:txBody>
      </p:sp>
      <p:sp>
        <p:nvSpPr>
          <p:cNvPr id="325638" name="Rectangle 6">
            <a:extLst>
              <a:ext uri="{FF2B5EF4-FFF2-40B4-BE49-F238E27FC236}">
                <a16:creationId xmlns:a16="http://schemas.microsoft.com/office/drawing/2014/main" id="{CC4324A5-A189-42B9-A11B-9A24DBB1359C}"/>
              </a:ext>
            </a:extLst>
          </p:cNvPr>
          <p:cNvSpPr>
            <a:spLocks noGrp="1" noChangeArrowheads="1"/>
          </p:cNvSpPr>
          <p:nvPr>
            <p:ph type="sldNum" sz="quarter" idx="4"/>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50">
                <a:solidFill>
                  <a:srgbClr val="000000"/>
                </a:solidFill>
                <a:latin typeface="Arial" charset="0"/>
                <a:cs typeface="+mn-cs"/>
              </a:defRPr>
            </a:lvl1pPr>
          </a:lstStyle>
          <a:p>
            <a:pPr>
              <a:defRPr/>
            </a:pPr>
            <a:fld id="{96EF9134-0DFE-43D3-BC21-D12D37E026C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245" r:id="rId1"/>
    <p:sldLayoutId id="2147486246" r:id="rId2"/>
    <p:sldLayoutId id="2147486247" r:id="rId3"/>
    <p:sldLayoutId id="2147486248" r:id="rId4"/>
    <p:sldLayoutId id="2147486249" r:id="rId5"/>
  </p:sldLayoutIdLst>
  <p:hf hdr="0" ftr="0" dt="0"/>
  <p:txStyles>
    <p:titleStyle>
      <a:lvl1pPr algn="ctr" rtl="0" eaLnBrk="0" fontAlgn="base" hangingPunct="0">
        <a:spcBef>
          <a:spcPct val="0"/>
        </a:spcBef>
        <a:spcAft>
          <a:spcPct val="0"/>
        </a:spcAft>
        <a:defRPr sz="3300">
          <a:solidFill>
            <a:schemeClr val="tx2"/>
          </a:solidFill>
          <a:latin typeface="+mj-lt"/>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900" algn="ctr" rtl="0" fontAlgn="base">
        <a:spcBef>
          <a:spcPct val="0"/>
        </a:spcBef>
        <a:spcAft>
          <a:spcPct val="0"/>
        </a:spcAft>
        <a:defRPr sz="3300">
          <a:solidFill>
            <a:schemeClr val="tx2"/>
          </a:solidFill>
          <a:latin typeface="Arial" charset="0"/>
        </a:defRPr>
      </a:lvl6pPr>
      <a:lvl7pPr marL="685800" algn="ctr" rtl="0" fontAlgn="base">
        <a:spcBef>
          <a:spcPct val="0"/>
        </a:spcBef>
        <a:spcAft>
          <a:spcPct val="0"/>
        </a:spcAft>
        <a:defRPr sz="3300">
          <a:solidFill>
            <a:schemeClr val="tx2"/>
          </a:solidFill>
          <a:latin typeface="Arial" charset="0"/>
        </a:defRPr>
      </a:lvl7pPr>
      <a:lvl8pPr marL="1028700" algn="ctr" rtl="0" fontAlgn="base">
        <a:spcBef>
          <a:spcPct val="0"/>
        </a:spcBef>
        <a:spcAft>
          <a:spcPct val="0"/>
        </a:spcAft>
        <a:defRPr sz="3300">
          <a:solidFill>
            <a:schemeClr val="tx2"/>
          </a:solidFill>
          <a:latin typeface="Arial" charset="0"/>
        </a:defRPr>
      </a:lvl8pPr>
      <a:lvl9pPr marL="1371600" algn="ctr" rtl="0" fontAlgn="base">
        <a:spcBef>
          <a:spcPct val="0"/>
        </a:spcBef>
        <a:spcAft>
          <a:spcPct val="0"/>
        </a:spcAft>
        <a:defRPr sz="3300">
          <a:solidFill>
            <a:schemeClr val="tx2"/>
          </a:solidFill>
          <a:latin typeface="Arial" charset="0"/>
        </a:defRPr>
      </a:lvl9pPr>
    </p:titleStyle>
    <p:bodyStyle>
      <a:lvl1pPr marL="257175" indent="-257175" algn="l" rtl="0" eaLnBrk="0" fontAlgn="base" hangingPunct="0">
        <a:spcBef>
          <a:spcPct val="20000"/>
        </a:spcBef>
        <a:spcAft>
          <a:spcPct val="0"/>
        </a:spcAft>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Char char="–"/>
        <a:defRPr sz="2100">
          <a:solidFill>
            <a:schemeClr val="tx1"/>
          </a:solidFill>
          <a:latin typeface="+mn-lt"/>
        </a:defRPr>
      </a:lvl2pPr>
      <a:lvl3pPr marL="857250" indent="-171450" algn="l" rtl="0" eaLnBrk="0" fontAlgn="base" hangingPunct="0">
        <a:spcBef>
          <a:spcPct val="20000"/>
        </a:spcBef>
        <a:spcAft>
          <a:spcPct val="0"/>
        </a:spcAft>
        <a:buChar char="•"/>
        <a:defRPr>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Title Placeholder 1">
            <a:extLst>
              <a:ext uri="{FF2B5EF4-FFF2-40B4-BE49-F238E27FC236}">
                <a16:creationId xmlns:a16="http://schemas.microsoft.com/office/drawing/2014/main" id="{7138DC77-9635-4AB6-843B-41F640636EF7}"/>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4339" name="Text Placeholder 2">
            <a:extLst>
              <a:ext uri="{FF2B5EF4-FFF2-40B4-BE49-F238E27FC236}">
                <a16:creationId xmlns:a16="http://schemas.microsoft.com/office/drawing/2014/main" id="{B7D6396F-B78C-4E38-8279-771FFA60D84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943E9B40-0536-4C33-817B-D379068FD8C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5" name="Footer Placeholder 4">
            <a:extLst>
              <a:ext uri="{FF2B5EF4-FFF2-40B4-BE49-F238E27FC236}">
                <a16:creationId xmlns:a16="http://schemas.microsoft.com/office/drawing/2014/main" id="{53EFC1E8-413B-46B4-B266-0B42EF81450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D5CF43D3-E1E3-4828-BD9A-3D989FAA6542}"/>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mn-lt"/>
                <a:cs typeface="+mn-cs"/>
              </a:defRPr>
            </a:lvl1pPr>
          </a:lstStyle>
          <a:p>
            <a:pPr>
              <a:defRPr/>
            </a:pPr>
            <a:fld id="{7F12001E-EC4F-4F43-987A-8AF950C0943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250" r:id="rId1"/>
    <p:sldLayoutId id="2147486251" r:id="rId2"/>
    <p:sldLayoutId id="2147486252" r:id="rId3"/>
    <p:sldLayoutId id="2147486253" r:id="rId4"/>
    <p:sldLayoutId id="2147486254" r:id="rId5"/>
    <p:sldLayoutId id="2147486255" r:id="rId6"/>
    <p:sldLayoutId id="2147486256" r:id="rId7"/>
    <p:sldLayoutId id="2147486257" r:id="rId8"/>
    <p:sldLayoutId id="2147486258" r:id="rId9"/>
    <p:sldLayoutId id="2147486259" r:id="rId10"/>
    <p:sldLayoutId id="2147486260" r:id="rId11"/>
    <p:sldLayoutId id="2147486261"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Title Placeholder 1">
            <a:extLst>
              <a:ext uri="{FF2B5EF4-FFF2-40B4-BE49-F238E27FC236}">
                <a16:creationId xmlns:a16="http://schemas.microsoft.com/office/drawing/2014/main" id="{C4405F04-AF43-4584-8C8B-BF26636FCC09}"/>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5363" name="Text Placeholder 2">
            <a:extLst>
              <a:ext uri="{FF2B5EF4-FFF2-40B4-BE49-F238E27FC236}">
                <a16:creationId xmlns:a16="http://schemas.microsoft.com/office/drawing/2014/main" id="{97955215-EFB0-4F9B-92FB-F39B1CAFC373}"/>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DF1A610C-A676-4157-91E9-02E57C9D7CE8}"/>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5" name="Footer Placeholder 4">
            <a:extLst>
              <a:ext uri="{FF2B5EF4-FFF2-40B4-BE49-F238E27FC236}">
                <a16:creationId xmlns:a16="http://schemas.microsoft.com/office/drawing/2014/main" id="{62A94FB8-1B90-4223-9653-4D2D24AF1444}"/>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6" name="Slide Number Placeholder 5">
            <a:extLst>
              <a:ext uri="{FF2B5EF4-FFF2-40B4-BE49-F238E27FC236}">
                <a16:creationId xmlns:a16="http://schemas.microsoft.com/office/drawing/2014/main" id="{B982993A-7141-444E-8B43-2C3550426582}"/>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Calibri"/>
                <a:cs typeface="+mn-cs"/>
              </a:defRPr>
            </a:lvl1pPr>
          </a:lstStyle>
          <a:p>
            <a:pPr>
              <a:defRPr/>
            </a:pPr>
            <a:fld id="{277C68B8-BA9B-426A-AB41-046F504A041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262" r:id="rId1"/>
    <p:sldLayoutId id="2147486263" r:id="rId2"/>
    <p:sldLayoutId id="2147486264" r:id="rId3"/>
    <p:sldLayoutId id="2147486265" r:id="rId4"/>
    <p:sldLayoutId id="2147486266" r:id="rId5"/>
    <p:sldLayoutId id="2147486267" r:id="rId6"/>
    <p:sldLayoutId id="2147486268" r:id="rId7"/>
    <p:sldLayoutId id="2147486269" r:id="rId8"/>
    <p:sldLayoutId id="2147486270" r:id="rId9"/>
    <p:sldLayoutId id="2147486271" r:id="rId10"/>
    <p:sldLayoutId id="2147486272"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Title Placeholder 1">
            <a:extLst>
              <a:ext uri="{FF2B5EF4-FFF2-40B4-BE49-F238E27FC236}">
                <a16:creationId xmlns:a16="http://schemas.microsoft.com/office/drawing/2014/main" id="{28A04F5A-DA9A-4B93-95C0-8F345A74C029}"/>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6387" name="Text Placeholder 2">
            <a:extLst>
              <a:ext uri="{FF2B5EF4-FFF2-40B4-BE49-F238E27FC236}">
                <a16:creationId xmlns:a16="http://schemas.microsoft.com/office/drawing/2014/main" id="{0D5BD418-FCDB-4203-A096-9A25C90DCF0F}"/>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A2C5416-4AE7-4A73-B25B-5343837C8D5D}"/>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5" name="Footer Placeholder 4">
            <a:extLst>
              <a:ext uri="{FF2B5EF4-FFF2-40B4-BE49-F238E27FC236}">
                <a16:creationId xmlns:a16="http://schemas.microsoft.com/office/drawing/2014/main" id="{B7A0AB9B-CEEE-4AEB-A63F-1522D2BB0BA3}"/>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963B4ABC-8897-4A7A-8A42-7D97E3F1A4A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pPr>
              <a:defRPr/>
            </a:pPr>
            <a:fld id="{608C51F2-3ACF-42BB-82D7-E729FD9794F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115" r:id="rId1"/>
    <p:sldLayoutId id="2147486116" r:id="rId2"/>
    <p:sldLayoutId id="2147486117" r:id="rId3"/>
    <p:sldLayoutId id="2147486118" r:id="rId4"/>
    <p:sldLayoutId id="2147486119" r:id="rId5"/>
    <p:sldLayoutId id="2147486120" r:id="rId6"/>
    <p:sldLayoutId id="2147486121" r:id="rId7"/>
    <p:sldLayoutId id="2147486122" r:id="rId8"/>
    <p:sldLayoutId id="2147486123" r:id="rId9"/>
    <p:sldLayoutId id="2147486124" r:id="rId10"/>
    <p:sldLayoutId id="2147486125"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itle Placeholder 1">
            <a:extLst>
              <a:ext uri="{FF2B5EF4-FFF2-40B4-BE49-F238E27FC236}">
                <a16:creationId xmlns:a16="http://schemas.microsoft.com/office/drawing/2014/main" id="{F661CB42-7CE2-4BC0-907A-FA124E8F9FF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7411" name="Text Placeholder 2">
            <a:extLst>
              <a:ext uri="{FF2B5EF4-FFF2-40B4-BE49-F238E27FC236}">
                <a16:creationId xmlns:a16="http://schemas.microsoft.com/office/drawing/2014/main" id="{600C76A7-26E2-404E-A52B-0804A954FAB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1E89639D-3300-4626-AD90-570EDE4CECBE}"/>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AC448335-2532-4CEE-8CA7-60239615274D}"/>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6F40B134-BC57-47A8-9CDA-C5CA701678B7}"/>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B9581054-F3E0-4200-9995-26FD1456BED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126" r:id="rId1"/>
    <p:sldLayoutId id="2147486127" r:id="rId2"/>
    <p:sldLayoutId id="2147486128" r:id="rId3"/>
    <p:sldLayoutId id="2147486129" r:id="rId4"/>
    <p:sldLayoutId id="2147486130" r:id="rId5"/>
    <p:sldLayoutId id="2147486131" r:id="rId6"/>
    <p:sldLayoutId id="2147486132" r:id="rId7"/>
    <p:sldLayoutId id="2147486133" r:id="rId8"/>
    <p:sldLayoutId id="2147486134" r:id="rId9"/>
    <p:sldLayoutId id="2147486135" r:id="rId10"/>
    <p:sldLayoutId id="2147486136" r:id="rId11"/>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Title Placeholder 1">
            <a:extLst>
              <a:ext uri="{FF2B5EF4-FFF2-40B4-BE49-F238E27FC236}">
                <a16:creationId xmlns:a16="http://schemas.microsoft.com/office/drawing/2014/main" id="{5DB2A665-12E6-4BA5-882B-E81387E33BB5}"/>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8435" name="Text Placeholder 2">
            <a:extLst>
              <a:ext uri="{FF2B5EF4-FFF2-40B4-BE49-F238E27FC236}">
                <a16:creationId xmlns:a16="http://schemas.microsoft.com/office/drawing/2014/main" id="{9772E44C-1191-4B85-88B2-568E07229027}"/>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a:extLst>
              <a:ext uri="{FF2B5EF4-FFF2-40B4-BE49-F238E27FC236}">
                <a16:creationId xmlns:a16="http://schemas.microsoft.com/office/drawing/2014/main" id="{69FFE16B-51F0-4E00-81C8-FB981CA0792E}"/>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GB"/>
          </a:p>
        </p:txBody>
      </p:sp>
      <p:sp>
        <p:nvSpPr>
          <p:cNvPr id="5" name="Footer Placeholder 4">
            <a:extLst>
              <a:ext uri="{FF2B5EF4-FFF2-40B4-BE49-F238E27FC236}">
                <a16:creationId xmlns:a16="http://schemas.microsoft.com/office/drawing/2014/main" id="{CFCE64C2-B0B2-4CB3-BC95-6459F18F2EA2}"/>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GB"/>
          </a:p>
        </p:txBody>
      </p:sp>
      <p:sp>
        <p:nvSpPr>
          <p:cNvPr id="6" name="Slide Number Placeholder 5">
            <a:extLst>
              <a:ext uri="{FF2B5EF4-FFF2-40B4-BE49-F238E27FC236}">
                <a16:creationId xmlns:a16="http://schemas.microsoft.com/office/drawing/2014/main" id="{0F2284D9-285D-4FAE-BC4A-644433C70E92}"/>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821F507-019C-4817-AC55-7C6E5528EFD8}"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137" r:id="rId1"/>
    <p:sldLayoutId id="2147486138" r:id="rId2"/>
    <p:sldLayoutId id="2147486139" r:id="rId3"/>
    <p:sldLayoutId id="2147486140" r:id="rId4"/>
    <p:sldLayoutId id="2147486141" r:id="rId5"/>
    <p:sldLayoutId id="2147486142" r:id="rId6"/>
    <p:sldLayoutId id="2147486143" r:id="rId7"/>
    <p:sldLayoutId id="2147486144" r:id="rId8"/>
    <p:sldLayoutId id="2147486145" r:id="rId9"/>
    <p:sldLayoutId id="2147486146" r:id="rId10"/>
    <p:sldLayoutId id="2147486147" r:id="rId11"/>
    <p:sldLayoutId id="2147486273"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Title Placeholder 1">
            <a:extLst>
              <a:ext uri="{FF2B5EF4-FFF2-40B4-BE49-F238E27FC236}">
                <a16:creationId xmlns:a16="http://schemas.microsoft.com/office/drawing/2014/main" id="{659B5BA3-4467-4ADA-90CD-C7D634172BD8}"/>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9459" name="Text Placeholder 2">
            <a:extLst>
              <a:ext uri="{FF2B5EF4-FFF2-40B4-BE49-F238E27FC236}">
                <a16:creationId xmlns:a16="http://schemas.microsoft.com/office/drawing/2014/main" id="{76C5393C-17B2-4E16-816E-6C42930E33F6}"/>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68A3AD0-621C-499E-B911-C75F1516D6B7}"/>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B9437D77-39B3-403C-A0FE-6CA0487FC889}"/>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8E3901FF-4F16-4D9B-BD51-143F22950DDC}"/>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B44C983-5A08-42FE-AF21-F99875FFC1A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148" r:id="rId1"/>
    <p:sldLayoutId id="2147486149" r:id="rId2"/>
    <p:sldLayoutId id="2147486150" r:id="rId3"/>
    <p:sldLayoutId id="2147486151" r:id="rId4"/>
    <p:sldLayoutId id="2147486152" r:id="rId5"/>
    <p:sldLayoutId id="2147486153" r:id="rId6"/>
    <p:sldLayoutId id="2147486154" r:id="rId7"/>
    <p:sldLayoutId id="2147486155" r:id="rId8"/>
    <p:sldLayoutId id="2147486156" r:id="rId9"/>
    <p:sldLayoutId id="2147486157" r:id="rId10"/>
    <p:sldLayoutId id="2147486158"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7E40681D-00D7-421A-A65C-526D58A3457E}"/>
              </a:ext>
            </a:extLst>
          </p:cNvPr>
          <p:cNvSpPr>
            <a:spLocks noGrp="1" noChangeArrowheads="1"/>
          </p:cNvSpPr>
          <p:nvPr>
            <p:ph type="title"/>
          </p:nvPr>
        </p:nvSpPr>
        <p:spPr bwMode="auto">
          <a:xfrm>
            <a:off x="0" y="0"/>
            <a:ext cx="914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D7BE375B-8B06-4546-ACBA-EEEFA394C910}"/>
              </a:ext>
            </a:extLst>
          </p:cNvPr>
          <p:cNvSpPr>
            <a:spLocks noGrp="1" noChangeArrowheads="1"/>
          </p:cNvSpPr>
          <p:nvPr>
            <p:ph type="body" idx="1"/>
          </p:nvPr>
        </p:nvSpPr>
        <p:spPr bwMode="auto">
          <a:xfrm>
            <a:off x="457200" y="1524000"/>
            <a:ext cx="7696200"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325636" name="Rectangle 4">
            <a:extLst>
              <a:ext uri="{FF2B5EF4-FFF2-40B4-BE49-F238E27FC236}">
                <a16:creationId xmlns:a16="http://schemas.microsoft.com/office/drawing/2014/main" id="{F0C63894-9EF1-4DEB-837D-BC2C5F1655E2}"/>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cs typeface="Arial" charset="0"/>
              </a:defRPr>
            </a:lvl1pPr>
          </a:lstStyle>
          <a:p>
            <a:pPr>
              <a:defRPr/>
            </a:pPr>
            <a:endParaRPr lang="en-US"/>
          </a:p>
        </p:txBody>
      </p:sp>
      <p:sp>
        <p:nvSpPr>
          <p:cNvPr id="325637" name="Rectangle 5">
            <a:extLst>
              <a:ext uri="{FF2B5EF4-FFF2-40B4-BE49-F238E27FC236}">
                <a16:creationId xmlns:a16="http://schemas.microsoft.com/office/drawing/2014/main" id="{544201FA-740E-445E-A011-E7A6C97B009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cs typeface="Arial" charset="0"/>
              </a:defRPr>
            </a:lvl1pPr>
          </a:lstStyle>
          <a:p>
            <a:pPr>
              <a:defRPr/>
            </a:pPr>
            <a:endParaRPr lang="en-US"/>
          </a:p>
        </p:txBody>
      </p:sp>
      <p:sp>
        <p:nvSpPr>
          <p:cNvPr id="325638" name="Rectangle 6">
            <a:extLst>
              <a:ext uri="{FF2B5EF4-FFF2-40B4-BE49-F238E27FC236}">
                <a16:creationId xmlns:a16="http://schemas.microsoft.com/office/drawing/2014/main" id="{6EECB045-8A95-4E4A-986B-62B84031A50E}"/>
              </a:ext>
            </a:extLst>
          </p:cNvPr>
          <p:cNvSpPr>
            <a:spLocks noGrp="1" noChangeArrowheads="1"/>
          </p:cNvSpPr>
          <p:nvPr>
            <p:ph type="sldNum" sz="quarter" idx="4"/>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49993BE2-E9B7-4B71-874E-9C0C119A276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113" r:id="rId1"/>
    <p:sldLayoutId id="2147486183" r:id="rId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482" name="Picture 2" descr="downtown.jpg">
            <a:extLst>
              <a:ext uri="{FF2B5EF4-FFF2-40B4-BE49-F238E27FC236}">
                <a16:creationId xmlns:a16="http://schemas.microsoft.com/office/drawing/2014/main" id="{424F46D5-B295-4A7B-8ACA-44449501598E}"/>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1">
            <a:extLst>
              <a:ext uri="{FF2B5EF4-FFF2-40B4-BE49-F238E27FC236}">
                <a16:creationId xmlns:a16="http://schemas.microsoft.com/office/drawing/2014/main" id="{6D0AB789-075E-49F2-B73E-835DF003AD89}"/>
              </a:ext>
            </a:extLst>
          </p:cNvPr>
          <p:cNvSpPr>
            <a:spLocks noChangeArrowheads="1"/>
          </p:cNvSpPr>
          <p:nvPr userDrawn="1"/>
        </p:nvSpPr>
        <p:spPr bwMode="auto">
          <a:xfrm>
            <a:off x="0" y="609600"/>
            <a:ext cx="9144000" cy="6248400"/>
          </a:xfrm>
          <a:prstGeom prst="rect">
            <a:avLst/>
          </a:prstGeom>
          <a:solidFill>
            <a:srgbClr val="002060">
              <a:alpha val="5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lIns="68580" tIns="34290" rIns="68580" bIns="34290"/>
          <a:lstStyle>
            <a:lvl1pPr defTabSz="685800">
              <a:defRPr>
                <a:solidFill>
                  <a:schemeClr val="tx1"/>
                </a:solidFill>
                <a:latin typeface="Arial" panose="020B0604020202020204" pitchFamily="34" charset="0"/>
                <a:cs typeface="Arial" panose="020B0604020202020204" pitchFamily="34" charset="0"/>
              </a:defRPr>
            </a:lvl1pPr>
            <a:lvl2pPr marL="742950" indent="-285750" defTabSz="685800">
              <a:defRPr>
                <a:solidFill>
                  <a:schemeClr val="tx1"/>
                </a:solidFill>
                <a:latin typeface="Arial" panose="020B0604020202020204" pitchFamily="34" charset="0"/>
                <a:cs typeface="Arial" panose="020B0604020202020204" pitchFamily="34" charset="0"/>
              </a:defRPr>
            </a:lvl2pPr>
            <a:lvl3pPr marL="1143000" indent="-228600" defTabSz="685800">
              <a:defRPr>
                <a:solidFill>
                  <a:schemeClr val="tx1"/>
                </a:solidFill>
                <a:latin typeface="Arial" panose="020B0604020202020204" pitchFamily="34" charset="0"/>
                <a:cs typeface="Arial" panose="020B0604020202020204" pitchFamily="34" charset="0"/>
              </a:defRPr>
            </a:lvl3pPr>
            <a:lvl4pPr marL="1600200" indent="-228600" defTabSz="685800">
              <a:defRPr>
                <a:solidFill>
                  <a:schemeClr val="tx1"/>
                </a:solidFill>
                <a:latin typeface="Arial" panose="020B0604020202020204" pitchFamily="34" charset="0"/>
                <a:cs typeface="Arial" panose="020B0604020202020204" pitchFamily="34" charset="0"/>
              </a:defRPr>
            </a:lvl4pPr>
            <a:lvl5pPr marL="2057400" indent="-228600" defTabSz="685800">
              <a:defRPr>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endParaRPr lang="en-US" altLang="en-US">
              <a:latin typeface="Times" panose="02020603050405020304" pitchFamily="18" charset="0"/>
            </a:endParaRPr>
          </a:p>
        </p:txBody>
      </p:sp>
      <p:sp>
        <p:nvSpPr>
          <p:cNvPr id="4" name="Text Placeholder 5">
            <a:extLst>
              <a:ext uri="{FF2B5EF4-FFF2-40B4-BE49-F238E27FC236}">
                <a16:creationId xmlns:a16="http://schemas.microsoft.com/office/drawing/2014/main" id="{4878349E-8A3D-4E4A-B223-42CB4C7E6C99}"/>
              </a:ext>
            </a:extLst>
          </p:cNvPr>
          <p:cNvSpPr txBox="1">
            <a:spLocks/>
          </p:cNvSpPr>
          <p:nvPr userDrawn="1"/>
        </p:nvSpPr>
        <p:spPr>
          <a:xfrm>
            <a:off x="22225" y="6553200"/>
            <a:ext cx="358775" cy="228600"/>
          </a:xfrm>
          <a:prstGeom prst="rect">
            <a:avLst/>
          </a:prstGeom>
        </p:spPr>
        <p:txBody>
          <a:bodyPr/>
          <a:lstStyle>
            <a:lvl1pPr marL="342900" indent="-342900" algn="l" rtl="0" eaLnBrk="0" fontAlgn="base" hangingPunct="0">
              <a:spcBef>
                <a:spcPct val="20000"/>
              </a:spcBef>
              <a:spcAft>
                <a:spcPct val="0"/>
              </a:spcAft>
              <a:buClr>
                <a:srgbClr val="FF6600"/>
              </a:buClr>
              <a:defRPr sz="1400">
                <a:solidFill>
                  <a:schemeClr val="bg1"/>
                </a:solidFill>
                <a:latin typeface="+mn-lt"/>
                <a:ea typeface="ＭＳ Ｐゴシック" pitchFamily="122" charset="-128"/>
                <a:cs typeface="ＭＳ Ｐゴシック" pitchFamily="122" charset="-128"/>
              </a:defRPr>
            </a:lvl1pPr>
            <a:lvl2pPr marL="742950" indent="-285750" algn="l" rtl="0" eaLnBrk="0" fontAlgn="base" hangingPunct="0">
              <a:spcBef>
                <a:spcPct val="20000"/>
              </a:spcBef>
              <a:spcAft>
                <a:spcPct val="0"/>
              </a:spcAft>
              <a:buClr>
                <a:srgbClr val="FF6633"/>
              </a:buClr>
              <a:buSzPct val="80000"/>
              <a:buFont typeface="Times" charset="0"/>
              <a:buChar char="•"/>
              <a:defRPr sz="2400">
                <a:solidFill>
                  <a:schemeClr val="bg1"/>
                </a:solidFill>
                <a:latin typeface="+mn-lt"/>
                <a:ea typeface="ＭＳ Ｐゴシック" pitchFamily="122" charset="-128"/>
              </a:defRPr>
            </a:lvl2pPr>
            <a:lvl3pPr marL="1143000" indent="-228600" algn="l" rtl="0" eaLnBrk="0" fontAlgn="base" hangingPunct="0">
              <a:spcBef>
                <a:spcPct val="20000"/>
              </a:spcBef>
              <a:spcAft>
                <a:spcPct val="0"/>
              </a:spcAft>
              <a:buClr>
                <a:srgbClr val="FF6600"/>
              </a:buClr>
              <a:buChar char="•"/>
              <a:defRPr sz="2000">
                <a:solidFill>
                  <a:schemeClr val="bg1"/>
                </a:solidFill>
                <a:latin typeface="+mn-lt"/>
                <a:ea typeface="ＭＳ Ｐゴシック" pitchFamily="122" charset="-128"/>
              </a:defRPr>
            </a:lvl3pPr>
            <a:lvl4pPr marL="1600200" indent="-228600" algn="l" rtl="0" eaLnBrk="0" fontAlgn="base" hangingPunct="0">
              <a:spcBef>
                <a:spcPct val="20000"/>
              </a:spcBef>
              <a:spcAft>
                <a:spcPct val="0"/>
              </a:spcAft>
              <a:buClr>
                <a:srgbClr val="FF6600"/>
              </a:buClr>
              <a:buSzPct val="95000"/>
              <a:buFont typeface="Times" charset="0"/>
              <a:buChar char="•"/>
              <a:defRPr sz="2000">
                <a:solidFill>
                  <a:schemeClr val="bg1"/>
                </a:solidFill>
                <a:latin typeface="+mn-lt"/>
                <a:ea typeface="ＭＳ Ｐゴシック" pitchFamily="122" charset="-128"/>
              </a:defRPr>
            </a:lvl4pPr>
            <a:lvl5pPr marL="2057400" indent="-228600" algn="l" rtl="0" eaLnBrk="0" fontAlgn="base" hangingPunct="0">
              <a:spcBef>
                <a:spcPct val="20000"/>
              </a:spcBef>
              <a:spcAft>
                <a:spcPct val="0"/>
              </a:spcAft>
              <a:buClr>
                <a:schemeClr val="bg1"/>
              </a:buClr>
              <a:defRPr sz="2000">
                <a:solidFill>
                  <a:schemeClr val="bg1"/>
                </a:solidFill>
                <a:latin typeface="+mn-lt"/>
                <a:ea typeface="ＭＳ Ｐゴシック" pitchFamily="122" charset="-128"/>
              </a:defRPr>
            </a:lvl5pPr>
            <a:lvl6pPr marL="25146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6pPr>
            <a:lvl7pPr marL="29718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7pPr>
            <a:lvl8pPr marL="34290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8pPr>
            <a:lvl9pPr marL="3886200" indent="-228600" algn="l" rtl="0" fontAlgn="base">
              <a:spcBef>
                <a:spcPct val="20000"/>
              </a:spcBef>
              <a:spcAft>
                <a:spcPct val="0"/>
              </a:spcAft>
              <a:buClr>
                <a:schemeClr val="bg1"/>
              </a:buClr>
              <a:defRPr sz="2000">
                <a:solidFill>
                  <a:schemeClr val="bg1"/>
                </a:solidFill>
                <a:latin typeface="+mn-lt"/>
                <a:ea typeface="ＭＳ Ｐゴシック" pitchFamily="122" charset="-128"/>
              </a:defRPr>
            </a:lvl9pPr>
          </a:lstStyle>
          <a:p>
            <a:pPr>
              <a:defRPr/>
            </a:pPr>
            <a:fld id="{1CE2BF73-9CC0-46A3-AF1B-152AB4C0E694}" type="slidenum">
              <a:rPr lang="en-US" sz="750" kern="0" smtClean="0"/>
              <a:pPr>
                <a:defRPr/>
              </a:pPr>
              <a:t>‹#›</a:t>
            </a:fld>
            <a:endParaRPr lang="en-US" sz="750" kern="0" dirty="0"/>
          </a:p>
        </p:txBody>
      </p:sp>
    </p:spTree>
  </p:cSld>
  <p:clrMap bg1="lt1" tx1="dk1" bg2="lt2" tx2="dk2" accent1="accent1" accent2="accent2" accent3="accent3" accent4="accent4" accent5="accent5" accent6="accent6" hlink="hlink" folHlink="folHlink"/>
  <p:sldLayoutIdLst>
    <p:sldLayoutId id="2147486159" r:id="rId1"/>
    <p:sldLayoutId id="2147486160" r:id="rId2"/>
    <p:sldLayoutId id="2147486274" r:id="rId3"/>
    <p:sldLayoutId id="2147486161" r:id="rId4"/>
    <p:sldLayoutId id="2147486162" r:id="rId5"/>
    <p:sldLayoutId id="2147486163" r:id="rId6"/>
    <p:sldLayoutId id="2147486164" r:id="rId7"/>
    <p:sldLayoutId id="2147486165" r:id="rId8"/>
    <p:sldLayoutId id="2147486275" r:id="rId9"/>
  </p:sldLayoutIdLst>
  <p:hf hdr="0" ftr="0" dt="0"/>
  <p:txStyles>
    <p:titleStyle>
      <a:lvl1pPr algn="l" rtl="0" eaLnBrk="0" fontAlgn="base" hangingPunct="0">
        <a:spcBef>
          <a:spcPct val="0"/>
        </a:spcBef>
        <a:spcAft>
          <a:spcPct val="0"/>
        </a:spcAft>
        <a:defRPr sz="2700">
          <a:solidFill>
            <a:schemeClr val="bg1"/>
          </a:solidFill>
          <a:latin typeface="+mj-lt"/>
          <a:ea typeface="MS PGothic" panose="020B0600070205080204" pitchFamily="34" charset="-128"/>
          <a:cs typeface="ＭＳ Ｐゴシック" pitchFamily="122" charset="-128"/>
        </a:defRPr>
      </a:lvl1pPr>
      <a:lvl2pPr algn="l" rtl="0" eaLnBrk="0" fontAlgn="base" hangingPunct="0">
        <a:spcBef>
          <a:spcPct val="0"/>
        </a:spcBef>
        <a:spcAft>
          <a:spcPct val="0"/>
        </a:spcAft>
        <a:defRPr sz="2700">
          <a:solidFill>
            <a:schemeClr val="bg1"/>
          </a:solidFill>
          <a:latin typeface="Georgia" pitchFamily="125" charset="0"/>
          <a:ea typeface="MS PGothic" panose="020B0600070205080204" pitchFamily="34" charset="-128"/>
          <a:cs typeface="ＭＳ Ｐゴシック" pitchFamily="122" charset="-128"/>
        </a:defRPr>
      </a:lvl2pPr>
      <a:lvl3pPr algn="l" rtl="0" eaLnBrk="0" fontAlgn="base" hangingPunct="0">
        <a:spcBef>
          <a:spcPct val="0"/>
        </a:spcBef>
        <a:spcAft>
          <a:spcPct val="0"/>
        </a:spcAft>
        <a:defRPr sz="2700">
          <a:solidFill>
            <a:schemeClr val="bg1"/>
          </a:solidFill>
          <a:latin typeface="Georgia" pitchFamily="125" charset="0"/>
          <a:ea typeface="MS PGothic" panose="020B0600070205080204" pitchFamily="34" charset="-128"/>
          <a:cs typeface="ＭＳ Ｐゴシック" pitchFamily="122" charset="-128"/>
        </a:defRPr>
      </a:lvl3pPr>
      <a:lvl4pPr algn="l" rtl="0" eaLnBrk="0" fontAlgn="base" hangingPunct="0">
        <a:spcBef>
          <a:spcPct val="0"/>
        </a:spcBef>
        <a:spcAft>
          <a:spcPct val="0"/>
        </a:spcAft>
        <a:defRPr sz="2700">
          <a:solidFill>
            <a:schemeClr val="bg1"/>
          </a:solidFill>
          <a:latin typeface="Georgia" pitchFamily="125" charset="0"/>
          <a:ea typeface="MS PGothic" panose="020B0600070205080204" pitchFamily="34" charset="-128"/>
          <a:cs typeface="ＭＳ Ｐゴシック" pitchFamily="122" charset="-128"/>
        </a:defRPr>
      </a:lvl4pPr>
      <a:lvl5pPr algn="l" rtl="0" eaLnBrk="0" fontAlgn="base" hangingPunct="0">
        <a:spcBef>
          <a:spcPct val="0"/>
        </a:spcBef>
        <a:spcAft>
          <a:spcPct val="0"/>
        </a:spcAft>
        <a:defRPr sz="2700">
          <a:solidFill>
            <a:schemeClr val="bg1"/>
          </a:solidFill>
          <a:latin typeface="Georgia" pitchFamily="125" charset="0"/>
          <a:ea typeface="MS PGothic" panose="020B0600070205080204" pitchFamily="34" charset="-128"/>
          <a:cs typeface="ＭＳ Ｐゴシック" pitchFamily="122" charset="-128"/>
        </a:defRPr>
      </a:lvl5pPr>
      <a:lvl6pPr marL="342900" algn="l" rtl="0" fontAlgn="base">
        <a:spcBef>
          <a:spcPct val="0"/>
        </a:spcBef>
        <a:spcAft>
          <a:spcPct val="0"/>
        </a:spcAft>
        <a:defRPr sz="2700">
          <a:solidFill>
            <a:schemeClr val="bg1"/>
          </a:solidFill>
          <a:latin typeface="Times" pitchFamily="122" charset="0"/>
        </a:defRPr>
      </a:lvl6pPr>
      <a:lvl7pPr marL="685800" algn="l" rtl="0" fontAlgn="base">
        <a:spcBef>
          <a:spcPct val="0"/>
        </a:spcBef>
        <a:spcAft>
          <a:spcPct val="0"/>
        </a:spcAft>
        <a:defRPr sz="2700">
          <a:solidFill>
            <a:schemeClr val="bg1"/>
          </a:solidFill>
          <a:latin typeface="Times" pitchFamily="122" charset="0"/>
        </a:defRPr>
      </a:lvl7pPr>
      <a:lvl8pPr marL="1028700" algn="l" rtl="0" fontAlgn="base">
        <a:spcBef>
          <a:spcPct val="0"/>
        </a:spcBef>
        <a:spcAft>
          <a:spcPct val="0"/>
        </a:spcAft>
        <a:defRPr sz="2700">
          <a:solidFill>
            <a:schemeClr val="bg1"/>
          </a:solidFill>
          <a:latin typeface="Times" pitchFamily="122" charset="0"/>
        </a:defRPr>
      </a:lvl8pPr>
      <a:lvl9pPr marL="1371600" algn="l" rtl="0" fontAlgn="base">
        <a:spcBef>
          <a:spcPct val="0"/>
        </a:spcBef>
        <a:spcAft>
          <a:spcPct val="0"/>
        </a:spcAft>
        <a:defRPr sz="2700">
          <a:solidFill>
            <a:schemeClr val="bg1"/>
          </a:solidFill>
          <a:latin typeface="Times" pitchFamily="122" charset="0"/>
        </a:defRPr>
      </a:lvl9pPr>
    </p:titleStyle>
    <p:bodyStyle>
      <a:lvl1pPr marL="257175" indent="-257175" algn="l" rtl="0" eaLnBrk="0" fontAlgn="base" hangingPunct="0">
        <a:spcBef>
          <a:spcPct val="20000"/>
        </a:spcBef>
        <a:spcAft>
          <a:spcPct val="0"/>
        </a:spcAft>
        <a:buClr>
          <a:srgbClr val="FF6600"/>
        </a:buClr>
        <a:defRPr>
          <a:solidFill>
            <a:schemeClr val="bg1"/>
          </a:solidFill>
          <a:latin typeface="+mn-lt"/>
          <a:ea typeface="MS PGothic" panose="020B0600070205080204" pitchFamily="34" charset="-128"/>
          <a:cs typeface="ＭＳ Ｐゴシック" pitchFamily="122" charset="-128"/>
        </a:defRPr>
      </a:lvl1pPr>
      <a:lvl2pPr marL="557213" indent="-214313" algn="l" rtl="0" eaLnBrk="0" fontAlgn="base" hangingPunct="0">
        <a:spcBef>
          <a:spcPct val="20000"/>
        </a:spcBef>
        <a:spcAft>
          <a:spcPct val="0"/>
        </a:spcAft>
        <a:buClr>
          <a:srgbClr val="FF6633"/>
        </a:buClr>
        <a:buSzPct val="80000"/>
        <a:buFont typeface="Times" panose="02020603050405020304" pitchFamily="18" charset="0"/>
        <a:buChar char="•"/>
        <a:defRPr>
          <a:solidFill>
            <a:schemeClr val="bg1"/>
          </a:solidFill>
          <a:latin typeface="+mn-lt"/>
          <a:ea typeface="MS PGothic" panose="020B0600070205080204" pitchFamily="34" charset="-128"/>
        </a:defRPr>
      </a:lvl2pPr>
      <a:lvl3pPr marL="857250" indent="-171450" algn="l" rtl="0" eaLnBrk="0" fontAlgn="base" hangingPunct="0">
        <a:spcBef>
          <a:spcPct val="20000"/>
        </a:spcBef>
        <a:spcAft>
          <a:spcPct val="0"/>
        </a:spcAft>
        <a:buClr>
          <a:srgbClr val="FF6600"/>
        </a:buClr>
        <a:buChar char="•"/>
        <a:defRPr sz="1500">
          <a:solidFill>
            <a:schemeClr val="bg1"/>
          </a:solidFill>
          <a:latin typeface="+mn-lt"/>
          <a:ea typeface="MS PGothic" panose="020B0600070205080204" pitchFamily="34" charset="-128"/>
        </a:defRPr>
      </a:lvl3pPr>
      <a:lvl4pPr marL="1200150" indent="-171450" algn="l" rtl="0" eaLnBrk="0" fontAlgn="base" hangingPunct="0">
        <a:spcBef>
          <a:spcPct val="20000"/>
        </a:spcBef>
        <a:spcAft>
          <a:spcPct val="0"/>
        </a:spcAft>
        <a:buClr>
          <a:srgbClr val="FF6600"/>
        </a:buClr>
        <a:buSzPct val="95000"/>
        <a:buFont typeface="Times" panose="02020603050405020304" pitchFamily="18" charset="0"/>
        <a:buChar char="•"/>
        <a:defRPr sz="1500">
          <a:solidFill>
            <a:schemeClr val="bg1"/>
          </a:solidFill>
          <a:latin typeface="+mn-lt"/>
          <a:ea typeface="MS PGothic" panose="020B0600070205080204" pitchFamily="34" charset="-128"/>
        </a:defRPr>
      </a:lvl4pPr>
      <a:lvl5pPr marL="1543050" indent="-171450" algn="l" rtl="0" eaLnBrk="0" fontAlgn="base" hangingPunct="0">
        <a:spcBef>
          <a:spcPct val="20000"/>
        </a:spcBef>
        <a:spcAft>
          <a:spcPct val="0"/>
        </a:spcAft>
        <a:buClr>
          <a:schemeClr val="bg1"/>
        </a:buClr>
        <a:defRPr sz="1500">
          <a:solidFill>
            <a:schemeClr val="bg1"/>
          </a:solidFill>
          <a:latin typeface="+mn-lt"/>
          <a:ea typeface="MS PGothic" panose="020B0600070205080204" pitchFamily="34" charset="-128"/>
        </a:defRPr>
      </a:lvl5pPr>
      <a:lvl6pPr marL="1885950" indent="-171450" algn="l" rtl="0" fontAlgn="base">
        <a:spcBef>
          <a:spcPct val="20000"/>
        </a:spcBef>
        <a:spcAft>
          <a:spcPct val="0"/>
        </a:spcAft>
        <a:buClr>
          <a:schemeClr val="bg1"/>
        </a:buClr>
        <a:defRPr sz="1500">
          <a:solidFill>
            <a:schemeClr val="bg1"/>
          </a:solidFill>
          <a:latin typeface="+mn-lt"/>
          <a:ea typeface="ＭＳ Ｐゴシック" pitchFamily="122" charset="-128"/>
        </a:defRPr>
      </a:lvl6pPr>
      <a:lvl7pPr marL="2228850" indent="-171450" algn="l" rtl="0" fontAlgn="base">
        <a:spcBef>
          <a:spcPct val="20000"/>
        </a:spcBef>
        <a:spcAft>
          <a:spcPct val="0"/>
        </a:spcAft>
        <a:buClr>
          <a:schemeClr val="bg1"/>
        </a:buClr>
        <a:defRPr sz="1500">
          <a:solidFill>
            <a:schemeClr val="bg1"/>
          </a:solidFill>
          <a:latin typeface="+mn-lt"/>
          <a:ea typeface="ＭＳ Ｐゴシック" pitchFamily="122" charset="-128"/>
        </a:defRPr>
      </a:lvl7pPr>
      <a:lvl8pPr marL="2571750" indent="-171450" algn="l" rtl="0" fontAlgn="base">
        <a:spcBef>
          <a:spcPct val="20000"/>
        </a:spcBef>
        <a:spcAft>
          <a:spcPct val="0"/>
        </a:spcAft>
        <a:buClr>
          <a:schemeClr val="bg1"/>
        </a:buClr>
        <a:defRPr sz="1500">
          <a:solidFill>
            <a:schemeClr val="bg1"/>
          </a:solidFill>
          <a:latin typeface="+mn-lt"/>
          <a:ea typeface="ＭＳ Ｐゴシック" pitchFamily="122" charset="-128"/>
        </a:defRPr>
      </a:lvl8pPr>
      <a:lvl9pPr marL="2914650" indent="-171450" algn="l" rtl="0" fontAlgn="base">
        <a:spcBef>
          <a:spcPct val="20000"/>
        </a:spcBef>
        <a:spcAft>
          <a:spcPct val="0"/>
        </a:spcAft>
        <a:buClr>
          <a:schemeClr val="bg1"/>
        </a:buClr>
        <a:defRPr sz="1500">
          <a:solidFill>
            <a:schemeClr val="bg1"/>
          </a:solidFill>
          <a:latin typeface="+mn-lt"/>
          <a:ea typeface="ＭＳ Ｐゴシック" pitchFamily="122"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Title Placeholder 1">
            <a:extLst>
              <a:ext uri="{FF2B5EF4-FFF2-40B4-BE49-F238E27FC236}">
                <a16:creationId xmlns:a16="http://schemas.microsoft.com/office/drawing/2014/main" id="{A2C2BF08-9AC5-4734-B847-2B5A9EDF26E1}"/>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1507" name="Text Placeholder 2">
            <a:extLst>
              <a:ext uri="{FF2B5EF4-FFF2-40B4-BE49-F238E27FC236}">
                <a16:creationId xmlns:a16="http://schemas.microsoft.com/office/drawing/2014/main" id="{2FF7ACE9-E2C3-4718-95FC-E8DEB6316C98}"/>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F36B3AC-B6E3-4921-ACE1-3AB603E66609}"/>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5" name="Footer Placeholder 4">
            <a:extLst>
              <a:ext uri="{FF2B5EF4-FFF2-40B4-BE49-F238E27FC236}">
                <a16:creationId xmlns:a16="http://schemas.microsoft.com/office/drawing/2014/main" id="{D66BDE8C-129D-4407-87B4-D2CAE783DAE3}"/>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F274AB70-4CC1-4ABF-9F09-5B469F4DA7CA}"/>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mn-lt"/>
                <a:cs typeface="+mn-cs"/>
              </a:defRPr>
            </a:lvl1pPr>
          </a:lstStyle>
          <a:p>
            <a:pPr>
              <a:defRPr/>
            </a:pPr>
            <a:fld id="{529A2DDF-3E81-42A7-BFFC-1FC6C5E0DE9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276" r:id="rId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Shape 6">
            <a:extLst>
              <a:ext uri="{FF2B5EF4-FFF2-40B4-BE49-F238E27FC236}">
                <a16:creationId xmlns:a16="http://schemas.microsoft.com/office/drawing/2014/main" id="{6D6A8833-8601-4B01-BC4C-BFD563A724F6}"/>
              </a:ext>
            </a:extLst>
          </p:cNvPr>
          <p:cNvSpPr txBox="1">
            <a:spLocks noGrp="1" noChangeArrowheads="1"/>
          </p:cNvSpPr>
          <p:nvPr>
            <p:ph type="title"/>
          </p:nvPr>
        </p:nvSpPr>
        <p:spPr bwMode="auto">
          <a:xfrm>
            <a:off x="311150" y="593725"/>
            <a:ext cx="85217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22531" name="Shape 7">
            <a:extLst>
              <a:ext uri="{FF2B5EF4-FFF2-40B4-BE49-F238E27FC236}">
                <a16:creationId xmlns:a16="http://schemas.microsoft.com/office/drawing/2014/main" id="{630AA3BB-9C7D-451E-A4D7-F531EBA4FB26}"/>
              </a:ext>
            </a:extLst>
          </p:cNvPr>
          <p:cNvSpPr txBox="1">
            <a:spLocks noGrp="1" noChangeArrowheads="1"/>
          </p:cNvSpPr>
          <p:nvPr>
            <p:ph type="body" idx="1"/>
          </p:nvPr>
        </p:nvSpPr>
        <p:spPr bwMode="auto">
          <a:xfrm>
            <a:off x="311150" y="1536700"/>
            <a:ext cx="8521700"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8" name="Shape 8">
            <a:extLst>
              <a:ext uri="{FF2B5EF4-FFF2-40B4-BE49-F238E27FC236}">
                <a16:creationId xmlns:a16="http://schemas.microsoft.com/office/drawing/2014/main" id="{BCC737BD-CAF4-45E5-809D-0D9E1A6EAF09}"/>
              </a:ext>
            </a:extLst>
          </p:cNvPr>
          <p:cNvSpPr txBox="1">
            <a:spLocks noGrp="1"/>
          </p:cNvSpPr>
          <p:nvPr>
            <p:ph type="sldNum" idx="12"/>
          </p:nvPr>
        </p:nvSpPr>
        <p:spPr>
          <a:xfrm>
            <a:off x="8472488" y="6218238"/>
            <a:ext cx="549275" cy="523875"/>
          </a:xfrm>
          <a:prstGeom prst="rect">
            <a:avLst/>
          </a:prstGeom>
          <a:noFill/>
          <a:ln>
            <a:noFill/>
          </a:ln>
        </p:spPr>
        <p:txBody>
          <a:bodyPr lIns="91425" tIns="91425" rIns="91425" bIns="91425" anchor="ctr" anchorCtr="0">
            <a:noAutofit/>
          </a:bodyPr>
          <a:lstStyle>
            <a:lvl1pPr algn="r">
              <a:spcBef>
                <a:spcPts val="0"/>
              </a:spcBef>
              <a:defRPr sz="1000">
                <a:solidFill>
                  <a:schemeClr val="dk2"/>
                </a:solidFill>
              </a:defRPr>
            </a:lvl1pPr>
          </a:lstStyle>
          <a:p>
            <a:pPr>
              <a:defRPr/>
            </a:pPr>
            <a:fld id="{37F61CB3-C14A-4F3D-B6FD-AA8B3879D672}" type="slidenum">
              <a:rPr lang="en"/>
              <a:pPr>
                <a:defRPr/>
              </a:pPr>
              <a:t>‹#›</a:t>
            </a:fld>
            <a:endParaRPr lang="en"/>
          </a:p>
        </p:txBody>
      </p:sp>
    </p:spTree>
  </p:cSld>
  <p:clrMap bg1="lt1" tx1="dk1" bg2="dk2" tx2="lt2" accent1="accent1" accent2="accent2" accent3="accent3" accent4="accent4" accent5="accent5" accent6="accent6" hlink="hlink" folHlink="folHlink"/>
  <p:sldLayoutIdLst>
    <p:sldLayoutId id="2147486277" r:id="rId1"/>
    <p:sldLayoutId id="2147486278" r:id="rId2"/>
    <p:sldLayoutId id="2147486279" r:id="rId3"/>
    <p:sldLayoutId id="2147486280" r:id="rId4"/>
    <p:sldLayoutId id="2147486281" r:id="rId5"/>
    <p:sldLayoutId id="2147486282" r:id="rId6"/>
    <p:sldLayoutId id="2147486283" r:id="rId7"/>
    <p:sldLayoutId id="2147486284" r:id="rId8"/>
    <p:sldLayoutId id="2147486285" r:id="rId9"/>
  </p:sldLayoutIdLst>
  <p:hf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Title Placeholder 1">
            <a:extLst>
              <a:ext uri="{FF2B5EF4-FFF2-40B4-BE49-F238E27FC236}">
                <a16:creationId xmlns:a16="http://schemas.microsoft.com/office/drawing/2014/main" id="{401FAEDA-E096-4247-8131-5A81AEB42F1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3555" name="Text Placeholder 2">
            <a:extLst>
              <a:ext uri="{FF2B5EF4-FFF2-40B4-BE49-F238E27FC236}">
                <a16:creationId xmlns:a16="http://schemas.microsoft.com/office/drawing/2014/main" id="{973180C0-BAE0-4727-AA9A-AF283C9DA2D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1B6A561B-2E4B-445E-9A62-51333E76CC4B}"/>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9A15154C-644E-43DF-A7A5-912A8FE7204C}" type="datetimeFigureOut">
              <a:rPr lang="en-US"/>
              <a:pPr>
                <a:defRPr/>
              </a:pPr>
              <a:t>10/1/2017</a:t>
            </a:fld>
            <a:endParaRPr lang="en-US"/>
          </a:p>
        </p:txBody>
      </p:sp>
      <p:sp>
        <p:nvSpPr>
          <p:cNvPr id="5" name="Footer Placeholder 4">
            <a:extLst>
              <a:ext uri="{FF2B5EF4-FFF2-40B4-BE49-F238E27FC236}">
                <a16:creationId xmlns:a16="http://schemas.microsoft.com/office/drawing/2014/main" id="{780CF014-2B4D-4743-BED5-949E9F0D0F42}"/>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973BA7C2-5E64-4B22-BC11-45C7D4BA630B}"/>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84BB70E2-B48B-48DE-8086-366995D9CEF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166" r:id="rId1"/>
    <p:sldLayoutId id="2147486167" r:id="rId2"/>
    <p:sldLayoutId id="2147486168" r:id="rId3"/>
    <p:sldLayoutId id="2147486169" r:id="rId4"/>
    <p:sldLayoutId id="2147486170" r:id="rId5"/>
    <p:sldLayoutId id="2147486171" r:id="rId6"/>
    <p:sldLayoutId id="2147486172" r:id="rId7"/>
    <p:sldLayoutId id="2147486173" r:id="rId8"/>
    <p:sldLayoutId id="2147486174" r:id="rId9"/>
    <p:sldLayoutId id="2147486175" r:id="rId10"/>
    <p:sldLayoutId id="2147486176" r:id="rId11"/>
    <p:sldLayoutId id="2147486286" r:id="rId12"/>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Title Placeholder 1">
            <a:extLst>
              <a:ext uri="{FF2B5EF4-FFF2-40B4-BE49-F238E27FC236}">
                <a16:creationId xmlns:a16="http://schemas.microsoft.com/office/drawing/2014/main" id="{AB904E24-696B-4B0F-98DD-3659AF4B6E70}"/>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CA" altLang="en-US"/>
              <a:t>Click to edit Master title style</a:t>
            </a:r>
            <a:endParaRPr lang="en-US" altLang="en-US"/>
          </a:p>
        </p:txBody>
      </p:sp>
      <p:sp>
        <p:nvSpPr>
          <p:cNvPr id="24579" name="Text Placeholder 2">
            <a:extLst>
              <a:ext uri="{FF2B5EF4-FFF2-40B4-BE49-F238E27FC236}">
                <a16:creationId xmlns:a16="http://schemas.microsoft.com/office/drawing/2014/main" id="{51A6AC2F-6CB9-4C8E-91B0-782CE4A7DD12}"/>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CA" altLang="en-US"/>
              <a:t>Click to edit Master text styles</a:t>
            </a:r>
          </a:p>
          <a:p>
            <a:pPr lvl="1"/>
            <a:r>
              <a:rPr lang="en-CA" altLang="en-US"/>
              <a:t>Second level</a:t>
            </a:r>
          </a:p>
          <a:p>
            <a:pPr lvl="2"/>
            <a:r>
              <a:rPr lang="en-CA" altLang="en-US"/>
              <a:t>Third level</a:t>
            </a:r>
          </a:p>
          <a:p>
            <a:pPr lvl="3"/>
            <a:r>
              <a:rPr lang="en-CA" altLang="en-US"/>
              <a:t>Fourth level</a:t>
            </a:r>
          </a:p>
          <a:p>
            <a:pPr lvl="4"/>
            <a:r>
              <a:rPr lang="en-CA" altLang="en-US"/>
              <a:t>Fifth level</a:t>
            </a:r>
            <a:endParaRPr lang="en-US" altLang="en-US"/>
          </a:p>
        </p:txBody>
      </p:sp>
      <p:sp>
        <p:nvSpPr>
          <p:cNvPr id="4" name="Date Placeholder 3">
            <a:extLst>
              <a:ext uri="{FF2B5EF4-FFF2-40B4-BE49-F238E27FC236}">
                <a16:creationId xmlns:a16="http://schemas.microsoft.com/office/drawing/2014/main" id="{2348CE66-02D8-4F0A-B26B-519EB8DDD313}"/>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defTabSz="457200" eaLnBrk="1" fontAlgn="auto" hangingPunct="1">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5" name="Footer Placeholder 4">
            <a:extLst>
              <a:ext uri="{FF2B5EF4-FFF2-40B4-BE49-F238E27FC236}">
                <a16:creationId xmlns:a16="http://schemas.microsoft.com/office/drawing/2014/main" id="{958863DF-878A-4402-B11A-65AE3D4AF087}"/>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defTabSz="457200" eaLnBrk="1" fontAlgn="auto" hangingPunct="1">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6" name="Slide Number Placeholder 5">
            <a:extLst>
              <a:ext uri="{FF2B5EF4-FFF2-40B4-BE49-F238E27FC236}">
                <a16:creationId xmlns:a16="http://schemas.microsoft.com/office/drawing/2014/main" id="{7ABC10E5-1EB1-49E9-A93B-B1A14BA164F5}"/>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defTabSz="457200" eaLnBrk="1" fontAlgn="auto" hangingPunct="1">
              <a:spcBef>
                <a:spcPts val="0"/>
              </a:spcBef>
              <a:spcAft>
                <a:spcPts val="0"/>
              </a:spcAft>
              <a:defRPr sz="1200">
                <a:solidFill>
                  <a:prstClr val="black">
                    <a:tint val="75000"/>
                  </a:prstClr>
                </a:solidFill>
                <a:latin typeface="Calibri"/>
                <a:cs typeface="+mn-cs"/>
              </a:defRPr>
            </a:lvl1pPr>
          </a:lstStyle>
          <a:p>
            <a:pPr>
              <a:defRPr/>
            </a:pPr>
            <a:fld id="{9CC79E00-05B1-411D-8913-770F0E85792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287" r:id="rId1"/>
    <p:sldLayoutId id="2147486288" r:id="rId2"/>
    <p:sldLayoutId id="2147486289" r:id="rId3"/>
    <p:sldLayoutId id="2147486290" r:id="rId4"/>
    <p:sldLayoutId id="2147486291" r:id="rId5"/>
    <p:sldLayoutId id="2147486292" r:id="rId6"/>
    <p:sldLayoutId id="2147486293" r:id="rId7"/>
    <p:sldLayoutId id="2147486294" r:id="rId8"/>
    <p:sldLayoutId id="2147486295" r:id="rId9"/>
    <p:sldLayoutId id="2147486296" r:id="rId10"/>
    <p:sldLayoutId id="2147486297" r:id="rId11"/>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D0D13C28-B787-4E76-9900-E42ECE206805}"/>
              </a:ext>
            </a:extLst>
          </p:cNvPr>
          <p:cNvSpPr>
            <a:spLocks noGrp="1" noChangeArrowheads="1"/>
          </p:cNvSpPr>
          <p:nvPr>
            <p:ph type="title"/>
          </p:nvPr>
        </p:nvSpPr>
        <p:spPr bwMode="auto">
          <a:xfrm>
            <a:off x="0" y="0"/>
            <a:ext cx="914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5603" name="Rectangle 3">
            <a:extLst>
              <a:ext uri="{FF2B5EF4-FFF2-40B4-BE49-F238E27FC236}">
                <a16:creationId xmlns:a16="http://schemas.microsoft.com/office/drawing/2014/main" id="{0884F366-9C0D-4AC0-961E-BFD01456404C}"/>
              </a:ext>
            </a:extLst>
          </p:cNvPr>
          <p:cNvSpPr>
            <a:spLocks noGrp="1" noChangeArrowheads="1"/>
          </p:cNvSpPr>
          <p:nvPr>
            <p:ph type="body" idx="1"/>
          </p:nvPr>
        </p:nvSpPr>
        <p:spPr bwMode="auto">
          <a:xfrm>
            <a:off x="457200" y="1524000"/>
            <a:ext cx="7696200"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325636" name="Rectangle 4">
            <a:extLst>
              <a:ext uri="{FF2B5EF4-FFF2-40B4-BE49-F238E27FC236}">
                <a16:creationId xmlns:a16="http://schemas.microsoft.com/office/drawing/2014/main" id="{9F9D8439-9223-40F6-BFD9-71AE41474F63}"/>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50">
                <a:solidFill>
                  <a:srgbClr val="000000"/>
                </a:solidFill>
                <a:latin typeface="Arial" charset="0"/>
              </a:defRPr>
            </a:lvl1pPr>
          </a:lstStyle>
          <a:p>
            <a:pPr>
              <a:defRPr/>
            </a:pPr>
            <a:endParaRPr lang="en-US"/>
          </a:p>
        </p:txBody>
      </p:sp>
      <p:sp>
        <p:nvSpPr>
          <p:cNvPr id="325637" name="Rectangle 5">
            <a:extLst>
              <a:ext uri="{FF2B5EF4-FFF2-40B4-BE49-F238E27FC236}">
                <a16:creationId xmlns:a16="http://schemas.microsoft.com/office/drawing/2014/main" id="{2F6AF4CD-3132-4727-A08C-E9694BEEF72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50">
                <a:solidFill>
                  <a:srgbClr val="000000"/>
                </a:solidFill>
                <a:latin typeface="Arial" charset="0"/>
              </a:defRPr>
            </a:lvl1pPr>
          </a:lstStyle>
          <a:p>
            <a:pPr>
              <a:defRPr/>
            </a:pPr>
            <a:endParaRPr lang="en-US"/>
          </a:p>
        </p:txBody>
      </p:sp>
      <p:sp>
        <p:nvSpPr>
          <p:cNvPr id="325638" name="Rectangle 6">
            <a:extLst>
              <a:ext uri="{FF2B5EF4-FFF2-40B4-BE49-F238E27FC236}">
                <a16:creationId xmlns:a16="http://schemas.microsoft.com/office/drawing/2014/main" id="{C00F7CC3-E2A6-42B2-823B-FEBF4CBABA9C}"/>
              </a:ext>
            </a:extLst>
          </p:cNvPr>
          <p:cNvSpPr>
            <a:spLocks noGrp="1" noChangeArrowheads="1"/>
          </p:cNvSpPr>
          <p:nvPr>
            <p:ph type="sldNum" sz="quarter" idx="4"/>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50">
                <a:solidFill>
                  <a:srgbClr val="000000"/>
                </a:solidFill>
                <a:latin typeface="Arial" charset="0"/>
              </a:defRPr>
            </a:lvl1pPr>
          </a:lstStyle>
          <a:p>
            <a:pPr>
              <a:defRPr/>
            </a:pPr>
            <a:fld id="{926F466A-4DB7-47E5-9D82-3CADA0B116D5}"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6177" r:id="rId1"/>
    <p:sldLayoutId id="2147486178" r:id="rId2"/>
  </p:sldLayoutIdLst>
  <p:hf hdr="0" ftr="0" dt="0"/>
  <p:txStyles>
    <p:titleStyle>
      <a:lvl1pPr algn="ctr" rtl="0" eaLnBrk="0" fontAlgn="base" hangingPunct="0">
        <a:spcBef>
          <a:spcPct val="0"/>
        </a:spcBef>
        <a:spcAft>
          <a:spcPct val="0"/>
        </a:spcAft>
        <a:defRPr sz="3300">
          <a:solidFill>
            <a:schemeClr val="tx2"/>
          </a:solidFill>
          <a:latin typeface="+mj-lt"/>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900" algn="ctr" rtl="0" fontAlgn="base">
        <a:spcBef>
          <a:spcPct val="0"/>
        </a:spcBef>
        <a:spcAft>
          <a:spcPct val="0"/>
        </a:spcAft>
        <a:defRPr sz="3300">
          <a:solidFill>
            <a:schemeClr val="tx2"/>
          </a:solidFill>
          <a:latin typeface="Arial" charset="0"/>
        </a:defRPr>
      </a:lvl6pPr>
      <a:lvl7pPr marL="685800" algn="ctr" rtl="0" fontAlgn="base">
        <a:spcBef>
          <a:spcPct val="0"/>
        </a:spcBef>
        <a:spcAft>
          <a:spcPct val="0"/>
        </a:spcAft>
        <a:defRPr sz="3300">
          <a:solidFill>
            <a:schemeClr val="tx2"/>
          </a:solidFill>
          <a:latin typeface="Arial" charset="0"/>
        </a:defRPr>
      </a:lvl7pPr>
      <a:lvl8pPr marL="1028700" algn="ctr" rtl="0" fontAlgn="base">
        <a:spcBef>
          <a:spcPct val="0"/>
        </a:spcBef>
        <a:spcAft>
          <a:spcPct val="0"/>
        </a:spcAft>
        <a:defRPr sz="3300">
          <a:solidFill>
            <a:schemeClr val="tx2"/>
          </a:solidFill>
          <a:latin typeface="Arial" charset="0"/>
        </a:defRPr>
      </a:lvl8pPr>
      <a:lvl9pPr marL="1371600" algn="ctr" rtl="0" fontAlgn="base">
        <a:spcBef>
          <a:spcPct val="0"/>
        </a:spcBef>
        <a:spcAft>
          <a:spcPct val="0"/>
        </a:spcAft>
        <a:defRPr sz="3300">
          <a:solidFill>
            <a:schemeClr val="tx2"/>
          </a:solidFill>
          <a:latin typeface="Arial" charset="0"/>
        </a:defRPr>
      </a:lvl9pPr>
    </p:titleStyle>
    <p:bodyStyle>
      <a:lvl1pPr marL="257175" indent="-257175" algn="l" rtl="0" eaLnBrk="0" fontAlgn="base" hangingPunct="0">
        <a:spcBef>
          <a:spcPct val="20000"/>
        </a:spcBef>
        <a:spcAft>
          <a:spcPct val="0"/>
        </a:spcAft>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Char char="–"/>
        <a:defRPr sz="2100">
          <a:solidFill>
            <a:schemeClr val="tx1"/>
          </a:solidFill>
          <a:latin typeface="+mn-lt"/>
        </a:defRPr>
      </a:lvl2pPr>
      <a:lvl3pPr marL="857250" indent="-171450" algn="l" rtl="0" eaLnBrk="0" fontAlgn="base" hangingPunct="0">
        <a:spcBef>
          <a:spcPct val="20000"/>
        </a:spcBef>
        <a:spcAft>
          <a:spcPct val="0"/>
        </a:spcAft>
        <a:buChar char="•"/>
        <a:defRPr>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a:extLst>
              <a:ext uri="{FF2B5EF4-FFF2-40B4-BE49-F238E27FC236}">
                <a16:creationId xmlns:a16="http://schemas.microsoft.com/office/drawing/2014/main" id="{A921CE32-E0EE-4A08-B063-DCE188A409CC}"/>
              </a:ext>
            </a:extLst>
          </p:cNvPr>
          <p:cNvSpPr/>
          <p:nvPr/>
        </p:nvSpPr>
        <p:spPr>
          <a:xfrm flipV="1">
            <a:off x="285750" y="698500"/>
            <a:ext cx="8572500" cy="0"/>
          </a:xfrm>
          <a:prstGeom prst="line">
            <a:avLst/>
          </a:prstGeom>
          <a:ln w="254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solidFill>
                <a:srgbClr val="000000"/>
              </a:solidFill>
              <a:latin typeface="Helvetica"/>
              <a:ea typeface="Helvetica"/>
              <a:cs typeface="Helvetica"/>
              <a:sym typeface="Helvetica"/>
            </a:endParaRPr>
          </a:p>
        </p:txBody>
      </p:sp>
      <p:sp>
        <p:nvSpPr>
          <p:cNvPr id="3" name="Title Text">
            <a:extLst>
              <a:ext uri="{FF2B5EF4-FFF2-40B4-BE49-F238E27FC236}">
                <a16:creationId xmlns:a16="http://schemas.microsoft.com/office/drawing/2014/main" id="{0E3077A5-9A5B-42E5-B366-DC41157D84E9}"/>
              </a:ext>
            </a:extLst>
          </p:cNvPr>
          <p:cNvSpPr txBox="1">
            <a:spLocks noGrp="1"/>
          </p:cNvSpPr>
          <p:nvPr>
            <p:ph type="title"/>
          </p:nvPr>
        </p:nvSpPr>
        <p:spPr>
          <a:xfrm>
            <a:off x="285750" y="1081088"/>
            <a:ext cx="8572500" cy="508000"/>
          </a:xfrm>
          <a:prstGeom prst="rect">
            <a:avLst/>
          </a:prstGeom>
          <a:ln w="12700">
            <a:miter lim="400000"/>
          </a:ln>
          <a:extLst>
            <a:ext uri="{C572A759-6A51-4108-AA02-DFA0A04FC94B}"/>
          </a:extLst>
        </p:spPr>
        <p:txBody>
          <a:bodyPr lIns="50800" tIns="50800" rIns="50800" bIns="50800">
            <a:normAutofit/>
          </a:bodyPr>
          <a:lstStyle/>
          <a:p>
            <a:r>
              <a:t>Title Text</a:t>
            </a:r>
          </a:p>
        </p:txBody>
      </p:sp>
      <p:pic>
        <p:nvPicPr>
          <p:cNvPr id="26628" name="Image" descr="Image">
            <a:extLst>
              <a:ext uri="{FF2B5EF4-FFF2-40B4-BE49-F238E27FC236}">
                <a16:creationId xmlns:a16="http://schemas.microsoft.com/office/drawing/2014/main" id="{F7DA3B3D-178F-4CC2-AD50-2A25EE50FEF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81838" y="6218238"/>
            <a:ext cx="203041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 name="Body Level One…">
            <a:extLst>
              <a:ext uri="{FF2B5EF4-FFF2-40B4-BE49-F238E27FC236}">
                <a16:creationId xmlns:a16="http://schemas.microsoft.com/office/drawing/2014/main" id="{70157EE5-CDD9-426B-BC0F-E78109391990}"/>
              </a:ext>
            </a:extLst>
          </p:cNvPr>
          <p:cNvSpPr txBox="1">
            <a:spLocks noGrp="1"/>
          </p:cNvSpPr>
          <p:nvPr>
            <p:ph type="body" idx="1"/>
          </p:nvPr>
        </p:nvSpPr>
        <p:spPr>
          <a:xfrm>
            <a:off x="285750" y="1928813"/>
            <a:ext cx="8572500" cy="4295775"/>
          </a:xfrm>
          <a:prstGeom prst="rect">
            <a:avLst/>
          </a:prstGeom>
          <a:ln w="12700">
            <a:miter lim="400000"/>
          </a:ln>
          <a:extLst>
            <a:ext uri="{C572A759-6A51-4108-AA02-DFA0A04FC94B}"/>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a:extLst>
              <a:ext uri="{FF2B5EF4-FFF2-40B4-BE49-F238E27FC236}">
                <a16:creationId xmlns:a16="http://schemas.microsoft.com/office/drawing/2014/main" id="{D1D1E829-B932-4ABD-A95C-5665D670D751}"/>
              </a:ext>
            </a:extLst>
          </p:cNvPr>
          <p:cNvSpPr txBox="1">
            <a:spLocks noGrp="1"/>
          </p:cNvSpPr>
          <p:nvPr>
            <p:ph type="sldNum" sz="quarter" idx="2"/>
          </p:nvPr>
        </p:nvSpPr>
        <p:spPr>
          <a:xfrm>
            <a:off x="8497888" y="303213"/>
            <a:ext cx="357187" cy="311150"/>
          </a:xfrm>
          <a:prstGeom prst="rect">
            <a:avLst/>
          </a:prstGeom>
          <a:ln w="12700">
            <a:miter lim="400000"/>
          </a:ln>
        </p:spPr>
        <p:txBody>
          <a:bodyPr wrap="none" lIns="50800" tIns="50800" rIns="50800" bIns="50800">
            <a:spAutoFit/>
          </a:bodyPr>
          <a:lstStyle>
            <a:lvl1pPr algn="r">
              <a:lnSpc>
                <a:spcPct val="80000"/>
              </a:lnSpc>
              <a:spcBef>
                <a:spcPts val="0"/>
              </a:spcBef>
              <a:defRPr sz="1687">
                <a:latin typeface="DIN Alternate"/>
                <a:ea typeface="DIN Alternate"/>
                <a:cs typeface="DIN Alternate"/>
                <a:sym typeface="DIN Alternate"/>
              </a:defRPr>
            </a:lvl1pPr>
          </a:lstStyle>
          <a:p>
            <a:pPr>
              <a:defRPr/>
            </a:pPr>
            <a:fld id="{596464EC-A319-4245-BAEE-A64F510A75E2}" type="slidenum">
              <a:rPr/>
              <a:pPr>
                <a:defRPr/>
              </a:pPr>
              <a:t>‹#›</a:t>
            </a:fld>
            <a:endParaRPr/>
          </a:p>
        </p:txBody>
      </p:sp>
    </p:spTree>
  </p:cSld>
  <p:clrMap bg1="dk1" tx1="lt1" bg2="dk2" tx2="lt2" accent1="accent1" accent2="accent2" accent3="accent3" accent4="accent4" accent5="accent5" accent6="accent6" hlink="hlink" folHlink="folHlink"/>
  <p:sldLayoutIdLst>
    <p:sldLayoutId id="2147486298" r:id="rId1"/>
    <p:sldLayoutId id="2147486299" r:id="rId2"/>
    <p:sldLayoutId id="2147486300" r:id="rId3"/>
    <p:sldLayoutId id="2147486301" r:id="rId4"/>
    <p:sldLayoutId id="2147486302" r:id="rId5"/>
    <p:sldLayoutId id="2147486180" r:id="rId6"/>
    <p:sldLayoutId id="2147486303" r:id="rId7"/>
    <p:sldLayoutId id="2147486181" r:id="rId8"/>
    <p:sldLayoutId id="2147486304" r:id="rId9"/>
    <p:sldLayoutId id="2147486305" r:id="rId10"/>
    <p:sldLayoutId id="2147486306" r:id="rId11"/>
    <p:sldLayoutId id="2147486307" r:id="rId12"/>
    <p:sldLayoutId id="2147486308" r:id="rId13"/>
    <p:sldLayoutId id="2147486309" r:id="rId14"/>
    <p:sldLayoutId id="2147486310" r:id="rId15"/>
    <p:sldLayoutId id="2147486311" r:id="rId16"/>
  </p:sldLayoutIdLst>
  <p:transition spd="med"/>
  <p:txStyles>
    <p:titleStyle>
      <a:lvl1pPr algn="l" defTabSz="409575" rtl="0" eaLnBrk="0" fontAlgn="base" hangingPunct="0">
        <a:lnSpc>
          <a:spcPct val="80000"/>
        </a:lnSpc>
        <a:spcBef>
          <a:spcPts val="1975"/>
        </a:spcBef>
        <a:spcAft>
          <a:spcPct val="0"/>
        </a:spcAft>
        <a:defRPr sz="4200" cap="all">
          <a:solidFill>
            <a:schemeClr val="accent1"/>
          </a:solidFill>
          <a:latin typeface="+mn-lt"/>
          <a:ea typeface="+mn-ea"/>
          <a:cs typeface="+mn-cs"/>
          <a:sym typeface="DIN Condensed"/>
        </a:defRPr>
      </a:lvl1pPr>
      <a:lvl2pPr algn="l" defTabSz="409575" rtl="0" eaLnBrk="0" fontAlgn="base" hangingPunct="0">
        <a:lnSpc>
          <a:spcPct val="80000"/>
        </a:lnSpc>
        <a:spcBef>
          <a:spcPts val="1975"/>
        </a:spcBef>
        <a:spcAft>
          <a:spcPct val="0"/>
        </a:spcAft>
        <a:defRPr sz="4200" cap="all">
          <a:solidFill>
            <a:schemeClr val="accent1"/>
          </a:solidFill>
          <a:latin typeface="+mn-lt"/>
          <a:ea typeface="+mn-ea"/>
          <a:cs typeface="+mn-cs"/>
          <a:sym typeface="DIN Condensed"/>
        </a:defRPr>
      </a:lvl2pPr>
      <a:lvl3pPr algn="l" defTabSz="409575" rtl="0" eaLnBrk="0" fontAlgn="base" hangingPunct="0">
        <a:lnSpc>
          <a:spcPct val="80000"/>
        </a:lnSpc>
        <a:spcBef>
          <a:spcPts val="1975"/>
        </a:spcBef>
        <a:spcAft>
          <a:spcPct val="0"/>
        </a:spcAft>
        <a:defRPr sz="4200" cap="all">
          <a:solidFill>
            <a:schemeClr val="accent1"/>
          </a:solidFill>
          <a:latin typeface="+mn-lt"/>
          <a:ea typeface="+mn-ea"/>
          <a:cs typeface="+mn-cs"/>
          <a:sym typeface="DIN Condensed"/>
        </a:defRPr>
      </a:lvl3pPr>
      <a:lvl4pPr algn="l" defTabSz="409575" rtl="0" eaLnBrk="0" fontAlgn="base" hangingPunct="0">
        <a:lnSpc>
          <a:spcPct val="80000"/>
        </a:lnSpc>
        <a:spcBef>
          <a:spcPts val="1975"/>
        </a:spcBef>
        <a:spcAft>
          <a:spcPct val="0"/>
        </a:spcAft>
        <a:defRPr sz="4200" cap="all">
          <a:solidFill>
            <a:schemeClr val="accent1"/>
          </a:solidFill>
          <a:latin typeface="+mn-lt"/>
          <a:ea typeface="+mn-ea"/>
          <a:cs typeface="+mn-cs"/>
          <a:sym typeface="DIN Condensed"/>
        </a:defRPr>
      </a:lvl4pPr>
      <a:lvl5pPr algn="l" defTabSz="409575" rtl="0" eaLnBrk="0" fontAlgn="base" hangingPunct="0">
        <a:lnSpc>
          <a:spcPct val="80000"/>
        </a:lnSpc>
        <a:spcBef>
          <a:spcPts val="1975"/>
        </a:spcBef>
        <a:spcAft>
          <a:spcPct val="0"/>
        </a:spcAft>
        <a:defRPr sz="4200" cap="all">
          <a:solidFill>
            <a:schemeClr val="accent1"/>
          </a:solidFill>
          <a:latin typeface="+mn-lt"/>
          <a:ea typeface="+mn-ea"/>
          <a:cs typeface="+mn-cs"/>
          <a:sym typeface="DIN Condensed"/>
        </a:defRPr>
      </a:lvl5pPr>
      <a:lvl6pPr marL="0" marR="0" indent="803643"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6pPr>
      <a:lvl7pPr marL="0" marR="0" indent="964372"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7pPr>
      <a:lvl8pPr marL="0" marR="0" indent="1125101"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8pPr>
      <a:lvl9pPr marL="0" marR="0" indent="1285829" algn="l" defTabSz="410751" rtl="0" latinLnBrk="0">
        <a:lnSpc>
          <a:spcPct val="80000"/>
        </a:lnSpc>
        <a:spcBef>
          <a:spcPts val="1969"/>
        </a:spcBef>
        <a:spcAft>
          <a:spcPts val="0"/>
        </a:spcAft>
        <a:buClrTx/>
        <a:buSzTx/>
        <a:buFontTx/>
        <a:buNone/>
        <a:tabLst/>
        <a:defRPr sz="4219" b="0" i="0" u="none" strike="noStrike" cap="all" spc="0" baseline="0">
          <a:ln>
            <a:noFill/>
          </a:ln>
          <a:solidFill>
            <a:schemeClr val="accent1"/>
          </a:solidFill>
          <a:uFillTx/>
          <a:latin typeface="+mn-lt"/>
          <a:ea typeface="+mn-ea"/>
          <a:cs typeface="+mn-cs"/>
          <a:sym typeface="DIN Condensed"/>
        </a:defRPr>
      </a:lvl9pPr>
    </p:titleStyle>
    <p:bodyStyle>
      <a:lvl1pPr marL="311150" indent="-311150" algn="l" defTabSz="409575" rtl="0" eaLnBrk="0" fontAlgn="base" hangingPunct="0">
        <a:spcBef>
          <a:spcPts val="1975"/>
        </a:spcBef>
        <a:spcAft>
          <a:spcPct val="0"/>
        </a:spcAft>
        <a:buClr>
          <a:srgbClr val="39A3D5"/>
        </a:buClr>
        <a:buSzPct val="105000"/>
        <a:buFont typeface="Avenir Next"/>
        <a:buChar char="‣"/>
        <a:defRPr sz="2300">
          <a:solidFill>
            <a:srgbClr val="838787"/>
          </a:solidFill>
          <a:latin typeface="Avenir Next Medium"/>
          <a:ea typeface="Avenir Next Medium"/>
          <a:cs typeface="Avenir Next Medium"/>
          <a:sym typeface="Avenir Next Medium"/>
        </a:defRPr>
      </a:lvl1pPr>
      <a:lvl2pPr marL="623888" indent="-311150" algn="l" defTabSz="409575" rtl="0" eaLnBrk="0" fontAlgn="base" hangingPunct="0">
        <a:spcBef>
          <a:spcPts val="1975"/>
        </a:spcBef>
        <a:spcAft>
          <a:spcPct val="0"/>
        </a:spcAft>
        <a:buClr>
          <a:srgbClr val="39A3D5"/>
        </a:buClr>
        <a:buSzPct val="105000"/>
        <a:buFont typeface="Avenir Next"/>
        <a:buChar char="‣"/>
        <a:defRPr sz="2300">
          <a:solidFill>
            <a:srgbClr val="838787"/>
          </a:solidFill>
          <a:latin typeface="Avenir Next Medium"/>
          <a:ea typeface="Avenir Next Medium"/>
          <a:cs typeface="Avenir Next Medium"/>
          <a:sym typeface="Avenir Next Medium"/>
        </a:defRPr>
      </a:lvl2pPr>
      <a:lvl3pPr marL="936625" indent="-311150" algn="l" defTabSz="409575" rtl="0" eaLnBrk="0" fontAlgn="base" hangingPunct="0">
        <a:spcBef>
          <a:spcPts val="1975"/>
        </a:spcBef>
        <a:spcAft>
          <a:spcPct val="0"/>
        </a:spcAft>
        <a:buClr>
          <a:srgbClr val="39A3D5"/>
        </a:buClr>
        <a:buSzPct val="105000"/>
        <a:buFont typeface="Avenir Next"/>
        <a:buChar char="‣"/>
        <a:defRPr sz="2300">
          <a:solidFill>
            <a:srgbClr val="838787"/>
          </a:solidFill>
          <a:latin typeface="Avenir Next Medium"/>
          <a:ea typeface="Avenir Next Medium"/>
          <a:cs typeface="Avenir Next Medium"/>
          <a:sym typeface="Avenir Next Medium"/>
        </a:defRPr>
      </a:lvl3pPr>
      <a:lvl4pPr marL="1249363" indent="-311150" algn="l" defTabSz="409575" rtl="0" eaLnBrk="0" fontAlgn="base" hangingPunct="0">
        <a:spcBef>
          <a:spcPts val="1975"/>
        </a:spcBef>
        <a:spcAft>
          <a:spcPct val="0"/>
        </a:spcAft>
        <a:buClr>
          <a:srgbClr val="39A3D5"/>
        </a:buClr>
        <a:buSzPct val="105000"/>
        <a:buFont typeface="Avenir Next"/>
        <a:buChar char="‣"/>
        <a:defRPr sz="2300">
          <a:solidFill>
            <a:srgbClr val="838787"/>
          </a:solidFill>
          <a:latin typeface="Avenir Next Medium"/>
          <a:ea typeface="Avenir Next Medium"/>
          <a:cs typeface="Avenir Next Medium"/>
          <a:sym typeface="Avenir Next Medium"/>
        </a:defRPr>
      </a:lvl4pPr>
      <a:lvl5pPr marL="1562100" indent="-311150" algn="l" defTabSz="409575" rtl="0" eaLnBrk="0" fontAlgn="base" hangingPunct="0">
        <a:spcBef>
          <a:spcPts val="1975"/>
        </a:spcBef>
        <a:spcAft>
          <a:spcPct val="0"/>
        </a:spcAft>
        <a:buClr>
          <a:srgbClr val="39A3D5"/>
        </a:buClr>
        <a:buSzPct val="105000"/>
        <a:buFont typeface="Avenir Next"/>
        <a:buChar char="‣"/>
        <a:defRPr sz="2300">
          <a:solidFill>
            <a:srgbClr val="838787"/>
          </a:solidFill>
          <a:latin typeface="Avenir Next Medium"/>
          <a:ea typeface="Avenir Next Medium"/>
          <a:cs typeface="Avenir Next Medium"/>
          <a:sym typeface="Avenir Next Medium"/>
        </a:defRPr>
      </a:lvl5pPr>
      <a:lvl6pPr marL="1875168"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6pPr>
      <a:lvl7pPr marL="2187696"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7pPr>
      <a:lvl8pPr marL="2500224"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8pPr>
      <a:lvl9pPr marL="2812752"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1pPr>
      <a:lvl2pPr marL="0" marR="0" indent="160729"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2pPr>
      <a:lvl3pPr marL="0" marR="0" indent="321457"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3pPr>
      <a:lvl4pPr marL="0" marR="0" indent="482186"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4pPr>
      <a:lvl5pPr marL="0" marR="0" indent="642915"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5pPr>
      <a:lvl6pPr marL="0" marR="0" indent="803643"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6pPr>
      <a:lvl7pPr marL="0" marR="0" indent="964372"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7pPr>
      <a:lvl8pPr marL="0" marR="0" indent="1125101"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8pPr>
      <a:lvl9pPr marL="0" marR="0" indent="1285829"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DIN Alternate"/>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78915" name="Rectangle 3">
            <a:extLst>
              <a:ext uri="{FF2B5EF4-FFF2-40B4-BE49-F238E27FC236}">
                <a16:creationId xmlns:a16="http://schemas.microsoft.com/office/drawing/2014/main" id="{936514AF-0F70-42D0-AE85-39213765EE16}"/>
              </a:ext>
            </a:extLst>
          </p:cNvPr>
          <p:cNvSpPr>
            <a:spLocks noGrp="1" noChangeArrowheads="1"/>
          </p:cNvSpPr>
          <p:nvPr>
            <p:ph type="title"/>
          </p:nvPr>
        </p:nvSpPr>
        <p:spPr bwMode="auto">
          <a:xfrm>
            <a:off x="0" y="914400"/>
            <a:ext cx="9144000" cy="1143000"/>
          </a:xfrm>
          <a:prstGeom prst="rect">
            <a:avLst/>
          </a:prstGeom>
          <a:gradFill rotWithShape="1">
            <a:gsLst>
              <a:gs pos="0">
                <a:schemeClr val="tx1">
                  <a:alpha val="67999"/>
                </a:schemeClr>
              </a:gs>
              <a:gs pos="50000">
                <a:schemeClr val="accent2">
                  <a:alpha val="67000"/>
                </a:schemeClr>
              </a:gs>
              <a:gs pos="100000">
                <a:schemeClr val="tx1">
                  <a:alpha val="67999"/>
                </a:schemeClr>
              </a:gs>
            </a:gsLst>
            <a:lin ang="5400000" scaled="1"/>
          </a:gra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3075" name="Rectangle 4">
            <a:extLst>
              <a:ext uri="{FF2B5EF4-FFF2-40B4-BE49-F238E27FC236}">
                <a16:creationId xmlns:a16="http://schemas.microsoft.com/office/drawing/2014/main" id="{A35DD43C-B7F6-4E1A-AE7E-69089E4697E1}"/>
              </a:ext>
            </a:extLst>
          </p:cNvPr>
          <p:cNvSpPr>
            <a:spLocks noGrp="1" noChangeArrowheads="1"/>
          </p:cNvSpPr>
          <p:nvPr>
            <p:ph type="body" idx="1"/>
          </p:nvPr>
        </p:nvSpPr>
        <p:spPr bwMode="auto">
          <a:xfrm>
            <a:off x="381000" y="2057400"/>
            <a:ext cx="8458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pic>
        <p:nvPicPr>
          <p:cNvPr id="3076" name="Picture 6" descr="Picture1">
            <a:extLst>
              <a:ext uri="{FF2B5EF4-FFF2-40B4-BE49-F238E27FC236}">
                <a16:creationId xmlns:a16="http://schemas.microsoft.com/office/drawing/2014/main" id="{F2D125B1-73C0-45FC-BCF6-15E2EBD1BF0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16154" t="24554" r="22102" b="62785"/>
          <a:stretch>
            <a:fillRect/>
          </a:stretch>
        </p:blipFill>
        <p:spPr bwMode="auto">
          <a:xfrm>
            <a:off x="2362200" y="0"/>
            <a:ext cx="427196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184" r:id="rId1"/>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pitchFamily="34" charset="0"/>
        </a:defRPr>
      </a:lvl2pPr>
      <a:lvl3pPr algn="ctr" rtl="0" eaLnBrk="0" fontAlgn="base" hangingPunct="0">
        <a:spcBef>
          <a:spcPct val="0"/>
        </a:spcBef>
        <a:spcAft>
          <a:spcPct val="0"/>
        </a:spcAft>
        <a:defRPr sz="4400">
          <a:solidFill>
            <a:schemeClr val="bg1"/>
          </a:solidFill>
          <a:latin typeface="Arial" pitchFamily="34" charset="0"/>
        </a:defRPr>
      </a:lvl3pPr>
      <a:lvl4pPr algn="ctr" rtl="0" eaLnBrk="0" fontAlgn="base" hangingPunct="0">
        <a:spcBef>
          <a:spcPct val="0"/>
        </a:spcBef>
        <a:spcAft>
          <a:spcPct val="0"/>
        </a:spcAft>
        <a:defRPr sz="4400">
          <a:solidFill>
            <a:schemeClr val="bg1"/>
          </a:solidFill>
          <a:latin typeface="Arial" pitchFamily="34" charset="0"/>
        </a:defRPr>
      </a:lvl4pPr>
      <a:lvl5pPr algn="ctr" rtl="0" eaLnBrk="0" fontAlgn="base" hangingPunct="0">
        <a:spcBef>
          <a:spcPct val="0"/>
        </a:spcBef>
        <a:spcAft>
          <a:spcPct val="0"/>
        </a:spcAft>
        <a:defRPr sz="4400">
          <a:solidFill>
            <a:schemeClr val="bg1"/>
          </a:solidFill>
          <a:latin typeface="Arial" pitchFamily="34" charset="0"/>
        </a:defRPr>
      </a:lvl5pPr>
      <a:lvl6pPr marL="457200" algn="ctr" rtl="0" fontAlgn="base">
        <a:spcBef>
          <a:spcPct val="0"/>
        </a:spcBef>
        <a:spcAft>
          <a:spcPct val="0"/>
        </a:spcAft>
        <a:defRPr sz="4400">
          <a:solidFill>
            <a:schemeClr val="bg1"/>
          </a:solidFill>
          <a:latin typeface="Arial" pitchFamily="34" charset="0"/>
        </a:defRPr>
      </a:lvl6pPr>
      <a:lvl7pPr marL="914400" algn="ctr" rtl="0" fontAlgn="base">
        <a:spcBef>
          <a:spcPct val="0"/>
        </a:spcBef>
        <a:spcAft>
          <a:spcPct val="0"/>
        </a:spcAft>
        <a:defRPr sz="4400">
          <a:solidFill>
            <a:schemeClr val="bg1"/>
          </a:solidFill>
          <a:latin typeface="Arial" pitchFamily="34" charset="0"/>
        </a:defRPr>
      </a:lvl7pPr>
      <a:lvl8pPr marL="1371600" algn="ctr" rtl="0" fontAlgn="base">
        <a:spcBef>
          <a:spcPct val="0"/>
        </a:spcBef>
        <a:spcAft>
          <a:spcPct val="0"/>
        </a:spcAft>
        <a:defRPr sz="4400">
          <a:solidFill>
            <a:schemeClr val="bg1"/>
          </a:solidFill>
          <a:latin typeface="Arial" pitchFamily="34" charset="0"/>
        </a:defRPr>
      </a:lvl8pPr>
      <a:lvl9pPr marL="1828800" algn="ctr" rtl="0" fontAlgn="base">
        <a:spcBef>
          <a:spcPct val="0"/>
        </a:spcBef>
        <a:spcAft>
          <a:spcPct val="0"/>
        </a:spcAft>
        <a:defRPr sz="4400">
          <a:solidFill>
            <a:schemeClr val="bg1"/>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78915" name="Rectangle 3">
            <a:extLst>
              <a:ext uri="{FF2B5EF4-FFF2-40B4-BE49-F238E27FC236}">
                <a16:creationId xmlns:a16="http://schemas.microsoft.com/office/drawing/2014/main" id="{3EAB5AF4-DCB4-4B85-BF80-DF6876DB2290}"/>
              </a:ext>
            </a:extLst>
          </p:cNvPr>
          <p:cNvSpPr>
            <a:spLocks noGrp="1" noChangeArrowheads="1"/>
          </p:cNvSpPr>
          <p:nvPr>
            <p:ph type="title"/>
          </p:nvPr>
        </p:nvSpPr>
        <p:spPr bwMode="auto">
          <a:xfrm>
            <a:off x="381000" y="914400"/>
            <a:ext cx="8458200" cy="1143000"/>
          </a:xfrm>
          <a:prstGeom prst="rect">
            <a:avLst/>
          </a:prstGeom>
          <a:gradFill rotWithShape="1">
            <a:gsLst>
              <a:gs pos="0">
                <a:schemeClr val="tx1">
                  <a:alpha val="67999"/>
                </a:schemeClr>
              </a:gs>
              <a:gs pos="50000">
                <a:schemeClr val="accent2">
                  <a:alpha val="67000"/>
                </a:schemeClr>
              </a:gs>
              <a:gs pos="100000">
                <a:schemeClr val="tx1">
                  <a:alpha val="67999"/>
                </a:schemeClr>
              </a:gs>
            </a:gsLst>
            <a:lin ang="5400000" scaled="1"/>
          </a:gra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Rectangle 4">
            <a:extLst>
              <a:ext uri="{FF2B5EF4-FFF2-40B4-BE49-F238E27FC236}">
                <a16:creationId xmlns:a16="http://schemas.microsoft.com/office/drawing/2014/main" id="{64AD0916-E0E3-407A-87A4-5DC57B5CF46B}"/>
              </a:ext>
            </a:extLst>
          </p:cNvPr>
          <p:cNvSpPr>
            <a:spLocks noGrp="1" noChangeArrowheads="1"/>
          </p:cNvSpPr>
          <p:nvPr>
            <p:ph type="body" idx="1"/>
          </p:nvPr>
        </p:nvSpPr>
        <p:spPr bwMode="auto">
          <a:xfrm>
            <a:off x="381000" y="2133600"/>
            <a:ext cx="8458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	Click to edit Master text styles</a:t>
            </a:r>
          </a:p>
          <a:p>
            <a:pPr lvl="1"/>
            <a:r>
              <a:rPr lang="en-US" altLang="en-US"/>
              <a:t>Second level</a:t>
            </a:r>
          </a:p>
        </p:txBody>
      </p:sp>
      <p:pic>
        <p:nvPicPr>
          <p:cNvPr id="4100" name="Picture 6" descr="Picture1">
            <a:extLst>
              <a:ext uri="{FF2B5EF4-FFF2-40B4-BE49-F238E27FC236}">
                <a16:creationId xmlns:a16="http://schemas.microsoft.com/office/drawing/2014/main" id="{FE0A7A3C-80CD-4C81-A129-E18BD5C4A25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16154" t="24554" r="22102" b="62785"/>
          <a:stretch>
            <a:fillRect/>
          </a:stretch>
        </p:blipFill>
        <p:spPr bwMode="auto">
          <a:xfrm>
            <a:off x="2362200" y="0"/>
            <a:ext cx="427196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114" r:id="rId1"/>
  </p:sldLayoutIdLst>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pitchFamily="34" charset="0"/>
        </a:defRPr>
      </a:lvl2pPr>
      <a:lvl3pPr algn="ctr" rtl="0" eaLnBrk="0" fontAlgn="base" hangingPunct="0">
        <a:spcBef>
          <a:spcPct val="0"/>
        </a:spcBef>
        <a:spcAft>
          <a:spcPct val="0"/>
        </a:spcAft>
        <a:defRPr sz="4400">
          <a:solidFill>
            <a:schemeClr val="bg1"/>
          </a:solidFill>
          <a:latin typeface="Arial" pitchFamily="34" charset="0"/>
        </a:defRPr>
      </a:lvl3pPr>
      <a:lvl4pPr algn="ctr" rtl="0" eaLnBrk="0" fontAlgn="base" hangingPunct="0">
        <a:spcBef>
          <a:spcPct val="0"/>
        </a:spcBef>
        <a:spcAft>
          <a:spcPct val="0"/>
        </a:spcAft>
        <a:defRPr sz="4400">
          <a:solidFill>
            <a:schemeClr val="bg1"/>
          </a:solidFill>
          <a:latin typeface="Arial" pitchFamily="34" charset="0"/>
        </a:defRPr>
      </a:lvl4pPr>
      <a:lvl5pPr algn="ctr" rtl="0" eaLnBrk="0" fontAlgn="base" hangingPunct="0">
        <a:spcBef>
          <a:spcPct val="0"/>
        </a:spcBef>
        <a:spcAft>
          <a:spcPct val="0"/>
        </a:spcAft>
        <a:defRPr sz="4400">
          <a:solidFill>
            <a:schemeClr val="bg1"/>
          </a:solidFill>
          <a:latin typeface="Arial" pitchFamily="34" charset="0"/>
        </a:defRPr>
      </a:lvl5pPr>
      <a:lvl6pPr marL="457200" algn="ctr" rtl="0" fontAlgn="base">
        <a:spcBef>
          <a:spcPct val="0"/>
        </a:spcBef>
        <a:spcAft>
          <a:spcPct val="0"/>
        </a:spcAft>
        <a:defRPr sz="4400">
          <a:solidFill>
            <a:schemeClr val="bg1"/>
          </a:solidFill>
          <a:latin typeface="Arial" pitchFamily="34" charset="0"/>
        </a:defRPr>
      </a:lvl6pPr>
      <a:lvl7pPr marL="914400" algn="ctr" rtl="0" fontAlgn="base">
        <a:spcBef>
          <a:spcPct val="0"/>
        </a:spcBef>
        <a:spcAft>
          <a:spcPct val="0"/>
        </a:spcAft>
        <a:defRPr sz="4400">
          <a:solidFill>
            <a:schemeClr val="bg1"/>
          </a:solidFill>
          <a:latin typeface="Arial" pitchFamily="34" charset="0"/>
        </a:defRPr>
      </a:lvl7pPr>
      <a:lvl8pPr marL="1371600" algn="ctr" rtl="0" fontAlgn="base">
        <a:spcBef>
          <a:spcPct val="0"/>
        </a:spcBef>
        <a:spcAft>
          <a:spcPct val="0"/>
        </a:spcAft>
        <a:defRPr sz="4400">
          <a:solidFill>
            <a:schemeClr val="bg1"/>
          </a:solidFill>
          <a:latin typeface="Arial" pitchFamily="34" charset="0"/>
        </a:defRPr>
      </a:lvl8pPr>
      <a:lvl9pPr marL="1828800" algn="ctr" rtl="0" fontAlgn="base">
        <a:spcBef>
          <a:spcPct val="0"/>
        </a:spcBef>
        <a:spcAft>
          <a:spcPct val="0"/>
        </a:spcAft>
        <a:defRPr sz="4400">
          <a:solidFill>
            <a:schemeClr val="bg1"/>
          </a:solidFill>
          <a:latin typeface="Arial" pitchFamily="34" charset="0"/>
        </a:defRPr>
      </a:lvl9pPr>
    </p:titleStyle>
    <p:body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DAD8530-49B2-4E3A-BE85-2B8F1E3EA939}"/>
              </a:ext>
            </a:extLst>
          </p:cNvPr>
          <p:cNvSpPr>
            <a:spLocks noChangeArrowheads="1"/>
          </p:cNvSpPr>
          <p:nvPr userDrawn="1"/>
        </p:nvSpPr>
        <p:spPr bwMode="auto">
          <a:xfrm>
            <a:off x="8763000" y="6553200"/>
            <a:ext cx="381000" cy="304800"/>
          </a:xfrm>
          <a:prstGeom prst="rect">
            <a:avLst/>
          </a:prstGeom>
          <a:solidFill>
            <a:srgbClr val="FF9933"/>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678915" name="Rectangle 3">
            <a:extLst>
              <a:ext uri="{FF2B5EF4-FFF2-40B4-BE49-F238E27FC236}">
                <a16:creationId xmlns:a16="http://schemas.microsoft.com/office/drawing/2014/main" id="{0D5391D6-0EC4-4DA5-9636-7BA97082962D}"/>
              </a:ext>
            </a:extLst>
          </p:cNvPr>
          <p:cNvSpPr>
            <a:spLocks noGrp="1" noChangeArrowheads="1"/>
          </p:cNvSpPr>
          <p:nvPr>
            <p:ph type="title"/>
          </p:nvPr>
        </p:nvSpPr>
        <p:spPr bwMode="auto">
          <a:xfrm>
            <a:off x="381000" y="914400"/>
            <a:ext cx="8458200" cy="1143000"/>
          </a:xfrm>
          <a:prstGeom prst="rect">
            <a:avLst/>
          </a:prstGeom>
          <a:gradFill rotWithShape="1">
            <a:gsLst>
              <a:gs pos="0">
                <a:schemeClr val="tx1">
                  <a:alpha val="67999"/>
                </a:schemeClr>
              </a:gs>
              <a:gs pos="50000">
                <a:schemeClr val="accent2">
                  <a:alpha val="67000"/>
                </a:schemeClr>
              </a:gs>
              <a:gs pos="100000">
                <a:schemeClr val="tx1">
                  <a:alpha val="67999"/>
                </a:schemeClr>
              </a:gs>
            </a:gsLst>
            <a:lin ang="5400000" scaled="1"/>
          </a:gra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124" name="Rectangle 4">
            <a:extLst>
              <a:ext uri="{FF2B5EF4-FFF2-40B4-BE49-F238E27FC236}">
                <a16:creationId xmlns:a16="http://schemas.microsoft.com/office/drawing/2014/main" id="{D17E3F33-E81A-4021-B254-43F6D4D151C8}"/>
              </a:ext>
            </a:extLst>
          </p:cNvPr>
          <p:cNvSpPr>
            <a:spLocks noGrp="1" noChangeArrowheads="1"/>
          </p:cNvSpPr>
          <p:nvPr>
            <p:ph type="body" idx="1"/>
          </p:nvPr>
        </p:nvSpPr>
        <p:spPr bwMode="auto">
          <a:xfrm>
            <a:off x="381000" y="2057400"/>
            <a:ext cx="8458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678917" name="Rectangle 5">
            <a:extLst>
              <a:ext uri="{FF2B5EF4-FFF2-40B4-BE49-F238E27FC236}">
                <a16:creationId xmlns:a16="http://schemas.microsoft.com/office/drawing/2014/main" id="{36349F56-BB11-42CB-B497-25EA8361224B}"/>
              </a:ext>
            </a:extLst>
          </p:cNvPr>
          <p:cNvSpPr>
            <a:spLocks noGrp="1" noChangeArrowheads="1"/>
          </p:cNvSpPr>
          <p:nvPr>
            <p:ph type="sldNum" sz="quarter" idx="4"/>
          </p:nvPr>
        </p:nvSpPr>
        <p:spPr bwMode="auto">
          <a:xfrm>
            <a:off x="7543800" y="6553200"/>
            <a:ext cx="1600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3pPr lvl="2" algn="r" eaLnBrk="1" hangingPunct="1">
              <a:defRPr sz="1400"/>
            </a:lvl3pPr>
          </a:lstStyle>
          <a:p>
            <a:pPr lvl="2">
              <a:defRPr/>
            </a:pPr>
            <a:fld id="{F79890BB-A680-4578-844C-D9769C1D8EEB}" type="slidenum">
              <a:rPr lang="en-US" altLang="en-US"/>
              <a:pPr lvl="2">
                <a:defRPr/>
              </a:pPr>
              <a:t>‹#›</a:t>
            </a:fld>
            <a:endParaRPr lang="en-US" altLang="en-US"/>
          </a:p>
        </p:txBody>
      </p:sp>
      <p:pic>
        <p:nvPicPr>
          <p:cNvPr id="5126" name="Picture 6" descr="Picture1">
            <a:extLst>
              <a:ext uri="{FF2B5EF4-FFF2-40B4-BE49-F238E27FC236}">
                <a16:creationId xmlns:a16="http://schemas.microsoft.com/office/drawing/2014/main" id="{9A97C56B-2137-44D2-9649-7458B486C5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16154" t="24554" r="22102" b="62785"/>
          <a:stretch>
            <a:fillRect/>
          </a:stretch>
        </p:blipFill>
        <p:spPr bwMode="auto">
          <a:xfrm>
            <a:off x="2362200" y="0"/>
            <a:ext cx="427196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pitchFamily="34" charset="0"/>
        </a:defRPr>
      </a:lvl2pPr>
      <a:lvl3pPr algn="ctr" rtl="0" eaLnBrk="0" fontAlgn="base" hangingPunct="0">
        <a:spcBef>
          <a:spcPct val="0"/>
        </a:spcBef>
        <a:spcAft>
          <a:spcPct val="0"/>
        </a:spcAft>
        <a:defRPr sz="4400">
          <a:solidFill>
            <a:schemeClr val="bg1"/>
          </a:solidFill>
          <a:latin typeface="Arial" pitchFamily="34" charset="0"/>
        </a:defRPr>
      </a:lvl3pPr>
      <a:lvl4pPr algn="ctr" rtl="0" eaLnBrk="0" fontAlgn="base" hangingPunct="0">
        <a:spcBef>
          <a:spcPct val="0"/>
        </a:spcBef>
        <a:spcAft>
          <a:spcPct val="0"/>
        </a:spcAft>
        <a:defRPr sz="4400">
          <a:solidFill>
            <a:schemeClr val="bg1"/>
          </a:solidFill>
          <a:latin typeface="Arial" pitchFamily="34" charset="0"/>
        </a:defRPr>
      </a:lvl4pPr>
      <a:lvl5pPr algn="ctr" rtl="0" eaLnBrk="0" fontAlgn="base" hangingPunct="0">
        <a:spcBef>
          <a:spcPct val="0"/>
        </a:spcBef>
        <a:spcAft>
          <a:spcPct val="0"/>
        </a:spcAft>
        <a:defRPr sz="4400">
          <a:solidFill>
            <a:schemeClr val="bg1"/>
          </a:solidFill>
          <a:latin typeface="Arial" pitchFamily="34" charset="0"/>
        </a:defRPr>
      </a:lvl5pPr>
      <a:lvl6pPr marL="457200" algn="ctr" rtl="0" fontAlgn="base">
        <a:spcBef>
          <a:spcPct val="0"/>
        </a:spcBef>
        <a:spcAft>
          <a:spcPct val="0"/>
        </a:spcAft>
        <a:defRPr sz="4400">
          <a:solidFill>
            <a:schemeClr val="bg1"/>
          </a:solidFill>
          <a:latin typeface="Arial" pitchFamily="34" charset="0"/>
        </a:defRPr>
      </a:lvl6pPr>
      <a:lvl7pPr marL="914400" algn="ctr" rtl="0" fontAlgn="base">
        <a:spcBef>
          <a:spcPct val="0"/>
        </a:spcBef>
        <a:spcAft>
          <a:spcPct val="0"/>
        </a:spcAft>
        <a:defRPr sz="4400">
          <a:solidFill>
            <a:schemeClr val="bg1"/>
          </a:solidFill>
          <a:latin typeface="Arial" pitchFamily="34" charset="0"/>
        </a:defRPr>
      </a:lvl7pPr>
      <a:lvl8pPr marL="1371600" algn="ctr" rtl="0" fontAlgn="base">
        <a:spcBef>
          <a:spcPct val="0"/>
        </a:spcBef>
        <a:spcAft>
          <a:spcPct val="0"/>
        </a:spcAft>
        <a:defRPr sz="4400">
          <a:solidFill>
            <a:schemeClr val="bg1"/>
          </a:solidFill>
          <a:latin typeface="Arial" pitchFamily="34" charset="0"/>
        </a:defRPr>
      </a:lvl8pPr>
      <a:lvl9pPr marL="1828800" algn="ctr" rtl="0" fontAlgn="base">
        <a:spcBef>
          <a:spcPct val="0"/>
        </a:spcBef>
        <a:spcAft>
          <a:spcPct val="0"/>
        </a:spcAft>
        <a:defRPr sz="4400">
          <a:solidFill>
            <a:schemeClr val="bg1"/>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Title Placeholder 1">
            <a:extLst>
              <a:ext uri="{FF2B5EF4-FFF2-40B4-BE49-F238E27FC236}">
                <a16:creationId xmlns:a16="http://schemas.microsoft.com/office/drawing/2014/main" id="{5798A97D-5213-42DE-9B4C-C7D4CDF5F057}"/>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6147" name="Text Placeholder 2">
            <a:extLst>
              <a:ext uri="{FF2B5EF4-FFF2-40B4-BE49-F238E27FC236}">
                <a16:creationId xmlns:a16="http://schemas.microsoft.com/office/drawing/2014/main" id="{AA0D9777-E4FA-47E9-B146-5BF2F34DC0CA}"/>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192BBD5C-6A56-428C-9317-5FDFF962305E}"/>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5" name="Footer Placeholder 4">
            <a:extLst>
              <a:ext uri="{FF2B5EF4-FFF2-40B4-BE49-F238E27FC236}">
                <a16:creationId xmlns:a16="http://schemas.microsoft.com/office/drawing/2014/main" id="{F7D77E88-3BF4-4BDD-B45F-142AB4A52E53}"/>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ECED23B6-A2C6-4A37-90DD-ED5ECA9947F9}"/>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mn-lt"/>
                <a:cs typeface="+mn-cs"/>
              </a:defRPr>
            </a:lvl1pPr>
          </a:lstStyle>
          <a:p>
            <a:pPr>
              <a:defRPr/>
            </a:pPr>
            <a:fld id="{5C6D7F1C-E925-4501-BA15-6CAD1329CE0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185" r:id="rId1"/>
    <p:sldLayoutId id="2147486186" r:id="rId2"/>
    <p:sldLayoutId id="2147486187" r:id="rId3"/>
    <p:sldLayoutId id="2147486188" r:id="rId4"/>
    <p:sldLayoutId id="2147486189" r:id="rId5"/>
    <p:sldLayoutId id="2147486190" r:id="rId6"/>
    <p:sldLayoutId id="2147486191" r:id="rId7"/>
    <p:sldLayoutId id="2147486192" r:id="rId8"/>
    <p:sldLayoutId id="2147486193" r:id="rId9"/>
    <p:sldLayoutId id="2147486194" r:id="rId10"/>
    <p:sldLayoutId id="2147486195"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2847A87-5C94-4644-AD0C-DE2604311A99}"/>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en-US"/>
              <a:t>Titelmasterformat durch Klicken bearbeiten</a:t>
            </a:r>
          </a:p>
        </p:txBody>
      </p:sp>
      <p:sp>
        <p:nvSpPr>
          <p:cNvPr id="7171" name="Rectangle 3">
            <a:extLst>
              <a:ext uri="{FF2B5EF4-FFF2-40B4-BE49-F238E27FC236}">
                <a16:creationId xmlns:a16="http://schemas.microsoft.com/office/drawing/2014/main" id="{CED02C72-6504-4AFA-BC10-9FA6291B4F7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en-US"/>
              <a:t>durch Klicken bearbeiten</a:t>
            </a:r>
          </a:p>
          <a:p>
            <a:pPr lvl="1"/>
            <a:r>
              <a:rPr lang="de-DE" altLang="en-US"/>
              <a:t>Zweite Ebene</a:t>
            </a:r>
          </a:p>
          <a:p>
            <a:pPr lvl="2"/>
            <a:r>
              <a:rPr lang="de-DE" altLang="en-US"/>
              <a:t>Dritte Ebene</a:t>
            </a:r>
          </a:p>
          <a:p>
            <a:pPr lvl="3"/>
            <a:r>
              <a:rPr lang="de-DE" altLang="en-US"/>
              <a:t>Vierte Ebene</a:t>
            </a:r>
          </a:p>
          <a:p>
            <a:pPr lvl="4"/>
            <a:r>
              <a:rPr lang="de-DE" altLang="en-US"/>
              <a:t>Fünfte Ebene</a:t>
            </a:r>
          </a:p>
        </p:txBody>
      </p:sp>
      <p:sp>
        <p:nvSpPr>
          <p:cNvPr id="12292" name="Rectangle 4">
            <a:extLst>
              <a:ext uri="{FF2B5EF4-FFF2-40B4-BE49-F238E27FC236}">
                <a16:creationId xmlns:a16="http://schemas.microsoft.com/office/drawing/2014/main" id="{25CAC9F1-BACC-4289-A5EB-ACCDF63AD288}"/>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pitchFamily="34" charset="0"/>
                <a:cs typeface="+mn-cs"/>
              </a:defRPr>
            </a:lvl1pPr>
          </a:lstStyle>
          <a:p>
            <a:pPr>
              <a:defRPr/>
            </a:pPr>
            <a:endParaRPr lang="de-DE"/>
          </a:p>
        </p:txBody>
      </p:sp>
      <p:sp>
        <p:nvSpPr>
          <p:cNvPr id="12293" name="Rectangle 5">
            <a:extLst>
              <a:ext uri="{FF2B5EF4-FFF2-40B4-BE49-F238E27FC236}">
                <a16:creationId xmlns:a16="http://schemas.microsoft.com/office/drawing/2014/main" id="{6EC4E440-D6A2-43F1-BE9E-B2C394DA06A5}"/>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pitchFamily="34" charset="0"/>
                <a:cs typeface="+mn-cs"/>
              </a:defRPr>
            </a:lvl1pPr>
          </a:lstStyle>
          <a:p>
            <a:pPr>
              <a:defRPr/>
            </a:pPr>
            <a:endParaRPr lang="de-DE"/>
          </a:p>
        </p:txBody>
      </p:sp>
      <p:sp>
        <p:nvSpPr>
          <p:cNvPr id="12294" name="Rectangle 6">
            <a:extLst>
              <a:ext uri="{FF2B5EF4-FFF2-40B4-BE49-F238E27FC236}">
                <a16:creationId xmlns:a16="http://schemas.microsoft.com/office/drawing/2014/main" id="{376C8A2B-25F5-422D-9422-AB8482627976}"/>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pitchFamily="34" charset="0"/>
                <a:cs typeface="+mn-cs"/>
              </a:defRPr>
            </a:lvl1pPr>
          </a:lstStyle>
          <a:p>
            <a:pPr>
              <a:defRPr/>
            </a:pPr>
            <a:fld id="{57A74174-2A15-400F-AA00-3E2398DD3273}" type="slidenum">
              <a:rPr lang="de-DE"/>
              <a:pPr>
                <a:defRPr/>
              </a:pPr>
              <a:t>‹#›</a:t>
            </a:fld>
            <a:endParaRPr lang="de-DE"/>
          </a:p>
        </p:txBody>
      </p:sp>
    </p:spTree>
  </p:cSld>
  <p:clrMap bg1="lt1" tx1="dk1" bg2="lt2" tx2="dk2" accent1="accent1" accent2="accent2" accent3="accent3" accent4="accent4" accent5="accent5" accent6="accent6" hlink="hlink" folHlink="folHlink"/>
  <p:sldLayoutIdLst>
    <p:sldLayoutId id="2147486196" r:id="rId1"/>
    <p:sldLayoutId id="2147486197" r:id="rId2"/>
    <p:sldLayoutId id="2147486198" r:id="rId3"/>
    <p:sldLayoutId id="2147486199" r:id="rId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Title Placeholder 1">
            <a:extLst>
              <a:ext uri="{FF2B5EF4-FFF2-40B4-BE49-F238E27FC236}">
                <a16:creationId xmlns:a16="http://schemas.microsoft.com/office/drawing/2014/main" id="{89E7D071-DA28-4462-9323-6177DC4FB0CE}"/>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195" name="Text Placeholder 2">
            <a:extLst>
              <a:ext uri="{FF2B5EF4-FFF2-40B4-BE49-F238E27FC236}">
                <a16:creationId xmlns:a16="http://schemas.microsoft.com/office/drawing/2014/main" id="{518DE47A-64FB-4A5F-9006-9861C2BA5ACF}"/>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B1C2590B-D6A7-47AB-889A-CF0CAB038653}"/>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a:cs typeface="Arial" charset="0"/>
              </a:defRPr>
            </a:lvl1pPr>
          </a:lstStyle>
          <a:p>
            <a:pPr>
              <a:defRPr/>
            </a:pPr>
            <a:endParaRPr lang="en-US"/>
          </a:p>
        </p:txBody>
      </p:sp>
      <p:sp>
        <p:nvSpPr>
          <p:cNvPr id="5" name="Footer Placeholder 4">
            <a:extLst>
              <a:ext uri="{FF2B5EF4-FFF2-40B4-BE49-F238E27FC236}">
                <a16:creationId xmlns:a16="http://schemas.microsoft.com/office/drawing/2014/main" id="{EFE46642-6B69-4915-94A3-BF15278B2C53}"/>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cs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041DFFCB-E4C5-4B10-8E93-F85B4F48B481}"/>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Calibri"/>
                <a:cs typeface="Arial" charset="0"/>
              </a:defRPr>
            </a:lvl1pPr>
          </a:lstStyle>
          <a:p>
            <a:pPr>
              <a:defRPr/>
            </a:pPr>
            <a:fld id="{D4809B2C-382A-42A7-9F6A-99A5E9BD5A0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200" r:id="rId1"/>
    <p:sldLayoutId id="2147486201" r:id="rId2"/>
    <p:sldLayoutId id="2147486202" r:id="rId3"/>
    <p:sldLayoutId id="2147486203" r:id="rId4"/>
    <p:sldLayoutId id="2147486204" r:id="rId5"/>
    <p:sldLayoutId id="2147486205" r:id="rId6"/>
    <p:sldLayoutId id="2147486206" r:id="rId7"/>
    <p:sldLayoutId id="2147486207" r:id="rId8"/>
    <p:sldLayoutId id="2147486208" r:id="rId9"/>
    <p:sldLayoutId id="2147486209" r:id="rId10"/>
    <p:sldLayoutId id="2147486210"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82FA5FB4-76A6-4E51-BE1A-05C9C1E9AA0B}"/>
              </a:ext>
            </a:extLst>
          </p:cNvPr>
          <p:cNvSpPr>
            <a:spLocks noGrp="1" noChangeArrowheads="1"/>
          </p:cNvSpPr>
          <p:nvPr>
            <p:ph type="title"/>
          </p:nvPr>
        </p:nvSpPr>
        <p:spPr bwMode="auto">
          <a:xfrm>
            <a:off x="0" y="0"/>
            <a:ext cx="914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9219" name="Rectangle 3">
            <a:extLst>
              <a:ext uri="{FF2B5EF4-FFF2-40B4-BE49-F238E27FC236}">
                <a16:creationId xmlns:a16="http://schemas.microsoft.com/office/drawing/2014/main" id="{2B48814B-8895-472F-AEAE-56E62BDE232A}"/>
              </a:ext>
            </a:extLst>
          </p:cNvPr>
          <p:cNvSpPr>
            <a:spLocks noGrp="1" noChangeArrowheads="1"/>
          </p:cNvSpPr>
          <p:nvPr>
            <p:ph type="body" idx="1"/>
          </p:nvPr>
        </p:nvSpPr>
        <p:spPr bwMode="auto">
          <a:xfrm>
            <a:off x="457200" y="1524000"/>
            <a:ext cx="7696200"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325636" name="Rectangle 4">
            <a:extLst>
              <a:ext uri="{FF2B5EF4-FFF2-40B4-BE49-F238E27FC236}">
                <a16:creationId xmlns:a16="http://schemas.microsoft.com/office/drawing/2014/main" id="{BEE94966-AEAD-46BF-B151-D709BB46EDAF}"/>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charset="0"/>
                <a:cs typeface="+mn-cs"/>
              </a:defRPr>
            </a:lvl1pPr>
          </a:lstStyle>
          <a:p>
            <a:pPr>
              <a:defRPr/>
            </a:pPr>
            <a:endParaRPr lang="en-US"/>
          </a:p>
        </p:txBody>
      </p:sp>
      <p:sp>
        <p:nvSpPr>
          <p:cNvPr id="325637" name="Rectangle 5">
            <a:extLst>
              <a:ext uri="{FF2B5EF4-FFF2-40B4-BE49-F238E27FC236}">
                <a16:creationId xmlns:a16="http://schemas.microsoft.com/office/drawing/2014/main" id="{BD6C6A2B-D1D5-41EA-AD82-D5015E706FB0}"/>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charset="0"/>
                <a:cs typeface="+mn-cs"/>
              </a:defRPr>
            </a:lvl1pPr>
          </a:lstStyle>
          <a:p>
            <a:pPr>
              <a:defRPr/>
            </a:pPr>
            <a:endParaRPr lang="en-US"/>
          </a:p>
        </p:txBody>
      </p:sp>
      <p:sp>
        <p:nvSpPr>
          <p:cNvPr id="325638" name="Rectangle 6">
            <a:extLst>
              <a:ext uri="{FF2B5EF4-FFF2-40B4-BE49-F238E27FC236}">
                <a16:creationId xmlns:a16="http://schemas.microsoft.com/office/drawing/2014/main" id="{1DEDD30C-B1DB-41DD-8F2E-FE791307916C}"/>
              </a:ext>
            </a:extLst>
          </p:cNvPr>
          <p:cNvSpPr>
            <a:spLocks noGrp="1" noChangeArrowheads="1"/>
          </p:cNvSpPr>
          <p:nvPr>
            <p:ph type="sldNum" sz="quarter" idx="4"/>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charset="0"/>
                <a:cs typeface="+mn-cs"/>
              </a:defRPr>
            </a:lvl1pPr>
          </a:lstStyle>
          <a:p>
            <a:pPr>
              <a:defRPr/>
            </a:pPr>
            <a:fld id="{8C8C0788-19E5-438C-A156-EDBEFB3BCCF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211" r:id="rId1"/>
    <p:sldLayoutId id="2147486212" r:id="rId2"/>
    <p:sldLayoutId id="2147486213" r:id="rId3"/>
    <p:sldLayoutId id="2147486214" r:id="rId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6.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06.xml"/><Relationship Id="rId1" Type="http://schemas.openxmlformats.org/officeDocument/2006/relationships/tags" Target="../tags/tag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6.xml"/></Relationships>
</file>

<file path=ppt/slides/_rels/slide111.xml.rels><?xml version="1.0" encoding="UTF-8" standalone="yes"?>
<Relationships xmlns="http://schemas.openxmlformats.org/package/2006/relationships"><Relationship Id="rId8" Type="http://schemas.openxmlformats.org/officeDocument/2006/relationships/hyperlink" Target="http://apps.who.int/classifications/apps/icd/icd10online/ga50.htm" TargetMode="External"/><Relationship Id="rId13" Type="http://schemas.openxmlformats.org/officeDocument/2006/relationships/hyperlink" Target="http://apps.who.int/classifications/apps/icd/icd10online/ga90.htm" TargetMode="External"/><Relationship Id="rId18" Type="http://schemas.openxmlformats.org/officeDocument/2006/relationships/hyperlink" Target="http://apps.who.int/classifications/apps/icd/icd10online/gb35.htm" TargetMode="External"/><Relationship Id="rId3" Type="http://schemas.openxmlformats.org/officeDocument/2006/relationships/notesSlide" Target="../notesSlides/notesSlide44.xml"/><Relationship Id="rId21" Type="http://schemas.openxmlformats.org/officeDocument/2006/relationships/hyperlink" Target="http://apps.who.int/classifications/apps/icd/icd10online/gb85.htm" TargetMode="External"/><Relationship Id="rId7" Type="http://schemas.openxmlformats.org/officeDocument/2006/relationships/hyperlink" Target="http://apps.who.int/classifications/apps/icd/icd10online/ga30.htm" TargetMode="External"/><Relationship Id="rId12" Type="http://schemas.openxmlformats.org/officeDocument/2006/relationships/hyperlink" Target="http://apps.who.int/classifications/apps/icd/icd10online/ga80.htm" TargetMode="External"/><Relationship Id="rId17" Type="http://schemas.openxmlformats.org/officeDocument/2006/relationships/hyperlink" Target="http://apps.who.int/classifications/apps/icd/icd10online/gb25.htm" TargetMode="External"/><Relationship Id="rId2" Type="http://schemas.openxmlformats.org/officeDocument/2006/relationships/slideLayout" Target="../slideLayouts/slideLayout106.xml"/><Relationship Id="rId16" Type="http://schemas.openxmlformats.org/officeDocument/2006/relationships/hyperlink" Target="http://apps.who.int/classifications/apps/icd/icd10online/gb20.htm" TargetMode="External"/><Relationship Id="rId20" Type="http://schemas.openxmlformats.org/officeDocument/2006/relationships/hyperlink" Target="http://apps.who.int/classifications/apps/icd/icd10online/gb65.htm" TargetMode="External"/><Relationship Id="rId1" Type="http://schemas.openxmlformats.org/officeDocument/2006/relationships/tags" Target="../tags/tag2.xml"/><Relationship Id="rId6" Type="http://schemas.openxmlformats.org/officeDocument/2006/relationships/hyperlink" Target="http://apps.who.int/classifications/apps/icd/icd10online/ga20.htm" TargetMode="External"/><Relationship Id="rId11" Type="http://schemas.openxmlformats.org/officeDocument/2006/relationships/hyperlink" Target="http://apps.who.int/classifications/apps/icd/icd10online/ga75.htm" TargetMode="External"/><Relationship Id="rId24" Type="http://schemas.openxmlformats.org/officeDocument/2006/relationships/hyperlink" Target="http://apps.who.int/classifications/apps/icd/icd10online/gb99.htm" TargetMode="External"/><Relationship Id="rId5" Type="http://schemas.openxmlformats.org/officeDocument/2006/relationships/hyperlink" Target="http://apps.who.int/classifications/apps/icd/icd10online/ga15.htm" TargetMode="External"/><Relationship Id="rId15" Type="http://schemas.openxmlformats.org/officeDocument/2006/relationships/hyperlink" Target="http://apps.who.int/classifications/apps/icd/icd10online/gb15.htm" TargetMode="External"/><Relationship Id="rId23" Type="http://schemas.openxmlformats.org/officeDocument/2006/relationships/hyperlink" Target="http://apps.who.int/classifications/apps/icd/icd10online/gb95.htm" TargetMode="External"/><Relationship Id="rId10" Type="http://schemas.openxmlformats.org/officeDocument/2006/relationships/hyperlink" Target="http://apps.who.int/classifications/apps/icd/icd10online/ga70.htm" TargetMode="External"/><Relationship Id="rId19" Type="http://schemas.openxmlformats.org/officeDocument/2006/relationships/hyperlink" Target="http://apps.who.int/classifications/apps/icd/icd10online/gb50.htm" TargetMode="External"/><Relationship Id="rId4" Type="http://schemas.openxmlformats.org/officeDocument/2006/relationships/hyperlink" Target="http://apps.who.int/classifications/apps/icd/icd10online/ga00.htm" TargetMode="External"/><Relationship Id="rId9" Type="http://schemas.openxmlformats.org/officeDocument/2006/relationships/hyperlink" Target="http://apps.who.int/classifications/apps/icd/icd10online/ga65.htm" TargetMode="External"/><Relationship Id="rId14" Type="http://schemas.openxmlformats.org/officeDocument/2006/relationships/hyperlink" Target="http://apps.who.int/classifications/apps/icd/icd10online/gb00.htm" TargetMode="External"/><Relationship Id="rId22" Type="http://schemas.openxmlformats.org/officeDocument/2006/relationships/hyperlink" Target="http://apps.who.int/classifications/apps/icd/icd10online/gb90.htm"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06.xml"/></Relationships>
</file>

<file path=ppt/slides/_rels/slide1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6.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6.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53.png"/><Relationship Id="rId2" Type="http://schemas.openxmlformats.org/officeDocument/2006/relationships/slideLayout" Target="../slideLayouts/slideLayout106.xml"/><Relationship Id="rId1" Type="http://schemas.openxmlformats.org/officeDocument/2006/relationships/tags" Target="../tags/tag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9.xml"/><Relationship Id="rId1" Type="http://schemas.openxmlformats.org/officeDocument/2006/relationships/slideLayout" Target="../slideLayouts/slideLayout10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6.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06.xml"/><Relationship Id="rId1" Type="http://schemas.openxmlformats.org/officeDocument/2006/relationships/tags" Target="../tags/tag4.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08.xml"/><Relationship Id="rId1" Type="http://schemas.openxmlformats.org/officeDocument/2006/relationships/tags" Target="../tags/tag5.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08.xml"/><Relationship Id="rId1" Type="http://schemas.openxmlformats.org/officeDocument/2006/relationships/tags" Target="../tags/tag6.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108.xml"/><Relationship Id="rId1" Type="http://schemas.openxmlformats.org/officeDocument/2006/relationships/tags" Target="../tags/tag7.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108.xml"/><Relationship Id="rId1" Type="http://schemas.openxmlformats.org/officeDocument/2006/relationships/tags" Target="../tags/tag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06.xml"/><Relationship Id="rId1" Type="http://schemas.openxmlformats.org/officeDocument/2006/relationships/tags" Target="../tags/tag9.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s>
</file>

<file path=ppt/slides/_rels/slide1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06.xml"/><Relationship Id="rId1" Type="http://schemas.openxmlformats.org/officeDocument/2006/relationships/tags" Target="../tags/tag10.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108.xml"/><Relationship Id="rId1" Type="http://schemas.openxmlformats.org/officeDocument/2006/relationships/tags" Target="../tags/tag1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0.xml"/></Relationships>
</file>

<file path=ppt/slides/_rels/slide1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4.xml"/></Relationships>
</file>

<file path=ppt/slides/_rels/slide14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14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9.xml"/></Relationships>
</file>

<file path=ppt/slides/_rels/slide1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9.xml"/></Relationships>
</file>

<file path=ppt/slides/_rels/slide1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5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1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30.xml"/><Relationship Id="rId4" Type="http://schemas.openxmlformats.org/officeDocument/2006/relationships/image" Target="../media/image47.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9.xml"/></Relationships>
</file>

<file path=ppt/slides/_rels/slide15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0.xml"/></Relationships>
</file>

<file path=ppt/slides/_rels/slide1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1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9.xml"/></Relationships>
</file>

<file path=ppt/slides/_rels/slide1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3" Type="http://schemas.openxmlformats.org/officeDocument/2006/relationships/hyperlink" Target="http://purl.obolibrary.org/obo/IAO_0000064" TargetMode="External"/><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3" Type="http://schemas.openxmlformats.org/officeDocument/2006/relationships/hyperlink" Target="http://bioportal.bioontology.org/ontologies/IAO" TargetMode="External"/><Relationship Id="rId2" Type="http://schemas.openxmlformats.org/officeDocument/2006/relationships/notesSlide" Target="../notesSlides/notesSlide63.xml"/><Relationship Id="rId1" Type="http://schemas.openxmlformats.org/officeDocument/2006/relationships/slideLayout" Target="../slideLayouts/slideLayout33.xml"/><Relationship Id="rId4" Type="http://schemas.openxmlformats.org/officeDocument/2006/relationships/image" Target="../media/image73.png"/></Relationships>
</file>

<file path=ppt/slides/_rels/slide16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9.xml"/></Relationships>
</file>

<file path=ppt/slides/_rels/slide16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3.xml"/></Relationships>
</file>

<file path=ppt/slides/_rels/slide16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9.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78.xml.rels><?xml version="1.0" encoding="UTF-8" standalone="yes"?>
<Relationships xmlns="http://schemas.openxmlformats.org/package/2006/relationships"><Relationship Id="rId2" Type="http://schemas.openxmlformats.org/officeDocument/2006/relationships/hyperlink" Target="http://code.google.com/p/popcomm-ontology/" TargetMode="External"/><Relationship Id="rId1" Type="http://schemas.openxmlformats.org/officeDocument/2006/relationships/slideLayout" Target="../slideLayouts/slideLayout116.xml"/></Relationships>
</file>

<file path=ppt/slides/_rels/slide1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6.xml"/><Relationship Id="rId1" Type="http://schemas.openxmlformats.org/officeDocument/2006/relationships/slideLayout" Target="../slideLayouts/slideLayout1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4.xml.rels><?xml version="1.0" encoding="UTF-8" standalone="yes"?>
<Relationships xmlns="http://schemas.openxmlformats.org/package/2006/relationships"><Relationship Id="rId3" Type="http://schemas.openxmlformats.org/officeDocument/2006/relationships/hyperlink" Target="http://www.environmentontology.org/" TargetMode="External"/><Relationship Id="rId2" Type="http://schemas.openxmlformats.org/officeDocument/2006/relationships/notesSlide" Target="../notesSlides/notesSlide69.xml"/><Relationship Id="rId1" Type="http://schemas.openxmlformats.org/officeDocument/2006/relationships/slideLayout" Target="../slideLayouts/slideLayout11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1.xml"/></Relationships>
</file>

<file path=ppt/slides/_rels/slide20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3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3.xml"/></Relationships>
</file>

<file path=ppt/slides/_rels/slide20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3.xml"/></Relationships>
</file>

<file path=ppt/slides/_rels/slide20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3.xml"/></Relationships>
</file>

<file path=ppt/slides/_rels/slide20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3.xml"/><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3.xml"/></Relationships>
</file>

<file path=ppt/slides/_rels/slide2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wmf"/><Relationship Id="rId1" Type="http://schemas.openxmlformats.org/officeDocument/2006/relationships/slideLayout" Target="../slideLayouts/slideLayout133.xml"/></Relationships>
</file>

<file path=ppt/slides/_rels/slide2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3.xml"/></Relationships>
</file>

<file path=ppt/slides/_rels/slide21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Layout" Target="../slideLayouts/slideLayout133.xml"/><Relationship Id="rId1" Type="http://schemas.openxmlformats.org/officeDocument/2006/relationships/tags" Target="../tags/tag12.xml"/></Relationships>
</file>

<file path=ppt/slides/_rels/slide2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33.xml"/></Relationships>
</file>

<file path=ppt/slides/_rels/slide216.xml.rels><?xml version="1.0" encoding="UTF-8" standalone="yes"?>
<Relationships xmlns="http://schemas.openxmlformats.org/package/2006/relationships"><Relationship Id="rId3" Type="http://schemas.openxmlformats.org/officeDocument/2006/relationships/hyperlink" Target="http://www.fao.org/docrep/006/ad665e/ad665e06.htm" TargetMode="External"/><Relationship Id="rId2" Type="http://schemas.openxmlformats.org/officeDocument/2006/relationships/image" Target="../media/image86.jpeg"/><Relationship Id="rId1" Type="http://schemas.openxmlformats.org/officeDocument/2006/relationships/slideLayout" Target="../slideLayouts/slideLayout133.xml"/></Relationships>
</file>

<file path=ppt/slides/_rels/slide21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4.xml"/><Relationship Id="rId1" Type="http://schemas.openxmlformats.org/officeDocument/2006/relationships/slideLayout" Target="../slideLayouts/slideLayout133.xml"/></Relationships>
</file>

<file path=ppt/slides/_rels/slide21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3.xml"/></Relationships>
</file>

<file path=ppt/slides/_rels/slide2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3.wmf"/><Relationship Id="rId1" Type="http://schemas.openxmlformats.org/officeDocument/2006/relationships/slideLayout" Target="../slideLayouts/slideLayout1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9.xml"/></Relationships>
</file>

<file path=ppt/slides/_rels/slide22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33.xml"/></Relationships>
</file>

<file path=ppt/slides/_rels/slide22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33.xml"/></Relationships>
</file>

<file path=ppt/slides/_rels/slide22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33.xml"/></Relationships>
</file>

<file path=ppt/slides/_rels/slide2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33.xml"/></Relationships>
</file>

<file path=ppt/slides/_rels/slide22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3.xml"/></Relationships>
</file>

<file path=ppt/slides/_rels/slide2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2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33.xml"/></Relationships>
</file>

<file path=ppt/slides/_rels/slide22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3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3.xml"/></Relationships>
</file>

<file path=ppt/slides/_rels/slide2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33.xml"/><Relationship Id="rId4" Type="http://schemas.openxmlformats.org/officeDocument/2006/relationships/image" Target="../media/image101.emf"/></Relationships>
</file>

<file path=ppt/slides/_rels/slide2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33.xml"/></Relationships>
</file>

<file path=ppt/slides/_rels/slide2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2.jpeg"/><Relationship Id="rId1" Type="http://schemas.openxmlformats.org/officeDocument/2006/relationships/slideLayout" Target="../slideLayouts/slideLayout133.xml"/></Relationships>
</file>

<file path=ppt/slides/_rels/slide2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2.jpeg"/><Relationship Id="rId1" Type="http://schemas.openxmlformats.org/officeDocument/2006/relationships/slideLayout" Target="../slideLayouts/slideLayout133.xml"/><Relationship Id="rId5" Type="http://schemas.openxmlformats.org/officeDocument/2006/relationships/hyperlink" Target="http://dx.doi.org/10.5281/zenodo.35393" TargetMode="External"/><Relationship Id="rId4" Type="http://schemas.openxmlformats.org/officeDocument/2006/relationships/image" Target="../media/image106.png"/></Relationships>
</file>

<file path=ppt/slides/_rels/slide23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jpeg"/><Relationship Id="rId18" Type="http://schemas.openxmlformats.org/officeDocument/2006/relationships/image" Target="../media/image121.png"/><Relationship Id="rId3" Type="http://schemas.openxmlformats.org/officeDocument/2006/relationships/image" Target="../media/image107.png"/><Relationship Id="rId21" Type="http://schemas.openxmlformats.org/officeDocument/2006/relationships/image" Target="../media/image124.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slideLayout" Target="../slideLayouts/slideLayout133.xml"/><Relationship Id="rId16" Type="http://schemas.openxmlformats.org/officeDocument/2006/relationships/image" Target="../media/image119.png"/><Relationship Id="rId20" Type="http://schemas.openxmlformats.org/officeDocument/2006/relationships/image" Target="../media/image123.jpeg"/><Relationship Id="rId1" Type="http://schemas.openxmlformats.org/officeDocument/2006/relationships/tags" Target="../tags/tag13.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19" Type="http://schemas.openxmlformats.org/officeDocument/2006/relationships/image" Target="../media/image122.jpeg"/><Relationship Id="rId4" Type="http://schemas.openxmlformats.org/officeDocument/2006/relationships/image" Target="../media/image101.emf"/><Relationship Id="rId9" Type="http://schemas.openxmlformats.org/officeDocument/2006/relationships/image" Target="../media/image112.png"/><Relationship Id="rId14" Type="http://schemas.openxmlformats.org/officeDocument/2006/relationships/image" Target="../media/image117.jpeg"/></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9.xml"/><Relationship Id="rId1" Type="http://schemas.openxmlformats.org/officeDocument/2006/relationships/slideLayout" Target="../slideLayouts/slideLayout133.xml"/><Relationship Id="rId6" Type="http://schemas.openxmlformats.org/officeDocument/2006/relationships/image" Target="../media/image101.emf"/><Relationship Id="rId5" Type="http://schemas.openxmlformats.org/officeDocument/2006/relationships/image" Target="../media/image127.png"/><Relationship Id="rId4" Type="http://schemas.openxmlformats.org/officeDocument/2006/relationships/image" Target="../media/image126.png"/></Relationships>
</file>

<file path=ppt/slides/_rels/slide241.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01.emf"/><Relationship Id="rId7" Type="http://schemas.openxmlformats.org/officeDocument/2006/relationships/image" Target="../media/image131.wmf"/><Relationship Id="rId2" Type="http://schemas.openxmlformats.org/officeDocument/2006/relationships/image" Target="../media/image128.png"/><Relationship Id="rId1" Type="http://schemas.openxmlformats.org/officeDocument/2006/relationships/slideLayout" Target="../slideLayouts/slideLayout133.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00.png"/></Relationships>
</file>

<file path=ppt/slides/_rels/slide2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9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24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96.xml"/></Relationships>
</file>

<file path=ppt/slides/_rels/slide24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4.png"/><Relationship Id="rId1" Type="http://schemas.openxmlformats.org/officeDocument/2006/relationships/slideLayout" Target="../slideLayouts/slideLayout20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01.xml"/><Relationship Id="rId4" Type="http://schemas.openxmlformats.org/officeDocument/2006/relationships/image" Target="../media/image133.png"/></Relationships>
</file>

<file path=ppt/slides/_rels/slide25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7.png"/><Relationship Id="rId1" Type="http://schemas.openxmlformats.org/officeDocument/2006/relationships/slideLayout" Target="../slideLayouts/slideLayout201.xml"/></Relationships>
</file>

<file path=ppt/slides/_rels/slide25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01.xml"/><Relationship Id="rId4" Type="http://schemas.openxmlformats.org/officeDocument/2006/relationships/image" Target="../media/image133.png"/></Relationships>
</file>

<file path=ppt/slides/_rels/slide25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01.xml"/></Relationships>
</file>

<file path=ppt/slides/_rels/slide25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0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7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14.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69.xml"/></Relationships>
</file>

<file path=ppt/slides/_rels/slide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0.xml"/></Relationships>
</file>

<file path=ppt/slides/_rels/slide8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0.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3.xml"/></Relationships>
</file>

<file path=ppt/slides/_rels/slide9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80.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0.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0.xml"/><Relationship Id="rId4" Type="http://schemas.openxmlformats.org/officeDocument/2006/relationships/image" Target="../media/image37.jpeg"/></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0.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0.xml"/></Relationships>
</file>

<file path=ppt/slides/_rels/slide9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8.xml"/></Relationships>
</file>

<file path=ppt/slides/_rels/slide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8.xml"/></Relationships>
</file>

<file path=ppt/slides/_rels/slide9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106.xml"/></Relationships>
</file>

<file path=ppt/slides/_rels/slide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a:extLst>
              <a:ext uri="{FF2B5EF4-FFF2-40B4-BE49-F238E27FC236}">
                <a16:creationId xmlns:a16="http://schemas.microsoft.com/office/drawing/2014/main" id="{532AA44B-9E25-43B0-A73C-76EF6569EE40}"/>
              </a:ext>
            </a:extLst>
          </p:cNvPr>
          <p:cNvSpPr>
            <a:spLocks noGrp="1" noChangeArrowheads="1"/>
          </p:cNvSpPr>
          <p:nvPr>
            <p:ph type="ctrTitle"/>
          </p:nvPr>
        </p:nvSpPr>
        <p:spPr bwMode="auto">
          <a:xfrm>
            <a:off x="1657350" y="2055813"/>
            <a:ext cx="5829300" cy="1101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latin typeface="Georgia" panose="02040502050405020303" pitchFamily="18" charset="0"/>
              </a:rPr>
              <a:t>Advanced Topics in </a:t>
            </a:r>
            <a:br>
              <a:rPr lang="en-US" altLang="en-US">
                <a:latin typeface="Georgia" panose="02040502050405020303" pitchFamily="18" charset="0"/>
              </a:rPr>
            </a:br>
            <a:r>
              <a:rPr lang="en-US" altLang="en-US">
                <a:latin typeface="Georgia" panose="02040502050405020303" pitchFamily="18" charset="0"/>
              </a:rPr>
              <a:t>Biomedical Ontology</a:t>
            </a:r>
            <a:br>
              <a:rPr lang="en-US" altLang="en-US">
                <a:latin typeface="Georgia" panose="02040502050405020303" pitchFamily="18" charset="0"/>
              </a:rPr>
            </a:br>
            <a:br>
              <a:rPr lang="en-US" altLang="en-US">
                <a:latin typeface="Georgia" panose="02040502050405020303" pitchFamily="18" charset="0"/>
              </a:rPr>
            </a:br>
            <a:r>
              <a:rPr lang="en-US" altLang="en-US" sz="1800">
                <a:latin typeface="Georgia" panose="02040502050405020303" pitchFamily="18" charset="0"/>
              </a:rPr>
              <a:t>PHI 637 SEM / BMI 708 SEM</a:t>
            </a:r>
          </a:p>
        </p:txBody>
      </p:sp>
      <p:sp>
        <p:nvSpPr>
          <p:cNvPr id="161795" name="Subtitle 2">
            <a:extLst>
              <a:ext uri="{FF2B5EF4-FFF2-40B4-BE49-F238E27FC236}">
                <a16:creationId xmlns:a16="http://schemas.microsoft.com/office/drawing/2014/main" id="{9584C408-AE4D-4EB9-942C-5C9789F647B0}"/>
              </a:ext>
            </a:extLst>
          </p:cNvPr>
          <p:cNvSpPr>
            <a:spLocks noGrp="1" noChangeArrowheads="1"/>
          </p:cNvSpPr>
          <p:nvPr>
            <p:ph type="subTitle" idx="1"/>
          </p:nvPr>
        </p:nvSpPr>
        <p:spPr bwMode="auto">
          <a:xfrm>
            <a:off x="2171700" y="4229100"/>
            <a:ext cx="4800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400">
                <a:latin typeface="Trebuchet MS" panose="020B0603020202020204" pitchFamily="34" charset="0"/>
              </a:rPr>
              <a:t>Werner Ceusters and Barry Smith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a:extLst>
              <a:ext uri="{FF2B5EF4-FFF2-40B4-BE49-F238E27FC236}">
                <a16:creationId xmlns:a16="http://schemas.microsoft.com/office/drawing/2014/main" id="{2F5DB3BE-94F8-445A-B190-99355E065D55}"/>
              </a:ext>
            </a:extLst>
          </p:cNvPr>
          <p:cNvSpPr>
            <a:spLocks noGrp="1"/>
          </p:cNvSpPr>
          <p:nvPr>
            <p:ph type="title"/>
          </p:nvPr>
        </p:nvSpPr>
        <p:spPr/>
        <p:txBody>
          <a:bodyPr/>
          <a:lstStyle/>
          <a:p>
            <a:r>
              <a:rPr lang="en-US" altLang="en-US"/>
              <a:t>Where did OBO Foundry originate?</a:t>
            </a:r>
          </a:p>
        </p:txBody>
      </p:sp>
      <p:sp>
        <p:nvSpPr>
          <p:cNvPr id="174083" name="Content Placeholder 2">
            <a:extLst>
              <a:ext uri="{FF2B5EF4-FFF2-40B4-BE49-F238E27FC236}">
                <a16:creationId xmlns:a16="http://schemas.microsoft.com/office/drawing/2014/main" id="{EE82B44A-E655-40A8-A14E-26E62D1D88B0}"/>
              </a:ext>
            </a:extLst>
          </p:cNvPr>
          <p:cNvSpPr>
            <a:spLocks noGrp="1"/>
          </p:cNvSpPr>
          <p:nvPr>
            <p:ph idx="1"/>
          </p:nvPr>
        </p:nvSpPr>
        <p:spPr/>
        <p:txBody>
          <a:bodyPr/>
          <a:lstStyle/>
          <a:p>
            <a:endParaRPr lang="en-US" altLang="en-US"/>
          </a:p>
        </p:txBody>
      </p:sp>
      <p:sp>
        <p:nvSpPr>
          <p:cNvPr id="174084" name="Slide Number Placeholder 3">
            <a:extLst>
              <a:ext uri="{FF2B5EF4-FFF2-40B4-BE49-F238E27FC236}">
                <a16:creationId xmlns:a16="http://schemas.microsoft.com/office/drawing/2014/main" id="{F2F8DF88-12F9-4126-8165-B4FE2184B7C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4DD3792-C678-4160-9338-67B508915962}" type="slidenum">
              <a:rPr lang="en-US" altLang="en-US" sz="1200" smtClean="0">
                <a:solidFill>
                  <a:srgbClr val="898989"/>
                </a:solidFill>
              </a:rPr>
              <a:pPr>
                <a:spcBef>
                  <a:spcPct val="0"/>
                </a:spcBef>
                <a:buFontTx/>
                <a:buNone/>
              </a:pPr>
              <a:t>10</a:t>
            </a:fld>
            <a:endParaRPr lang="en-US" altLang="en-US" sz="1200">
              <a:solidFill>
                <a:srgbClr val="898989"/>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Title 1">
            <a:extLst>
              <a:ext uri="{FF2B5EF4-FFF2-40B4-BE49-F238E27FC236}">
                <a16:creationId xmlns:a16="http://schemas.microsoft.com/office/drawing/2014/main" id="{19675F89-C947-4785-8DD9-E9D002418A8F}"/>
              </a:ext>
            </a:extLst>
          </p:cNvPr>
          <p:cNvSpPr>
            <a:spLocks noGrp="1" noChangeArrowheads="1"/>
          </p:cNvSpPr>
          <p:nvPr>
            <p:ph type="title"/>
          </p:nvPr>
        </p:nvSpPr>
        <p:spPr>
          <a:xfrm>
            <a:off x="0" y="250825"/>
            <a:ext cx="9144000" cy="1143000"/>
          </a:xfrm>
        </p:spPr>
        <p:txBody>
          <a:bodyPr/>
          <a:lstStyle/>
          <a:p>
            <a:r>
              <a:rPr lang="en-US" altLang="en-US"/>
              <a:t>IDO: Infection </a:t>
            </a:r>
          </a:p>
        </p:txBody>
      </p:sp>
      <p:sp>
        <p:nvSpPr>
          <p:cNvPr id="297987" name="Text Placeholder 2">
            <a:extLst>
              <a:ext uri="{FF2B5EF4-FFF2-40B4-BE49-F238E27FC236}">
                <a16:creationId xmlns:a16="http://schemas.microsoft.com/office/drawing/2014/main" id="{52675605-C495-49DC-B7FF-96E39BF4A638}"/>
              </a:ext>
            </a:extLst>
          </p:cNvPr>
          <p:cNvSpPr>
            <a:spLocks noGrp="1" noChangeArrowheads="1"/>
          </p:cNvSpPr>
          <p:nvPr>
            <p:ph type="body" sz="half" idx="1"/>
          </p:nvPr>
        </p:nvSpPr>
        <p:spPr>
          <a:xfrm>
            <a:off x="342900" y="1393825"/>
            <a:ext cx="8458200" cy="4343400"/>
          </a:xfrm>
        </p:spPr>
        <p:txBody>
          <a:bodyPr/>
          <a:lstStyle/>
          <a:p>
            <a:pPr marL="0" indent="0">
              <a:buFontTx/>
              <a:buNone/>
            </a:pPr>
            <a:r>
              <a:rPr lang="en-US" altLang="en-US" sz="2800"/>
              <a:t>=def. A part of an extended organism that itself has as part a population of one or more infectious agents and that </a:t>
            </a:r>
          </a:p>
          <a:p>
            <a:pPr marL="0" indent="0">
              <a:buFontTx/>
              <a:buNone/>
            </a:pPr>
            <a:r>
              <a:rPr lang="en-US" altLang="en-US" sz="2800"/>
              <a:t>	(1) exists as a result of processes initiated by members of the infectious agent population and is either </a:t>
            </a:r>
          </a:p>
          <a:p>
            <a:pPr marL="0" indent="0">
              <a:buFontTx/>
              <a:buNone/>
            </a:pPr>
            <a:r>
              <a:rPr lang="en-US" altLang="en-US" sz="2800"/>
              <a:t>	(2) clinically abnormal in virtue of the presence of this infectious agent population, 	or (3) has a disposition to bring clinical abnormality to immunocompetent organisms of the same species as the host</a:t>
            </a:r>
          </a:p>
        </p:txBody>
      </p:sp>
      <p:sp>
        <p:nvSpPr>
          <p:cNvPr id="297988" name="Slide Number Placeholder 3">
            <a:extLst>
              <a:ext uri="{FF2B5EF4-FFF2-40B4-BE49-F238E27FC236}">
                <a16:creationId xmlns:a16="http://schemas.microsoft.com/office/drawing/2014/main" id="{F7A13E91-6C75-43D8-8D7C-0377933A1BB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2">
              <a:spcBef>
                <a:spcPct val="0"/>
              </a:spcBef>
              <a:buFontTx/>
              <a:buNone/>
            </a:pPr>
            <a:fld id="{1270D7C4-08D4-4AA2-B457-C299715E2116}" type="slidenum">
              <a:rPr lang="en-US" altLang="en-US" sz="1800" smtClean="0"/>
              <a:pPr lvl="2">
                <a:spcBef>
                  <a:spcPct val="0"/>
                </a:spcBef>
                <a:buFontTx/>
                <a:buNone/>
              </a:pPr>
              <a:t>100</a:t>
            </a:fld>
            <a:endParaRPr lang="en-US" altLang="en-US" sz="18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1">
            <a:extLst>
              <a:ext uri="{FF2B5EF4-FFF2-40B4-BE49-F238E27FC236}">
                <a16:creationId xmlns:a16="http://schemas.microsoft.com/office/drawing/2014/main" id="{F7339057-7D96-4CD0-90F3-47210890B0FA}"/>
              </a:ext>
            </a:extLst>
          </p:cNvPr>
          <p:cNvSpPr>
            <a:spLocks noGrp="1" noChangeArrowheads="1"/>
          </p:cNvSpPr>
          <p:nvPr>
            <p:ph type="title"/>
          </p:nvPr>
        </p:nvSpPr>
        <p:spPr/>
        <p:txBody>
          <a:bodyPr/>
          <a:lstStyle/>
          <a:p>
            <a:r>
              <a:rPr lang="en-US" altLang="en-US"/>
              <a:t>DO and IDO </a:t>
            </a:r>
          </a:p>
        </p:txBody>
      </p:sp>
      <p:graphicFrame>
        <p:nvGraphicFramePr>
          <p:cNvPr id="4" name="Table 3">
            <a:extLst>
              <a:ext uri="{FF2B5EF4-FFF2-40B4-BE49-F238E27FC236}">
                <a16:creationId xmlns:a16="http://schemas.microsoft.com/office/drawing/2014/main" id="{7A63C3D7-20B5-4E1E-AD19-7AC762CB5315}"/>
              </a:ext>
            </a:extLst>
          </p:cNvPr>
          <p:cNvGraphicFramePr>
            <a:graphicFrameLocks noGrp="1"/>
          </p:cNvGraphicFramePr>
          <p:nvPr/>
        </p:nvGraphicFramePr>
        <p:xfrm>
          <a:off x="304800" y="1570038"/>
          <a:ext cx="8610600" cy="3597275"/>
        </p:xfrm>
        <a:graphic>
          <a:graphicData uri="http://schemas.openxmlformats.org/drawingml/2006/table">
            <a:tbl>
              <a:tblPr firstRow="1" bandRow="1">
                <a:tableStyleId>{F5AB1C69-6EDB-4FF4-983F-18BD219EF322}</a:tableStyleId>
              </a:tblPr>
              <a:tblGrid>
                <a:gridCol w="4114800">
                  <a:extLst>
                    <a:ext uri="{9D8B030D-6E8A-4147-A177-3AD203B41FA5}">
                      <a16:colId xmlns:a16="http://schemas.microsoft.com/office/drawing/2014/main" val="20000"/>
                    </a:ext>
                  </a:extLst>
                </a:gridCol>
                <a:gridCol w="4495800">
                  <a:extLst>
                    <a:ext uri="{9D8B030D-6E8A-4147-A177-3AD203B41FA5}">
                      <a16:colId xmlns:a16="http://schemas.microsoft.com/office/drawing/2014/main" val="20001"/>
                    </a:ext>
                  </a:extLst>
                </a:gridCol>
              </a:tblGrid>
              <a:tr h="945047">
                <a:tc>
                  <a:txBody>
                    <a:bodyPr/>
                    <a:lstStyle/>
                    <a:p>
                      <a:r>
                        <a:rPr lang="en-US" sz="2400" b="1" baseline="0" dirty="0">
                          <a:solidFill>
                            <a:schemeClr val="tx1"/>
                          </a:solidFill>
                        </a:rPr>
                        <a:t>Human Disease Ontology</a:t>
                      </a:r>
                    </a:p>
                  </a:txBody>
                  <a:tcPr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baseline="0" dirty="0">
                          <a:solidFill>
                            <a:schemeClr val="tx1"/>
                          </a:solidFill>
                        </a:rPr>
                        <a:t>Infectious Disease Ontology</a:t>
                      </a:r>
                    </a:p>
                  </a:txBody>
                  <a:tcPr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52228">
                <a:tc>
                  <a:txBody>
                    <a:bodyPr/>
                    <a:lstStyle/>
                    <a:p>
                      <a:r>
                        <a:rPr lang="en-US" sz="2400" b="0" baseline="0" dirty="0">
                          <a:solidFill>
                            <a:schemeClr val="tx1"/>
                          </a:solidFill>
                        </a:rPr>
                        <a:t>unitary hierarchy with</a:t>
                      </a:r>
                    </a:p>
                    <a:p>
                      <a:r>
                        <a:rPr lang="en-US" sz="2400" b="0" baseline="0" dirty="0">
                          <a:solidFill>
                            <a:schemeClr val="tx1"/>
                          </a:solidFill>
                        </a:rPr>
                        <a:t>root node: </a:t>
                      </a:r>
                      <a:r>
                        <a:rPr lang="en-US" sz="2400" b="0" i="1" baseline="0" dirty="0">
                          <a:solidFill>
                            <a:schemeClr val="tx1"/>
                          </a:solidFill>
                        </a:rPr>
                        <a:t>human disease</a:t>
                      </a:r>
                    </a:p>
                    <a:p>
                      <a:r>
                        <a:rPr lang="en-US" sz="2400" b="0" i="0" baseline="0" dirty="0">
                          <a:solidFill>
                            <a:schemeClr val="tx1"/>
                          </a:solidFill>
                        </a:rPr>
                        <a:t>refers only to dependent realizable continuants</a:t>
                      </a:r>
                    </a:p>
                    <a:p>
                      <a:endParaRPr lang="en-US" sz="2400" dirty="0"/>
                    </a:p>
                  </a:txBody>
                  <a:tcPr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0" baseline="0" dirty="0">
                          <a:solidFill>
                            <a:schemeClr val="tx1"/>
                          </a:solidFill>
                        </a:rPr>
                        <a:t>draws terms from all BFO </a:t>
                      </a:r>
                      <a:r>
                        <a:rPr lang="en-US" sz="2400" b="0" i="0" baseline="0" dirty="0">
                          <a:solidFill>
                            <a:schemeClr val="tx1"/>
                          </a:solidFill>
                        </a:rPr>
                        <a:t>categories</a:t>
                      </a:r>
                    </a:p>
                    <a:p>
                      <a:endParaRPr lang="en-US" sz="2400" b="0" i="0" baseline="0" dirty="0">
                        <a:solidFill>
                          <a:schemeClr val="tx1"/>
                        </a:solidFill>
                      </a:endParaRPr>
                    </a:p>
                    <a:p>
                      <a:r>
                        <a:rPr lang="en-US" sz="2400" b="0" i="0" baseline="0" dirty="0">
                          <a:solidFill>
                            <a:schemeClr val="tx1"/>
                          </a:solidFill>
                        </a:rPr>
                        <a:t>template exists in many copies: specializing to different hosts, pathogens, vectors, etc.</a:t>
                      </a:r>
                    </a:p>
                    <a:p>
                      <a:endParaRPr lang="en-US" sz="2400" dirty="0"/>
                    </a:p>
                  </a:txBody>
                  <a:tcPr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99022" name="Slide Number Placeholder 2">
            <a:extLst>
              <a:ext uri="{FF2B5EF4-FFF2-40B4-BE49-F238E27FC236}">
                <a16:creationId xmlns:a16="http://schemas.microsoft.com/office/drawing/2014/main" id="{FF3E3879-D889-4A58-9B4D-3DAE9EEBE75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E1DC00A-B201-4D82-8BBD-EE8370FC1021}" type="slidenum">
              <a:rPr lang="en-US" altLang="en-US" sz="1400" smtClean="0"/>
              <a:pPr>
                <a:spcBef>
                  <a:spcPct val="0"/>
                </a:spcBef>
                <a:buFontTx/>
                <a:buNone/>
              </a:pPr>
              <a:t>101</a:t>
            </a:fld>
            <a:endParaRPr lang="en-US" altLang="en-US" sz="14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a:extLst>
              <a:ext uri="{FF2B5EF4-FFF2-40B4-BE49-F238E27FC236}">
                <a16:creationId xmlns:a16="http://schemas.microsoft.com/office/drawing/2014/main" id="{3BCB75B7-83B1-4D0D-8A8B-ADB3D85387CA}"/>
              </a:ext>
            </a:extLst>
          </p:cNvPr>
          <p:cNvSpPr>
            <a:spLocks noGrp="1" noChangeArrowheads="1"/>
          </p:cNvSpPr>
          <p:nvPr>
            <p:ph type="title"/>
          </p:nvPr>
        </p:nvSpPr>
        <p:spPr>
          <a:xfrm>
            <a:off x="28575" y="609600"/>
            <a:ext cx="9144000" cy="1524000"/>
          </a:xfrm>
        </p:spPr>
        <p:txBody>
          <a:bodyPr/>
          <a:lstStyle/>
          <a:p>
            <a:pPr eaLnBrk="1" hangingPunct="1"/>
            <a:r>
              <a:rPr lang="en-US" altLang="en-US" sz="3200"/>
              <a:t>We need common controlled vocabularies to describe these data in ways that will assure comparability and cumulation</a:t>
            </a:r>
          </a:p>
        </p:txBody>
      </p:sp>
      <p:sp>
        <p:nvSpPr>
          <p:cNvPr id="300035" name="Rectangle 3">
            <a:extLst>
              <a:ext uri="{FF2B5EF4-FFF2-40B4-BE49-F238E27FC236}">
                <a16:creationId xmlns:a16="http://schemas.microsoft.com/office/drawing/2014/main" id="{AAF04870-394C-46CE-AAC0-E22B3FED4C8B}"/>
              </a:ext>
            </a:extLst>
          </p:cNvPr>
          <p:cNvSpPr>
            <a:spLocks noGrp="1" noChangeArrowheads="1"/>
          </p:cNvSpPr>
          <p:nvPr>
            <p:ph type="body" idx="1"/>
          </p:nvPr>
        </p:nvSpPr>
        <p:spPr>
          <a:xfrm>
            <a:off x="457200" y="2514600"/>
            <a:ext cx="8229600" cy="3962400"/>
          </a:xfrm>
        </p:spPr>
        <p:txBody>
          <a:bodyPr/>
          <a:lstStyle/>
          <a:p>
            <a:pPr eaLnBrk="1" hangingPunct="1">
              <a:buFontTx/>
              <a:buNone/>
            </a:pPr>
            <a:r>
              <a:rPr lang="en-US" altLang="en-US" sz="2800"/>
              <a:t>What content is needed to adequately cover the infectious domain?</a:t>
            </a:r>
          </a:p>
          <a:p>
            <a:pPr lvl="1" eaLnBrk="1" hangingPunct="1"/>
            <a:r>
              <a:rPr lang="en-US" altLang="en-US" sz="2400"/>
              <a:t>Host-related terms (e.g. carrier, susceptibility)</a:t>
            </a:r>
          </a:p>
          <a:p>
            <a:pPr lvl="1" eaLnBrk="1" hangingPunct="1"/>
            <a:r>
              <a:rPr lang="en-US" altLang="en-US" sz="2400"/>
              <a:t>Pathogen-related terms (e.g. virulence)</a:t>
            </a:r>
          </a:p>
          <a:p>
            <a:pPr lvl="1" eaLnBrk="1" hangingPunct="1"/>
            <a:r>
              <a:rPr lang="en-US" altLang="en-US" sz="2400"/>
              <a:t>Vector-related terms (e.g. reservoir, </a:t>
            </a:r>
          </a:p>
          <a:p>
            <a:pPr lvl="1" eaLnBrk="1" hangingPunct="1"/>
            <a:r>
              <a:rPr lang="en-US" altLang="en-US" sz="2400"/>
              <a:t>Terms for the biology of disease pathogenesis (e.g. evasion of host defense)</a:t>
            </a:r>
          </a:p>
          <a:p>
            <a:pPr lvl="1" eaLnBrk="1" hangingPunct="1"/>
            <a:r>
              <a:rPr lang="en-US" altLang="en-US" sz="2400"/>
              <a:t>Population-level terms (e.g. epidemic, endemic, pandemic, )</a:t>
            </a:r>
          </a:p>
          <a:p>
            <a:pPr eaLnBrk="1" hangingPunct="1">
              <a:buFontTx/>
              <a:buNone/>
            </a:pPr>
            <a:endParaRPr lang="en-US" altLang="en-US" sz="2800"/>
          </a:p>
        </p:txBody>
      </p:sp>
      <p:sp>
        <p:nvSpPr>
          <p:cNvPr id="300036" name="Slide Number Placeholder 5">
            <a:extLst>
              <a:ext uri="{FF2B5EF4-FFF2-40B4-BE49-F238E27FC236}">
                <a16:creationId xmlns:a16="http://schemas.microsoft.com/office/drawing/2014/main" id="{060676E5-0010-4A53-8E31-7D12DE5B52C7}"/>
              </a:ext>
            </a:extLst>
          </p:cNvPr>
          <p:cNvSpPr>
            <a:spLocks noGrp="1"/>
          </p:cNvSpPr>
          <p:nvPr>
            <p:ph type="sldNum" sz="quarter" idx="12"/>
          </p:nvPr>
        </p:nvSpPr>
        <p:spPr>
          <a:xfrm>
            <a:off x="7010400" y="653415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B6345C1-B22E-46C5-B66A-D5DE74D6EE64}" type="slidenum">
              <a:rPr lang="en-US" altLang="en-US" sz="1400" smtClean="0"/>
              <a:pPr>
                <a:spcBef>
                  <a:spcPct val="0"/>
                </a:spcBef>
                <a:buFontTx/>
                <a:buNone/>
              </a:pPr>
              <a:t>102</a:t>
            </a:fld>
            <a:endParaRPr lang="en-US" altLang="en-US" sz="14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a:extLst>
              <a:ext uri="{FF2B5EF4-FFF2-40B4-BE49-F238E27FC236}">
                <a16:creationId xmlns:a16="http://schemas.microsoft.com/office/drawing/2014/main" id="{B4C03360-6169-47FF-90FA-6D0946EE6399}"/>
              </a:ext>
            </a:extLst>
          </p:cNvPr>
          <p:cNvSpPr>
            <a:spLocks noGrp="1" noChangeArrowheads="1"/>
          </p:cNvSpPr>
          <p:nvPr>
            <p:ph type="title"/>
          </p:nvPr>
        </p:nvSpPr>
        <p:spPr/>
        <p:txBody>
          <a:bodyPr/>
          <a:lstStyle/>
          <a:p>
            <a:pPr eaLnBrk="1" hangingPunct="1"/>
            <a:r>
              <a:rPr lang="en-US" altLang="en-US" sz="4000"/>
              <a:t>We need to annotate this data</a:t>
            </a:r>
          </a:p>
        </p:txBody>
      </p:sp>
      <p:sp>
        <p:nvSpPr>
          <p:cNvPr id="302083" name="Rectangle 3">
            <a:extLst>
              <a:ext uri="{FF2B5EF4-FFF2-40B4-BE49-F238E27FC236}">
                <a16:creationId xmlns:a16="http://schemas.microsoft.com/office/drawing/2014/main" id="{54FF74D5-B153-47B5-BC8F-D9B8A8F595B9}"/>
              </a:ext>
            </a:extLst>
          </p:cNvPr>
          <p:cNvSpPr>
            <a:spLocks noGrp="1" noChangeArrowheads="1"/>
          </p:cNvSpPr>
          <p:nvPr>
            <p:ph type="body" idx="1"/>
          </p:nvPr>
        </p:nvSpPr>
        <p:spPr>
          <a:xfrm>
            <a:off x="457200" y="1752600"/>
            <a:ext cx="8229600" cy="3962400"/>
          </a:xfrm>
        </p:spPr>
        <p:txBody>
          <a:bodyPr/>
          <a:lstStyle/>
          <a:p>
            <a:pPr eaLnBrk="1" hangingPunct="1">
              <a:lnSpc>
                <a:spcPct val="90000"/>
              </a:lnSpc>
              <a:buFontTx/>
              <a:buNone/>
            </a:pPr>
            <a:r>
              <a:rPr lang="en-US" altLang="en-US"/>
              <a:t>to allow retrieval and integration of</a:t>
            </a:r>
          </a:p>
          <a:p>
            <a:pPr lvl="1" eaLnBrk="1" hangingPunct="1">
              <a:lnSpc>
                <a:spcPct val="90000"/>
              </a:lnSpc>
            </a:pPr>
            <a:r>
              <a:rPr lang="en-US" altLang="en-US"/>
              <a:t>sequence and protein data for pathogens</a:t>
            </a:r>
          </a:p>
          <a:p>
            <a:pPr lvl="1" eaLnBrk="1" hangingPunct="1">
              <a:lnSpc>
                <a:spcPct val="90000"/>
              </a:lnSpc>
            </a:pPr>
            <a:r>
              <a:rPr lang="en-US" altLang="en-US"/>
              <a:t>case report data for patients</a:t>
            </a:r>
          </a:p>
          <a:p>
            <a:pPr lvl="1" eaLnBrk="1" hangingPunct="1">
              <a:lnSpc>
                <a:spcPct val="90000"/>
              </a:lnSpc>
            </a:pPr>
            <a:r>
              <a:rPr lang="en-US" altLang="en-US"/>
              <a:t>clinical trial data for drugs, vaccines</a:t>
            </a:r>
          </a:p>
          <a:p>
            <a:pPr lvl="1" eaLnBrk="1" hangingPunct="1">
              <a:lnSpc>
                <a:spcPct val="90000"/>
              </a:lnSpc>
            </a:pPr>
            <a:r>
              <a:rPr lang="en-US" altLang="en-US"/>
              <a:t>epidemiological data for surveillance, prevention</a:t>
            </a:r>
          </a:p>
          <a:p>
            <a:pPr lvl="1" eaLnBrk="1" hangingPunct="1">
              <a:lnSpc>
                <a:spcPct val="90000"/>
              </a:lnSpc>
            </a:pPr>
            <a:r>
              <a:rPr lang="en-US" altLang="en-US"/>
              <a:t>...</a:t>
            </a:r>
          </a:p>
          <a:p>
            <a:pPr eaLnBrk="1" hangingPunct="1">
              <a:lnSpc>
                <a:spcPct val="90000"/>
              </a:lnSpc>
              <a:buFontTx/>
              <a:buNone/>
            </a:pPr>
            <a:r>
              <a:rPr lang="en-US" altLang="en-US"/>
              <a:t>Goal: to make data deriving from different sources comparable and computable</a:t>
            </a:r>
          </a:p>
        </p:txBody>
      </p:sp>
      <p:sp>
        <p:nvSpPr>
          <p:cNvPr id="302084" name="Slide Number Placeholder 5">
            <a:extLst>
              <a:ext uri="{FF2B5EF4-FFF2-40B4-BE49-F238E27FC236}">
                <a16:creationId xmlns:a16="http://schemas.microsoft.com/office/drawing/2014/main" id="{36495DE3-51E3-4AE1-B444-6D952FC46A21}"/>
              </a:ext>
            </a:extLst>
          </p:cNvPr>
          <p:cNvSpPr>
            <a:spLocks noGrp="1"/>
          </p:cNvSpPr>
          <p:nvPr>
            <p:ph type="sldNum" sz="quarter" idx="12"/>
          </p:nvPr>
        </p:nvSpPr>
        <p:spPr>
          <a:xfrm>
            <a:off x="7010400" y="653415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199735B-2F99-49B3-84D9-9B7A62BF9E3D}" type="slidenum">
              <a:rPr lang="en-US" altLang="en-US" sz="1400" smtClean="0"/>
              <a:pPr>
                <a:spcBef>
                  <a:spcPct val="0"/>
                </a:spcBef>
                <a:buFontTx/>
                <a:buNone/>
              </a:pPr>
              <a:t>103</a:t>
            </a:fld>
            <a:endParaRPr lang="en-US" altLang="en-US" sz="14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Content Placeholder 2">
            <a:extLst>
              <a:ext uri="{FF2B5EF4-FFF2-40B4-BE49-F238E27FC236}">
                <a16:creationId xmlns:a16="http://schemas.microsoft.com/office/drawing/2014/main" id="{6BAF853B-09C5-4340-9281-274A3FC8E4C3}"/>
              </a:ext>
            </a:extLst>
          </p:cNvPr>
          <p:cNvSpPr>
            <a:spLocks noGrp="1"/>
          </p:cNvSpPr>
          <p:nvPr>
            <p:ph idx="1"/>
          </p:nvPr>
        </p:nvSpPr>
        <p:spPr>
          <a:xfrm>
            <a:off x="1676400" y="457200"/>
            <a:ext cx="2362200" cy="1314450"/>
          </a:xfrm>
          <a:ln w="60325">
            <a:solidFill>
              <a:srgbClr val="FF0000"/>
            </a:solidFill>
            <a:miter lim="800000"/>
            <a:headEnd/>
            <a:tailEnd/>
          </a:ln>
        </p:spPr>
        <p:txBody>
          <a:bodyPr/>
          <a:lstStyle/>
          <a:p>
            <a:pPr algn="ctr"/>
            <a:endParaRPr lang="en-US" altLang="en-US" sz="1600"/>
          </a:p>
          <a:p>
            <a:pPr algn="ctr"/>
            <a:r>
              <a:rPr lang="en-US" altLang="en-US"/>
              <a:t>BFO</a:t>
            </a:r>
          </a:p>
        </p:txBody>
      </p:sp>
      <p:sp>
        <p:nvSpPr>
          <p:cNvPr id="4" name="Slide Number Placeholder 3">
            <a:extLst>
              <a:ext uri="{FF2B5EF4-FFF2-40B4-BE49-F238E27FC236}">
                <a16:creationId xmlns:a16="http://schemas.microsoft.com/office/drawing/2014/main" id="{5C990DA3-E18F-47AA-A494-870D44A0CA32}"/>
              </a:ext>
            </a:extLst>
          </p:cNvPr>
          <p:cNvSpPr>
            <a:spLocks noGrp="1"/>
          </p:cNvSpPr>
          <p:nvPr>
            <p:ph type="sldNum" sz="quarter" idx="12"/>
          </p:nvPr>
        </p:nvSpPr>
        <p:spPr/>
        <p:txBody>
          <a:bodyPr/>
          <a:lstStyle/>
          <a:p>
            <a:pPr>
              <a:defRPr/>
            </a:pPr>
            <a:fld id="{EE5B008B-44BA-4FC1-958A-852383E85CF2}" type="slidenum">
              <a:rPr lang="de-DE" smtClean="0"/>
              <a:pPr>
                <a:defRPr/>
              </a:pPr>
              <a:t>104</a:t>
            </a:fld>
            <a:endParaRPr lang="de-DE"/>
          </a:p>
        </p:txBody>
      </p:sp>
      <p:sp>
        <p:nvSpPr>
          <p:cNvPr id="5" name="Trapezoid 4">
            <a:extLst>
              <a:ext uri="{FF2B5EF4-FFF2-40B4-BE49-F238E27FC236}">
                <a16:creationId xmlns:a16="http://schemas.microsoft.com/office/drawing/2014/main" id="{8A0EF7F5-C580-44D4-B4C7-09057EEF3C28}"/>
              </a:ext>
            </a:extLst>
          </p:cNvPr>
          <p:cNvSpPr/>
          <p:nvPr/>
        </p:nvSpPr>
        <p:spPr>
          <a:xfrm>
            <a:off x="2743200" y="1325563"/>
            <a:ext cx="4038600" cy="1798637"/>
          </a:xfrm>
          <a:prstGeom prst="trapezoid">
            <a:avLst/>
          </a:prstGeom>
          <a:solidFill>
            <a:srgbClr val="FFFF00"/>
          </a:solidFill>
          <a:ln w="508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304133" name="TextBox 5">
            <a:extLst>
              <a:ext uri="{FF2B5EF4-FFF2-40B4-BE49-F238E27FC236}">
                <a16:creationId xmlns:a16="http://schemas.microsoft.com/office/drawing/2014/main" id="{9AD2E111-7604-4BA3-9F3F-FA81B9ED9105}"/>
              </a:ext>
            </a:extLst>
          </p:cNvPr>
          <p:cNvSpPr txBox="1">
            <a:spLocks noChangeArrowheads="1"/>
          </p:cNvSpPr>
          <p:nvPr/>
        </p:nvSpPr>
        <p:spPr bwMode="auto">
          <a:xfrm>
            <a:off x="3048000" y="1447800"/>
            <a:ext cx="3581400" cy="923925"/>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000000"/>
                </a:solidFill>
              </a:rPr>
              <a:t>Ontology for General Medical Science</a:t>
            </a:r>
          </a:p>
          <a:p>
            <a:pPr eaLnBrk="1" hangingPunct="1">
              <a:spcBef>
                <a:spcPct val="0"/>
              </a:spcBef>
              <a:buFontTx/>
              <a:buNone/>
            </a:pPr>
            <a:r>
              <a:rPr lang="en-US" altLang="en-US" sz="1800">
                <a:solidFill>
                  <a:srgbClr val="000000"/>
                </a:solidFill>
              </a:rPr>
              <a:t> </a:t>
            </a:r>
          </a:p>
        </p:txBody>
      </p:sp>
      <p:sp>
        <p:nvSpPr>
          <p:cNvPr id="7" name="TextBox 6">
            <a:extLst>
              <a:ext uri="{FF2B5EF4-FFF2-40B4-BE49-F238E27FC236}">
                <a16:creationId xmlns:a16="http://schemas.microsoft.com/office/drawing/2014/main" id="{94AC0F9C-B265-48AE-BAC2-389022634497}"/>
              </a:ext>
            </a:extLst>
          </p:cNvPr>
          <p:cNvSpPr txBox="1"/>
          <p:nvPr/>
        </p:nvSpPr>
        <p:spPr>
          <a:xfrm>
            <a:off x="3063875" y="2092325"/>
            <a:ext cx="4403725" cy="2986088"/>
          </a:xfrm>
          <a:prstGeom prst="rect">
            <a:avLst/>
          </a:prstGeom>
          <a:solidFill>
            <a:schemeClr val="bg1"/>
          </a:solidFill>
          <a:ln>
            <a:solidFill>
              <a:schemeClr val="accent1">
                <a:shade val="50000"/>
              </a:schemeClr>
            </a:solidFill>
          </a:ln>
        </p:spPr>
        <p:txBody>
          <a:bodyPr>
            <a:spAutoFit/>
          </a:bodyPr>
          <a:lstStyle/>
          <a:p>
            <a:pPr eaLnBrk="1" hangingPunct="1">
              <a:defRPr/>
            </a:pPr>
            <a:r>
              <a:rPr lang="en-US" sz="2000" dirty="0">
                <a:solidFill>
                  <a:prstClr val="black"/>
                </a:solidFill>
                <a:latin typeface="Arial"/>
              </a:rPr>
              <a:t>Cardiovascular Disease Ontology</a:t>
            </a:r>
          </a:p>
          <a:p>
            <a:pPr eaLnBrk="1" hangingPunct="1">
              <a:defRPr/>
            </a:pPr>
            <a:r>
              <a:rPr lang="en-US" sz="2000" dirty="0">
                <a:solidFill>
                  <a:prstClr val="black"/>
                </a:solidFill>
                <a:latin typeface="Arial"/>
              </a:rPr>
              <a:t>Genetic Disease Ontology</a:t>
            </a:r>
          </a:p>
          <a:p>
            <a:pPr eaLnBrk="1" hangingPunct="1">
              <a:defRPr/>
            </a:pPr>
            <a:r>
              <a:rPr lang="en-US" sz="2000" dirty="0">
                <a:solidFill>
                  <a:prstClr val="black"/>
                </a:solidFill>
                <a:latin typeface="Arial"/>
              </a:rPr>
              <a:t>Cancer Disease Ontology</a:t>
            </a:r>
          </a:p>
          <a:p>
            <a:pPr eaLnBrk="1" hangingPunct="1">
              <a:defRPr/>
            </a:pPr>
            <a:r>
              <a:rPr lang="en-US" sz="2000" dirty="0">
                <a:solidFill>
                  <a:prstClr val="black"/>
                </a:solidFill>
                <a:latin typeface="Arial"/>
              </a:rPr>
              <a:t>Genetic Disease Ontology</a:t>
            </a:r>
          </a:p>
          <a:p>
            <a:pPr eaLnBrk="1" hangingPunct="1">
              <a:defRPr/>
            </a:pPr>
            <a:r>
              <a:rPr lang="en-US" sz="2000" dirty="0">
                <a:solidFill>
                  <a:prstClr val="black"/>
                </a:solidFill>
                <a:latin typeface="Arial"/>
              </a:rPr>
              <a:t>Immune Disease Ontology</a:t>
            </a:r>
          </a:p>
          <a:p>
            <a:pPr eaLnBrk="1" hangingPunct="1">
              <a:defRPr/>
            </a:pPr>
            <a:r>
              <a:rPr lang="en-US" sz="2000" dirty="0">
                <a:solidFill>
                  <a:prstClr val="black"/>
                </a:solidFill>
                <a:latin typeface="Arial"/>
              </a:rPr>
              <a:t>Environmental Disease Ontology</a:t>
            </a:r>
          </a:p>
          <a:p>
            <a:pPr eaLnBrk="1" hangingPunct="1">
              <a:defRPr/>
            </a:pPr>
            <a:r>
              <a:rPr lang="en-US" sz="2000" dirty="0">
                <a:solidFill>
                  <a:prstClr val="black"/>
                </a:solidFill>
                <a:latin typeface="Arial"/>
              </a:rPr>
              <a:t>Oral Disease Ontology</a:t>
            </a:r>
          </a:p>
          <a:p>
            <a:pPr eaLnBrk="1" hangingPunct="1">
              <a:defRPr/>
            </a:pPr>
            <a:r>
              <a:rPr lang="en-US" sz="2400" b="1" dirty="0">
                <a:solidFill>
                  <a:prstClr val="black"/>
                </a:solidFill>
                <a:latin typeface="Arial"/>
              </a:rPr>
              <a:t>Infectious Disease Ontology</a:t>
            </a:r>
            <a:endParaRPr lang="en-US" dirty="0">
              <a:solidFill>
                <a:prstClr val="black"/>
              </a:solidFill>
              <a:latin typeface="Arial"/>
            </a:endParaRPr>
          </a:p>
          <a:p>
            <a:pPr eaLnBrk="1" hangingPunct="1">
              <a:defRPr/>
            </a:pPr>
            <a:endParaRPr lang="en-US" sz="2400" b="1" dirty="0">
              <a:solidFill>
                <a:prstClr val="black"/>
              </a:solidFill>
              <a:latin typeface="Arial"/>
            </a:endParaRPr>
          </a:p>
        </p:txBody>
      </p:sp>
      <p:sp>
        <p:nvSpPr>
          <p:cNvPr id="8" name="Trapezoid 7">
            <a:extLst>
              <a:ext uri="{FF2B5EF4-FFF2-40B4-BE49-F238E27FC236}">
                <a16:creationId xmlns:a16="http://schemas.microsoft.com/office/drawing/2014/main" id="{D161070C-6B35-4611-832B-8A92DC6A6A93}"/>
              </a:ext>
            </a:extLst>
          </p:cNvPr>
          <p:cNvSpPr/>
          <p:nvPr/>
        </p:nvSpPr>
        <p:spPr>
          <a:xfrm>
            <a:off x="3810000" y="4724400"/>
            <a:ext cx="5105400" cy="2209800"/>
          </a:xfrm>
          <a:prstGeom prst="trapezoid">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304136" name="TextBox 8">
            <a:extLst>
              <a:ext uri="{FF2B5EF4-FFF2-40B4-BE49-F238E27FC236}">
                <a16:creationId xmlns:a16="http://schemas.microsoft.com/office/drawing/2014/main" id="{C6315C91-41C3-4658-9FAE-78016D3F8CEE}"/>
              </a:ext>
            </a:extLst>
          </p:cNvPr>
          <p:cNvSpPr txBox="1">
            <a:spLocks noChangeArrowheads="1"/>
          </p:cNvSpPr>
          <p:nvPr/>
        </p:nvSpPr>
        <p:spPr bwMode="auto">
          <a:xfrm>
            <a:off x="4191000" y="4724400"/>
            <a:ext cx="438943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  IDO Staph Aureus</a:t>
            </a:r>
          </a:p>
          <a:p>
            <a:pPr eaLnBrk="1" hangingPunct="1">
              <a:spcBef>
                <a:spcPct val="0"/>
              </a:spcBef>
              <a:buFontTx/>
              <a:buNone/>
            </a:pPr>
            <a:r>
              <a:rPr lang="en-US" altLang="en-US" sz="1800">
                <a:solidFill>
                  <a:srgbClr val="000000"/>
                </a:solidFill>
              </a:rPr>
              <a:t>      IDO MRSA</a:t>
            </a:r>
          </a:p>
          <a:p>
            <a:pPr eaLnBrk="1" hangingPunct="1">
              <a:spcBef>
                <a:spcPct val="0"/>
              </a:spcBef>
              <a:buFontTx/>
              <a:buNone/>
            </a:pPr>
            <a:r>
              <a:rPr lang="en-US" altLang="en-US" sz="1800">
                <a:solidFill>
                  <a:srgbClr val="000000"/>
                </a:solidFill>
              </a:rPr>
              <a:t>          IDO Australian MRSA</a:t>
            </a:r>
          </a:p>
          <a:p>
            <a:pPr eaLnBrk="1" hangingPunct="1">
              <a:spcBef>
                <a:spcPct val="0"/>
              </a:spcBef>
              <a:buFontTx/>
              <a:buNone/>
            </a:pPr>
            <a:r>
              <a:rPr lang="en-US" altLang="en-US" sz="1800">
                <a:solidFill>
                  <a:srgbClr val="000000"/>
                </a:solidFill>
              </a:rPr>
              <a:t>                 IDO Australian Hospital MRSA</a:t>
            </a:r>
          </a:p>
          <a:p>
            <a:pPr eaLnBrk="1" hangingPunct="1">
              <a:spcBef>
                <a:spcPct val="0"/>
              </a:spcBef>
              <a:buFontTx/>
              <a:buNone/>
            </a:pPr>
            <a:r>
              <a:rPr lang="en-US" altLang="en-US" sz="1800">
                <a:solidFill>
                  <a:srgbClr val="000000"/>
                </a:solidFill>
              </a:rPr>
              <a:t>   	…</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Title 1">
            <a:extLst>
              <a:ext uri="{FF2B5EF4-FFF2-40B4-BE49-F238E27FC236}">
                <a16:creationId xmlns:a16="http://schemas.microsoft.com/office/drawing/2014/main" id="{F3461168-D0A1-4BCC-8779-5B86373979C8}"/>
              </a:ext>
            </a:extLst>
          </p:cNvPr>
          <p:cNvSpPr>
            <a:spLocks noGrp="1"/>
          </p:cNvSpPr>
          <p:nvPr>
            <p:ph type="title"/>
          </p:nvPr>
        </p:nvSpPr>
        <p:spPr/>
        <p:txBody>
          <a:bodyPr/>
          <a:lstStyle/>
          <a:p>
            <a:pPr eaLnBrk="1" hangingPunct="1"/>
            <a:r>
              <a:rPr lang="en-US" altLang="en-US"/>
              <a:t>IDO Core</a:t>
            </a:r>
          </a:p>
        </p:txBody>
      </p:sp>
      <p:sp>
        <p:nvSpPr>
          <p:cNvPr id="11267" name="Content Placeholder 2">
            <a:extLst>
              <a:ext uri="{FF2B5EF4-FFF2-40B4-BE49-F238E27FC236}">
                <a16:creationId xmlns:a16="http://schemas.microsoft.com/office/drawing/2014/main" id="{22095854-945B-446C-81C2-34B905156B3D}"/>
              </a:ext>
            </a:extLst>
          </p:cNvPr>
          <p:cNvSpPr>
            <a:spLocks noGrp="1"/>
          </p:cNvSpPr>
          <p:nvPr>
            <p:ph idx="1"/>
          </p:nvPr>
        </p:nvSpPr>
        <p:spPr/>
        <p:txBody>
          <a:bodyPr rtlCol="0">
            <a:normAutofit lnSpcReduction="10000"/>
          </a:bodyPr>
          <a:lstStyle/>
          <a:p>
            <a:pPr eaLnBrk="1" fontAlgn="auto" hangingPunct="1">
              <a:spcAft>
                <a:spcPts val="0"/>
              </a:spcAft>
              <a:defRPr/>
            </a:pPr>
            <a:r>
              <a:rPr lang="en-US" dirty="0"/>
              <a:t>Contains general terms in the ID domain:</a:t>
            </a:r>
          </a:p>
          <a:p>
            <a:pPr lvl="1" eaLnBrk="1" fontAlgn="auto" hangingPunct="1">
              <a:spcAft>
                <a:spcPts val="0"/>
              </a:spcAft>
              <a:defRPr/>
            </a:pPr>
            <a:r>
              <a:rPr lang="en-US" dirty="0"/>
              <a:t>E.g., ‘colonization’, ‘pathogen’, ‘infection’</a:t>
            </a:r>
          </a:p>
          <a:p>
            <a:pPr eaLnBrk="1" fontAlgn="auto" hangingPunct="1">
              <a:spcAft>
                <a:spcPts val="0"/>
              </a:spcAft>
              <a:defRPr/>
            </a:pPr>
            <a:r>
              <a:rPr lang="en-US" dirty="0"/>
              <a:t>A contract between IDO extension ontologies and the datasets that use them.</a:t>
            </a:r>
          </a:p>
          <a:p>
            <a:pPr eaLnBrk="1" fontAlgn="auto" hangingPunct="1">
              <a:spcAft>
                <a:spcPts val="0"/>
              </a:spcAft>
              <a:defRPr/>
            </a:pPr>
            <a:r>
              <a:rPr lang="en-US" dirty="0"/>
              <a:t>Intended to represent information along several dimensions:</a:t>
            </a:r>
          </a:p>
          <a:p>
            <a:pPr lvl="1" eaLnBrk="1" fontAlgn="auto" hangingPunct="1">
              <a:spcAft>
                <a:spcPts val="0"/>
              </a:spcAft>
              <a:defRPr/>
            </a:pPr>
            <a:r>
              <a:rPr lang="en-US" sz="2400" dirty="0"/>
              <a:t>biological scale (gene, cell, organ, organism, population)</a:t>
            </a:r>
          </a:p>
          <a:p>
            <a:pPr lvl="1" eaLnBrk="1" fontAlgn="auto" hangingPunct="1">
              <a:spcAft>
                <a:spcPts val="0"/>
              </a:spcAft>
              <a:defRPr/>
            </a:pPr>
            <a:r>
              <a:rPr lang="en-US" sz="2400" dirty="0"/>
              <a:t>discipline (clinical, immunological, microbiological) </a:t>
            </a:r>
          </a:p>
          <a:p>
            <a:pPr lvl="1" eaLnBrk="1" fontAlgn="auto" hangingPunct="1">
              <a:spcAft>
                <a:spcPts val="0"/>
              </a:spcAft>
              <a:defRPr/>
            </a:pPr>
            <a:r>
              <a:rPr lang="en-US" sz="2400" dirty="0"/>
              <a:t>organisms involved (host, pathogen, and vector types)</a:t>
            </a:r>
          </a:p>
        </p:txBody>
      </p:sp>
      <p:sp>
        <p:nvSpPr>
          <p:cNvPr id="305156" name="Slide Number Placeholder 3">
            <a:extLst>
              <a:ext uri="{FF2B5EF4-FFF2-40B4-BE49-F238E27FC236}">
                <a16:creationId xmlns:a16="http://schemas.microsoft.com/office/drawing/2014/main" id="{9E8FBE5A-0F28-44D7-BCE9-E3DBBA464D4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E0E2323C-1E9F-475E-BC25-FBCAE3DD0A0F}" type="slidenum">
              <a:rPr lang="en-US" altLang="en-US" sz="1200" smtClean="0">
                <a:solidFill>
                  <a:srgbClr val="898989"/>
                </a:solidFill>
              </a:rPr>
              <a:pPr eaLnBrk="1" hangingPunct="1">
                <a:spcBef>
                  <a:spcPct val="0"/>
                </a:spcBef>
                <a:buFontTx/>
                <a:buNone/>
              </a:pPr>
              <a:t>105</a:t>
            </a:fld>
            <a:endParaRPr lang="en-US" altLang="en-US" sz="1200">
              <a:solidFill>
                <a:srgbClr val="898989"/>
              </a:solidFill>
            </a:endParaRP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itle 1">
            <a:extLst>
              <a:ext uri="{FF2B5EF4-FFF2-40B4-BE49-F238E27FC236}">
                <a16:creationId xmlns:a16="http://schemas.microsoft.com/office/drawing/2014/main" id="{DC69E8A1-A908-430C-AA95-02F1993CA990}"/>
              </a:ext>
            </a:extLst>
          </p:cNvPr>
          <p:cNvSpPr>
            <a:spLocks noGrp="1"/>
          </p:cNvSpPr>
          <p:nvPr>
            <p:ph type="title"/>
          </p:nvPr>
        </p:nvSpPr>
        <p:spPr/>
        <p:txBody>
          <a:bodyPr/>
          <a:lstStyle/>
          <a:p>
            <a:pPr eaLnBrk="1" hangingPunct="1"/>
            <a:r>
              <a:rPr lang="en-US" altLang="en-US"/>
              <a:t>IDO Use Cases</a:t>
            </a:r>
          </a:p>
        </p:txBody>
      </p:sp>
      <p:sp>
        <p:nvSpPr>
          <p:cNvPr id="307203" name="Content Placeholder 2">
            <a:extLst>
              <a:ext uri="{FF2B5EF4-FFF2-40B4-BE49-F238E27FC236}">
                <a16:creationId xmlns:a16="http://schemas.microsoft.com/office/drawing/2014/main" id="{D49FC2F1-2D7C-4291-813E-2732234406CC}"/>
              </a:ext>
            </a:extLst>
          </p:cNvPr>
          <p:cNvSpPr>
            <a:spLocks noGrp="1"/>
          </p:cNvSpPr>
          <p:nvPr>
            <p:ph idx="1"/>
          </p:nvPr>
        </p:nvSpPr>
        <p:spPr/>
        <p:txBody>
          <a:bodyPr/>
          <a:lstStyle/>
          <a:p>
            <a:pPr eaLnBrk="1" hangingPunct="1"/>
            <a:r>
              <a:rPr lang="en-US" altLang="en-US" sz="2400"/>
              <a:t>Annotation of free text and databases</a:t>
            </a:r>
          </a:p>
          <a:p>
            <a:pPr eaLnBrk="1" hangingPunct="1"/>
            <a:r>
              <a:rPr lang="en-US" altLang="en-US" sz="2400"/>
              <a:t>Support for data mining and search</a:t>
            </a:r>
          </a:p>
          <a:p>
            <a:pPr eaLnBrk="1" hangingPunct="1"/>
            <a:r>
              <a:rPr lang="en-US" altLang="en-US" sz="2400"/>
              <a:t>Disease modeling</a:t>
            </a:r>
          </a:p>
          <a:p>
            <a:pPr eaLnBrk="1" hangingPunct="1"/>
            <a:r>
              <a:rPr lang="en-US" altLang="en-US" sz="2400"/>
              <a:t>Database interoperability</a:t>
            </a:r>
          </a:p>
          <a:p>
            <a:pPr eaLnBrk="1" hangingPunct="1"/>
            <a:r>
              <a:rPr lang="en-US" altLang="en-US" sz="2400"/>
              <a:t>Complex queries (SPARQL) </a:t>
            </a:r>
          </a:p>
          <a:p>
            <a:pPr eaLnBrk="1" hangingPunct="1"/>
            <a:r>
              <a:rPr lang="en-US" altLang="en-US" sz="2400"/>
              <a:t>Computational inference</a:t>
            </a:r>
          </a:p>
          <a:p>
            <a:pPr eaLnBrk="1" hangingPunct="1"/>
            <a:r>
              <a:rPr lang="en-US" altLang="en-US" sz="2400"/>
              <a:t>Used in conjunction with clinical ontologies:</a:t>
            </a:r>
          </a:p>
          <a:p>
            <a:pPr lvl="1" eaLnBrk="1" hangingPunct="1"/>
            <a:r>
              <a:rPr lang="en-US" altLang="en-US" sz="2000"/>
              <a:t>Referent Tracking in EMRs</a:t>
            </a:r>
          </a:p>
          <a:p>
            <a:pPr lvl="1" eaLnBrk="1" hangingPunct="1"/>
            <a:r>
              <a:rPr lang="en-US" altLang="en-US" sz="2000"/>
              <a:t>Data provenance</a:t>
            </a:r>
          </a:p>
          <a:p>
            <a:pPr eaLnBrk="1" hangingPunct="1"/>
            <a:endParaRPr lang="en-US" altLang="en-US"/>
          </a:p>
          <a:p>
            <a:pPr eaLnBrk="1" hangingPunct="1">
              <a:buFont typeface="Arial" panose="020B0604020202020204" pitchFamily="34" charset="0"/>
              <a:buNone/>
            </a:pPr>
            <a:endParaRPr lang="en-US" altLang="en-US"/>
          </a:p>
        </p:txBody>
      </p:sp>
      <p:sp>
        <p:nvSpPr>
          <p:cNvPr id="307204" name="Slide Number Placeholder 3">
            <a:extLst>
              <a:ext uri="{FF2B5EF4-FFF2-40B4-BE49-F238E27FC236}">
                <a16:creationId xmlns:a16="http://schemas.microsoft.com/office/drawing/2014/main" id="{BACF07F0-470F-4052-8D6D-1B4880E3996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502CF91E-0421-4C7D-B356-444838B4A8FD}" type="slidenum">
              <a:rPr lang="en-US" altLang="en-US" sz="1200" smtClean="0">
                <a:solidFill>
                  <a:srgbClr val="898989"/>
                </a:solidFill>
              </a:rPr>
              <a:pPr eaLnBrk="1" hangingPunct="1">
                <a:spcBef>
                  <a:spcPct val="0"/>
                </a:spcBef>
                <a:buFontTx/>
                <a:buNone/>
              </a:pPr>
              <a:t>106</a:t>
            </a:fld>
            <a:endParaRPr lang="en-US" altLang="en-US" sz="1200">
              <a:solidFill>
                <a:srgbClr val="898989"/>
              </a:solidFill>
            </a:endParaRP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Title 1">
            <a:extLst>
              <a:ext uri="{FF2B5EF4-FFF2-40B4-BE49-F238E27FC236}">
                <a16:creationId xmlns:a16="http://schemas.microsoft.com/office/drawing/2014/main" id="{13321CDF-5D8F-4D33-8067-3716AB901C6F}"/>
              </a:ext>
            </a:extLst>
          </p:cNvPr>
          <p:cNvSpPr>
            <a:spLocks noGrp="1"/>
          </p:cNvSpPr>
          <p:nvPr>
            <p:ph type="title"/>
          </p:nvPr>
        </p:nvSpPr>
        <p:spPr/>
        <p:txBody>
          <a:bodyPr/>
          <a:lstStyle/>
          <a:p>
            <a:pPr eaLnBrk="1" hangingPunct="1"/>
            <a:r>
              <a:rPr lang="en-US" altLang="en-US"/>
              <a:t>How IDO evolves</a:t>
            </a:r>
          </a:p>
        </p:txBody>
      </p:sp>
      <p:sp>
        <p:nvSpPr>
          <p:cNvPr id="13" name="TextBox 12">
            <a:extLst>
              <a:ext uri="{FF2B5EF4-FFF2-40B4-BE49-F238E27FC236}">
                <a16:creationId xmlns:a16="http://schemas.microsoft.com/office/drawing/2014/main" id="{D8F4FC3D-A081-4B31-ACE1-8F03D17E885E}"/>
              </a:ext>
            </a:extLst>
          </p:cNvPr>
          <p:cNvSpPr txBox="1">
            <a:spLocks noChangeArrowheads="1"/>
          </p:cNvSpPr>
          <p:nvPr/>
        </p:nvSpPr>
        <p:spPr bwMode="auto">
          <a:xfrm>
            <a:off x="3200400" y="1600200"/>
            <a:ext cx="97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IDOCore</a:t>
            </a:r>
          </a:p>
        </p:txBody>
      </p:sp>
      <p:sp>
        <p:nvSpPr>
          <p:cNvPr id="17" name="TextBox 16">
            <a:extLst>
              <a:ext uri="{FF2B5EF4-FFF2-40B4-BE49-F238E27FC236}">
                <a16:creationId xmlns:a16="http://schemas.microsoft.com/office/drawing/2014/main" id="{C18D79BE-F077-4A3F-9162-ECA6CB491F0A}"/>
              </a:ext>
            </a:extLst>
          </p:cNvPr>
          <p:cNvSpPr txBox="1">
            <a:spLocks noChangeArrowheads="1"/>
          </p:cNvSpPr>
          <p:nvPr/>
        </p:nvSpPr>
        <p:spPr bwMode="auto">
          <a:xfrm>
            <a:off x="1143000" y="3352800"/>
            <a:ext cx="754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IDOSa</a:t>
            </a:r>
          </a:p>
        </p:txBody>
      </p:sp>
      <p:sp>
        <p:nvSpPr>
          <p:cNvPr id="18" name="TextBox 17">
            <a:extLst>
              <a:ext uri="{FF2B5EF4-FFF2-40B4-BE49-F238E27FC236}">
                <a16:creationId xmlns:a16="http://schemas.microsoft.com/office/drawing/2014/main" id="{9E172245-9402-41DC-86AF-5377EBFA12F0}"/>
              </a:ext>
            </a:extLst>
          </p:cNvPr>
          <p:cNvSpPr txBox="1">
            <a:spLocks noChangeArrowheads="1"/>
          </p:cNvSpPr>
          <p:nvPr/>
        </p:nvSpPr>
        <p:spPr bwMode="auto">
          <a:xfrm>
            <a:off x="914400" y="4724400"/>
            <a:ext cx="1543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  IDOHumanSa</a:t>
            </a:r>
          </a:p>
        </p:txBody>
      </p:sp>
      <p:sp>
        <p:nvSpPr>
          <p:cNvPr id="19" name="TextBox 18">
            <a:extLst>
              <a:ext uri="{FF2B5EF4-FFF2-40B4-BE49-F238E27FC236}">
                <a16:creationId xmlns:a16="http://schemas.microsoft.com/office/drawing/2014/main" id="{B6E83382-A20B-43E5-9CB5-33C2BDFA40E4}"/>
              </a:ext>
            </a:extLst>
          </p:cNvPr>
          <p:cNvSpPr txBox="1">
            <a:spLocks noChangeArrowheads="1"/>
          </p:cNvSpPr>
          <p:nvPr/>
        </p:nvSpPr>
        <p:spPr bwMode="auto">
          <a:xfrm>
            <a:off x="2590800" y="2590800"/>
            <a:ext cx="1063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IDORatSa</a:t>
            </a:r>
          </a:p>
        </p:txBody>
      </p:sp>
      <p:sp>
        <p:nvSpPr>
          <p:cNvPr id="14" name="TextBox 13">
            <a:extLst>
              <a:ext uri="{FF2B5EF4-FFF2-40B4-BE49-F238E27FC236}">
                <a16:creationId xmlns:a16="http://schemas.microsoft.com/office/drawing/2014/main" id="{F71D557F-3778-40FF-9830-52EE9ED6E678}"/>
              </a:ext>
            </a:extLst>
          </p:cNvPr>
          <p:cNvSpPr txBox="1">
            <a:spLocks noChangeArrowheads="1"/>
          </p:cNvSpPr>
          <p:nvPr/>
        </p:nvSpPr>
        <p:spPr bwMode="auto">
          <a:xfrm>
            <a:off x="4038600" y="3276600"/>
            <a:ext cx="1035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IDOStrep</a:t>
            </a:r>
          </a:p>
        </p:txBody>
      </p:sp>
      <p:sp>
        <p:nvSpPr>
          <p:cNvPr id="15" name="TextBox 14">
            <a:extLst>
              <a:ext uri="{FF2B5EF4-FFF2-40B4-BE49-F238E27FC236}">
                <a16:creationId xmlns:a16="http://schemas.microsoft.com/office/drawing/2014/main" id="{71A70006-0FBC-443A-B547-89B9FA9052B2}"/>
              </a:ext>
            </a:extLst>
          </p:cNvPr>
          <p:cNvSpPr txBox="1">
            <a:spLocks noChangeArrowheads="1"/>
          </p:cNvSpPr>
          <p:nvPr/>
        </p:nvSpPr>
        <p:spPr bwMode="auto">
          <a:xfrm>
            <a:off x="4953000" y="2590800"/>
            <a:ext cx="1344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IDORatStrep</a:t>
            </a:r>
          </a:p>
        </p:txBody>
      </p:sp>
      <p:sp>
        <p:nvSpPr>
          <p:cNvPr id="22" name="TextBox 21">
            <a:extLst>
              <a:ext uri="{FF2B5EF4-FFF2-40B4-BE49-F238E27FC236}">
                <a16:creationId xmlns:a16="http://schemas.microsoft.com/office/drawing/2014/main" id="{D9C7EF1A-7B8A-4858-A783-C7EAAFC8415C}"/>
              </a:ext>
            </a:extLst>
          </p:cNvPr>
          <p:cNvSpPr txBox="1">
            <a:spLocks noChangeArrowheads="1"/>
          </p:cNvSpPr>
          <p:nvPr/>
        </p:nvSpPr>
        <p:spPr bwMode="auto">
          <a:xfrm>
            <a:off x="3733800" y="4724400"/>
            <a:ext cx="1717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IDOHumanStrep</a:t>
            </a:r>
          </a:p>
        </p:txBody>
      </p:sp>
      <p:sp>
        <p:nvSpPr>
          <p:cNvPr id="23" name="TextBox 22">
            <a:extLst>
              <a:ext uri="{FF2B5EF4-FFF2-40B4-BE49-F238E27FC236}">
                <a16:creationId xmlns:a16="http://schemas.microsoft.com/office/drawing/2014/main" id="{9E5EFC91-5E6E-48FF-801C-A400036EC2CF}"/>
              </a:ext>
            </a:extLst>
          </p:cNvPr>
          <p:cNvSpPr txBox="1">
            <a:spLocks noChangeArrowheads="1"/>
          </p:cNvSpPr>
          <p:nvPr/>
        </p:nvSpPr>
        <p:spPr bwMode="auto">
          <a:xfrm>
            <a:off x="2590800" y="3886200"/>
            <a:ext cx="1093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IDOMRSA</a:t>
            </a:r>
          </a:p>
        </p:txBody>
      </p:sp>
      <p:cxnSp>
        <p:nvCxnSpPr>
          <p:cNvPr id="25" name="Straight Connector 24">
            <a:extLst>
              <a:ext uri="{FF2B5EF4-FFF2-40B4-BE49-F238E27FC236}">
                <a16:creationId xmlns:a16="http://schemas.microsoft.com/office/drawing/2014/main" id="{D48F5ED2-585F-49EA-8F14-D1FE3ABE822F}"/>
              </a:ext>
            </a:extLst>
          </p:cNvPr>
          <p:cNvCxnSpPr>
            <a:stCxn id="17" idx="2"/>
            <a:endCxn id="18" idx="0"/>
          </p:cNvCxnSpPr>
          <p:nvPr/>
        </p:nvCxnSpPr>
        <p:spPr>
          <a:xfrm rot="16200000" flipH="1">
            <a:off x="1101726" y="4140200"/>
            <a:ext cx="1001712" cy="166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986E325-87F1-4E03-99F1-9D2DE58F8BDF}"/>
              </a:ext>
            </a:extLst>
          </p:cNvPr>
          <p:cNvCxnSpPr>
            <a:stCxn id="13" idx="2"/>
            <a:endCxn id="17" idx="0"/>
          </p:cNvCxnSpPr>
          <p:nvPr/>
        </p:nvCxnSpPr>
        <p:spPr>
          <a:xfrm rot="5400000">
            <a:off x="1912145" y="1577181"/>
            <a:ext cx="1382712" cy="2168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F6F46B3-5DE8-43C4-AC18-77406C4EB9F0}"/>
              </a:ext>
            </a:extLst>
          </p:cNvPr>
          <p:cNvCxnSpPr>
            <a:stCxn id="13" idx="2"/>
            <a:endCxn id="14" idx="0"/>
          </p:cNvCxnSpPr>
          <p:nvPr/>
        </p:nvCxnSpPr>
        <p:spPr>
          <a:xfrm rot="16200000" flipH="1">
            <a:off x="3468688" y="2189163"/>
            <a:ext cx="1306512" cy="868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077D22A-8815-4022-B5DE-69A215F19522}"/>
              </a:ext>
            </a:extLst>
          </p:cNvPr>
          <p:cNvCxnSpPr>
            <a:stCxn id="17" idx="0"/>
            <a:endCxn id="19" idx="2"/>
          </p:cNvCxnSpPr>
          <p:nvPr/>
        </p:nvCxnSpPr>
        <p:spPr>
          <a:xfrm rot="5400000" flipH="1" flipV="1">
            <a:off x="2124870" y="2355056"/>
            <a:ext cx="392112" cy="160337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AD57AFE-D5B5-4B62-B6F1-6BA729D2373C}"/>
              </a:ext>
            </a:extLst>
          </p:cNvPr>
          <p:cNvCxnSpPr>
            <a:stCxn id="14" idx="0"/>
            <a:endCxn id="15" idx="2"/>
          </p:cNvCxnSpPr>
          <p:nvPr/>
        </p:nvCxnSpPr>
        <p:spPr>
          <a:xfrm rot="5400000" flipH="1" flipV="1">
            <a:off x="4933157" y="2583656"/>
            <a:ext cx="315912" cy="106997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B554E64-F78F-46B6-A1F5-F64B121CBF35}"/>
              </a:ext>
            </a:extLst>
          </p:cNvPr>
          <p:cNvCxnSpPr>
            <a:endCxn id="23" idx="2"/>
          </p:cNvCxnSpPr>
          <p:nvPr/>
        </p:nvCxnSpPr>
        <p:spPr>
          <a:xfrm flipV="1">
            <a:off x="1676400" y="4256088"/>
            <a:ext cx="1460500" cy="47942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1121FFC-BE41-44C0-B113-5E1C70ECD7C5}"/>
              </a:ext>
            </a:extLst>
          </p:cNvPr>
          <p:cNvCxnSpPr>
            <a:endCxn id="23" idx="0"/>
          </p:cNvCxnSpPr>
          <p:nvPr/>
        </p:nvCxnSpPr>
        <p:spPr>
          <a:xfrm rot="16200000" flipH="1">
            <a:off x="2678906" y="3428207"/>
            <a:ext cx="903287" cy="127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62DB3AC-4E7F-4681-B8CC-777290964EAC}"/>
              </a:ext>
            </a:extLst>
          </p:cNvPr>
          <p:cNvCxnSpPr>
            <a:stCxn id="14" idx="2"/>
            <a:endCxn id="22" idx="0"/>
          </p:cNvCxnSpPr>
          <p:nvPr/>
        </p:nvCxnSpPr>
        <p:spPr>
          <a:xfrm rot="16200000" flipH="1">
            <a:off x="4035426" y="4167187"/>
            <a:ext cx="1077912" cy="36513"/>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C725956-DCA7-4D03-9388-8D844DA616A7}"/>
              </a:ext>
            </a:extLst>
          </p:cNvPr>
          <p:cNvSpPr txBox="1">
            <a:spLocks noChangeArrowheads="1"/>
          </p:cNvSpPr>
          <p:nvPr/>
        </p:nvSpPr>
        <p:spPr bwMode="auto">
          <a:xfrm>
            <a:off x="3505200" y="5867400"/>
            <a:ext cx="2198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   IDOHumanBacterial</a:t>
            </a:r>
          </a:p>
        </p:txBody>
      </p:sp>
      <p:cxnSp>
        <p:nvCxnSpPr>
          <p:cNvPr id="57" name="Straight Connector 56">
            <a:extLst>
              <a:ext uri="{FF2B5EF4-FFF2-40B4-BE49-F238E27FC236}">
                <a16:creationId xmlns:a16="http://schemas.microsoft.com/office/drawing/2014/main" id="{83B810FC-A50C-4579-8495-388DDDAAFAC8}"/>
              </a:ext>
            </a:extLst>
          </p:cNvPr>
          <p:cNvCxnSpPr>
            <a:stCxn id="18" idx="2"/>
            <a:endCxn id="56" idx="0"/>
          </p:cNvCxnSpPr>
          <p:nvPr/>
        </p:nvCxnSpPr>
        <p:spPr>
          <a:xfrm rot="16200000" flipH="1">
            <a:off x="2759076" y="4021137"/>
            <a:ext cx="773112" cy="29194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2FE236B-0AA3-4F0B-8DB5-DCEAE24B5AA6}"/>
              </a:ext>
            </a:extLst>
          </p:cNvPr>
          <p:cNvCxnSpPr>
            <a:stCxn id="22" idx="2"/>
            <a:endCxn id="56" idx="0"/>
          </p:cNvCxnSpPr>
          <p:nvPr/>
        </p:nvCxnSpPr>
        <p:spPr>
          <a:xfrm rot="16200000" flipH="1">
            <a:off x="4212432" y="5474494"/>
            <a:ext cx="773112" cy="1270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E2D50AF-0BE5-4160-9CC3-AD76C2EB3634}"/>
              </a:ext>
            </a:extLst>
          </p:cNvPr>
          <p:cNvSpPr txBox="1">
            <a:spLocks noChangeArrowheads="1"/>
          </p:cNvSpPr>
          <p:nvPr/>
        </p:nvSpPr>
        <p:spPr bwMode="auto">
          <a:xfrm>
            <a:off x="4876800" y="3886200"/>
            <a:ext cx="228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IDOAntibioticResistant</a:t>
            </a:r>
          </a:p>
        </p:txBody>
      </p:sp>
      <p:cxnSp>
        <p:nvCxnSpPr>
          <p:cNvPr id="64" name="Straight Connector 63">
            <a:extLst>
              <a:ext uri="{FF2B5EF4-FFF2-40B4-BE49-F238E27FC236}">
                <a16:creationId xmlns:a16="http://schemas.microsoft.com/office/drawing/2014/main" id="{AA61D5C2-4798-44E3-866B-8C7510EB0A90}"/>
              </a:ext>
            </a:extLst>
          </p:cNvPr>
          <p:cNvCxnSpPr>
            <a:stCxn id="23" idx="3"/>
            <a:endCxn id="63" idx="1"/>
          </p:cNvCxnSpPr>
          <p:nvPr/>
        </p:nvCxnSpPr>
        <p:spPr>
          <a:xfrm>
            <a:off x="3684588" y="4070350"/>
            <a:ext cx="1192212" cy="15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6B14BE31-F517-4319-AEAE-6FB9E6B2C058}"/>
              </a:ext>
            </a:extLst>
          </p:cNvPr>
          <p:cNvSpPr txBox="1">
            <a:spLocks noChangeArrowheads="1"/>
          </p:cNvSpPr>
          <p:nvPr/>
        </p:nvSpPr>
        <p:spPr bwMode="auto">
          <a:xfrm>
            <a:off x="533400" y="1600200"/>
            <a:ext cx="96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IDOMAL</a:t>
            </a:r>
          </a:p>
        </p:txBody>
      </p:sp>
      <p:sp>
        <p:nvSpPr>
          <p:cNvPr id="74" name="TextBox 73">
            <a:extLst>
              <a:ext uri="{FF2B5EF4-FFF2-40B4-BE49-F238E27FC236}">
                <a16:creationId xmlns:a16="http://schemas.microsoft.com/office/drawing/2014/main" id="{BAC16222-6591-4063-80B3-4338DEBF304C}"/>
              </a:ext>
            </a:extLst>
          </p:cNvPr>
          <p:cNvSpPr txBox="1">
            <a:spLocks noChangeArrowheads="1"/>
          </p:cNvSpPr>
          <p:nvPr/>
        </p:nvSpPr>
        <p:spPr bwMode="auto">
          <a:xfrm>
            <a:off x="6096000" y="1600200"/>
            <a:ext cx="871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IDOHIV</a:t>
            </a:r>
          </a:p>
        </p:txBody>
      </p:sp>
      <p:cxnSp>
        <p:nvCxnSpPr>
          <p:cNvPr id="75" name="Straight Connector 74">
            <a:extLst>
              <a:ext uri="{FF2B5EF4-FFF2-40B4-BE49-F238E27FC236}">
                <a16:creationId xmlns:a16="http://schemas.microsoft.com/office/drawing/2014/main" id="{197E44F6-D859-4554-9E18-1191791D0305}"/>
              </a:ext>
            </a:extLst>
          </p:cNvPr>
          <p:cNvCxnSpPr>
            <a:stCxn id="13" idx="1"/>
            <a:endCxn id="73" idx="3"/>
          </p:cNvCxnSpPr>
          <p:nvPr/>
        </p:nvCxnSpPr>
        <p:spPr>
          <a:xfrm rot="10800000">
            <a:off x="1498600" y="1784350"/>
            <a:ext cx="1701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D3B1C06-46F5-4F32-9988-B099E539C7E2}"/>
              </a:ext>
            </a:extLst>
          </p:cNvPr>
          <p:cNvCxnSpPr>
            <a:stCxn id="74" idx="1"/>
            <a:endCxn id="13" idx="3"/>
          </p:cNvCxnSpPr>
          <p:nvPr/>
        </p:nvCxnSpPr>
        <p:spPr>
          <a:xfrm rot="10800000">
            <a:off x="4175125" y="1784350"/>
            <a:ext cx="1920875" cy="0"/>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E03BC74-551F-4752-AA04-0633B1D58B79}"/>
              </a:ext>
            </a:extLst>
          </p:cNvPr>
          <p:cNvSpPr txBox="1">
            <a:spLocks noChangeArrowheads="1"/>
          </p:cNvSpPr>
          <p:nvPr/>
        </p:nvSpPr>
        <p:spPr bwMode="auto">
          <a:xfrm>
            <a:off x="7391400" y="1828800"/>
            <a:ext cx="12144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i="1">
                <a:solidFill>
                  <a:srgbClr val="000000"/>
                </a:solidFill>
              </a:rPr>
              <a:t>CORE and </a:t>
            </a:r>
          </a:p>
          <a:p>
            <a:pPr eaLnBrk="1" hangingPunct="1">
              <a:spcBef>
                <a:spcPct val="0"/>
              </a:spcBef>
              <a:buFontTx/>
              <a:buNone/>
            </a:pPr>
            <a:r>
              <a:rPr lang="en-US" altLang="en-US" sz="1800" b="1" i="1">
                <a:solidFill>
                  <a:srgbClr val="000000"/>
                </a:solidFill>
              </a:rPr>
              <a:t>SPOKES:</a:t>
            </a:r>
          </a:p>
          <a:p>
            <a:pPr eaLnBrk="1" hangingPunct="1">
              <a:spcBef>
                <a:spcPct val="0"/>
              </a:spcBef>
              <a:buFontTx/>
              <a:buNone/>
            </a:pPr>
            <a:r>
              <a:rPr lang="en-US" altLang="en-US" sz="1800" b="1" i="1">
                <a:solidFill>
                  <a:srgbClr val="000000"/>
                </a:solidFill>
              </a:rPr>
              <a:t>Domain </a:t>
            </a:r>
          </a:p>
          <a:p>
            <a:pPr eaLnBrk="1" hangingPunct="1">
              <a:spcBef>
                <a:spcPct val="0"/>
              </a:spcBef>
              <a:buFontTx/>
              <a:buNone/>
            </a:pPr>
            <a:r>
              <a:rPr lang="en-US" altLang="en-US" sz="1800" b="1" i="1">
                <a:solidFill>
                  <a:srgbClr val="000000"/>
                </a:solidFill>
              </a:rPr>
              <a:t>ontologies</a:t>
            </a:r>
          </a:p>
        </p:txBody>
      </p:sp>
      <p:sp>
        <p:nvSpPr>
          <p:cNvPr id="84" name="TextBox 83">
            <a:extLst>
              <a:ext uri="{FF2B5EF4-FFF2-40B4-BE49-F238E27FC236}">
                <a16:creationId xmlns:a16="http://schemas.microsoft.com/office/drawing/2014/main" id="{412400C0-6D2B-455A-A91A-D1A834BC541A}"/>
              </a:ext>
            </a:extLst>
          </p:cNvPr>
          <p:cNvSpPr txBox="1">
            <a:spLocks noChangeArrowheads="1"/>
          </p:cNvSpPr>
          <p:nvPr/>
        </p:nvSpPr>
        <p:spPr bwMode="auto">
          <a:xfrm>
            <a:off x="7086600" y="3810000"/>
            <a:ext cx="20574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i="1">
                <a:solidFill>
                  <a:srgbClr val="000000"/>
                </a:solidFill>
              </a:rPr>
              <a:t>SEMI-LATTICE:</a:t>
            </a:r>
          </a:p>
          <a:p>
            <a:pPr eaLnBrk="1" hangingPunct="1">
              <a:spcBef>
                <a:spcPct val="0"/>
              </a:spcBef>
              <a:buFontTx/>
              <a:buNone/>
            </a:pPr>
            <a:r>
              <a:rPr lang="en-US" altLang="en-US" sz="1800" b="1" i="1">
                <a:solidFill>
                  <a:srgbClr val="000000"/>
                </a:solidFill>
              </a:rPr>
              <a:t>By subject matter experts in different communities of interest.</a:t>
            </a:r>
          </a:p>
        </p:txBody>
      </p:sp>
      <p:sp>
        <p:nvSpPr>
          <p:cNvPr id="30" name="TextBox 29">
            <a:extLst>
              <a:ext uri="{FF2B5EF4-FFF2-40B4-BE49-F238E27FC236}">
                <a16:creationId xmlns:a16="http://schemas.microsoft.com/office/drawing/2014/main" id="{50CB4CF3-CCD2-46B2-9B56-D0E2B860515D}"/>
              </a:ext>
            </a:extLst>
          </p:cNvPr>
          <p:cNvSpPr txBox="1">
            <a:spLocks noChangeArrowheads="1"/>
          </p:cNvSpPr>
          <p:nvPr/>
        </p:nvSpPr>
        <p:spPr bwMode="auto">
          <a:xfrm>
            <a:off x="609600" y="2362200"/>
            <a:ext cx="96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IDOFLU</a:t>
            </a:r>
          </a:p>
        </p:txBody>
      </p:sp>
      <p:cxnSp>
        <p:nvCxnSpPr>
          <p:cNvPr id="32" name="Straight Connector 31">
            <a:extLst>
              <a:ext uri="{FF2B5EF4-FFF2-40B4-BE49-F238E27FC236}">
                <a16:creationId xmlns:a16="http://schemas.microsoft.com/office/drawing/2014/main" id="{C1CE1D8C-1EEB-4C6E-83C9-1FBD91084B88}"/>
              </a:ext>
            </a:extLst>
          </p:cNvPr>
          <p:cNvCxnSpPr>
            <a:stCxn id="13" idx="2"/>
            <a:endCxn id="30" idx="3"/>
          </p:cNvCxnSpPr>
          <p:nvPr/>
        </p:nvCxnSpPr>
        <p:spPr>
          <a:xfrm rot="5400000">
            <a:off x="2343151" y="1201737"/>
            <a:ext cx="576262" cy="2112963"/>
          </a:xfrm>
          <a:prstGeom prst="line">
            <a:avLst/>
          </a:prstGeom>
        </p:spPr>
        <p:style>
          <a:lnRef idx="1">
            <a:schemeClr val="accent1"/>
          </a:lnRef>
          <a:fillRef idx="0">
            <a:schemeClr val="accent1"/>
          </a:fillRef>
          <a:effectRef idx="0">
            <a:schemeClr val="accent1"/>
          </a:effectRef>
          <a:fontRef idx="minor">
            <a:schemeClr val="tx1"/>
          </a:fontRef>
        </p:style>
      </p:cxnSp>
      <p:sp>
        <p:nvSpPr>
          <p:cNvPr id="309280" name="Slide Number Placeholder 33">
            <a:extLst>
              <a:ext uri="{FF2B5EF4-FFF2-40B4-BE49-F238E27FC236}">
                <a16:creationId xmlns:a16="http://schemas.microsoft.com/office/drawing/2014/main" id="{7FBEEEF4-BEA2-4956-9C7F-1407BD7A77F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5CF69B53-896A-4A9F-8824-7822F2E85C9A}" type="slidenum">
              <a:rPr lang="en-US" altLang="en-US" sz="1200" smtClean="0">
                <a:solidFill>
                  <a:srgbClr val="898989"/>
                </a:solidFill>
              </a:rPr>
              <a:pPr eaLnBrk="1" hangingPunct="1">
                <a:spcBef>
                  <a:spcPct val="0"/>
                </a:spcBef>
                <a:buFontTx/>
                <a:buNone/>
              </a:pPr>
              <a:t>107</a:t>
            </a:fld>
            <a:endParaRPr lang="en-US" altLang="en-US" sz="1200">
              <a:solidFill>
                <a:srgbClr val="898989"/>
              </a:solidFill>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blinds(horizontal)">
                                      <p:cBhvr>
                                        <p:cTn id="7" dur="500"/>
                                        <p:tgtEl>
                                          <p:spTgt spid="7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blinds(horizontal)">
                                      <p:cBhvr>
                                        <p:cTn id="10" dur="500"/>
                                        <p:tgtEl>
                                          <p:spTgt spid="7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blinds(horizontal)">
                                      <p:cBhvr>
                                        <p:cTn id="16" dur="500"/>
                                        <p:tgtEl>
                                          <p:spTgt spid="74"/>
                                        </p:tgtEl>
                                      </p:cBhvr>
                                    </p:animEffect>
                                  </p:childTnLst>
                                </p:cTn>
                              </p:par>
                              <p:par>
                                <p:cTn id="17" presetID="3" presetClass="entr" presetSubtype="1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blinds(horizontal)">
                                      <p:cBhvr>
                                        <p:cTn id="19" dur="500"/>
                                        <p:tgtEl>
                                          <p:spTgt spid="79"/>
                                        </p:tgtEl>
                                      </p:cBhvr>
                                    </p:animEffect>
                                  </p:childTnLst>
                                </p:cTn>
                              </p:par>
                              <p:par>
                                <p:cTn id="20" presetID="3" presetClass="entr" presetSubtype="1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par>
                                <p:cTn id="23" presetID="3" presetClass="entr" presetSubtype="1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blinds(horizontal)">
                                      <p:cBhvr>
                                        <p:cTn id="25" dur="500"/>
                                        <p:tgtEl>
                                          <p:spTgt spid="3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par>
                                <p:cTn id="29" presetID="3" presetClass="entr" presetSubtype="1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par>
                                <p:cTn id="32" presetID="3" presetClass="entr" presetSubtype="10" fill="hold" nodeType="with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blinds(horizontal)">
                                      <p:cBhvr>
                                        <p:cTn id="34" dur="500"/>
                                        <p:tgtEl>
                                          <p:spTgt spid="82"/>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par>
                                <p:cTn id="38" presetID="3" presetClass="entr" presetSubtype="10"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blinds(horizontal)">
                                      <p:cBhvr>
                                        <p:cTn id="40" dur="500"/>
                                        <p:tgtEl>
                                          <p:spTgt spid="3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linds(horizontal)">
                                      <p:cBhvr>
                                        <p:cTn id="45" dur="500"/>
                                        <p:tgtEl>
                                          <p:spTgt spid="18"/>
                                        </p:tgtEl>
                                      </p:cBhvr>
                                    </p:animEffect>
                                  </p:childTnLst>
                                </p:cTn>
                              </p:par>
                              <p:par>
                                <p:cTn id="46" presetID="3" presetClass="entr" presetSubtype="10"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linds(horizontal)">
                                      <p:cBhvr>
                                        <p:cTn id="48" dur="500"/>
                                        <p:tgtEl>
                                          <p:spTgt spid="35"/>
                                        </p:tgtEl>
                                      </p:cBhvr>
                                    </p:animEffect>
                                  </p:childTnLst>
                                </p:cTn>
                              </p:par>
                              <p:par>
                                <p:cTn id="49" presetID="3" presetClass="entr" presetSubtype="10"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blinds(horizontal)">
                                      <p:cBhvr>
                                        <p:cTn id="51" dur="500"/>
                                        <p:tgtEl>
                                          <p:spTgt spid="49"/>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blinds(horizontal)">
                                      <p:cBhvr>
                                        <p:cTn id="54" dur="500"/>
                                        <p:tgtEl>
                                          <p:spTgt spid="23"/>
                                        </p:tgtEl>
                                      </p:cBhvr>
                                    </p:animEffect>
                                  </p:childTnLst>
                                </p:cTn>
                              </p:par>
                              <p:par>
                                <p:cTn id="55" presetID="3" presetClass="entr" presetSubtype="1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blinds(horizontal)">
                                      <p:cBhvr>
                                        <p:cTn id="57" dur="500"/>
                                        <p:tgtEl>
                                          <p:spTgt spid="51"/>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blinds(horizontal)">
                                      <p:cBhvr>
                                        <p:cTn id="60" dur="500"/>
                                        <p:tgtEl>
                                          <p:spTgt spid="19"/>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blinds(horizontal)">
                                      <p:cBhvr>
                                        <p:cTn id="63" dur="500"/>
                                        <p:tgtEl>
                                          <p:spTgt spid="15"/>
                                        </p:tgtEl>
                                      </p:cBhvr>
                                    </p:animEffect>
                                  </p:childTnLst>
                                </p:cTn>
                              </p:par>
                              <p:par>
                                <p:cTn id="64" presetID="3" presetClass="entr" presetSubtype="10" fill="hold"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blinds(horizontal)">
                                      <p:cBhvr>
                                        <p:cTn id="66" dur="500"/>
                                        <p:tgtEl>
                                          <p:spTgt spid="45"/>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blinds(horizontal)">
                                      <p:cBhvr>
                                        <p:cTn id="69" dur="500"/>
                                        <p:tgtEl>
                                          <p:spTgt spid="63"/>
                                        </p:tgtEl>
                                      </p:cBhvr>
                                    </p:animEffect>
                                  </p:childTnLst>
                                </p:cTn>
                              </p:par>
                              <p:par>
                                <p:cTn id="70" presetID="3" presetClass="entr" presetSubtype="10" fill="hold" nodeType="with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blinds(horizontal)">
                                      <p:cBhvr>
                                        <p:cTn id="72" dur="500"/>
                                        <p:tgtEl>
                                          <p:spTgt spid="64"/>
                                        </p:tgtEl>
                                      </p:cBhvr>
                                    </p:animEffect>
                                  </p:childTnLst>
                                </p:cTn>
                              </p:par>
                              <p:par>
                                <p:cTn id="73" presetID="3" presetClass="entr" presetSubtype="10" fill="hold" nodeType="with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blinds(horizontal)">
                                      <p:cBhvr>
                                        <p:cTn id="75" dur="500"/>
                                        <p:tgtEl>
                                          <p:spTgt spid="53"/>
                                        </p:tgtEl>
                                      </p:cBhvr>
                                    </p:animEffect>
                                  </p:childTnLst>
                                </p:cTn>
                              </p:par>
                              <p:par>
                                <p:cTn id="76" presetID="3" presetClass="entr" presetSubtype="10" fill="hold"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blinds(horizontal)">
                                      <p:cBhvr>
                                        <p:cTn id="78" dur="500"/>
                                        <p:tgtEl>
                                          <p:spTgt spid="60"/>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blinds(horizontal)">
                                      <p:cBhvr>
                                        <p:cTn id="81" dur="500"/>
                                        <p:tgtEl>
                                          <p:spTgt spid="22"/>
                                        </p:tgtEl>
                                      </p:cBhvr>
                                    </p:animEffect>
                                  </p:childTnLst>
                                </p:cTn>
                              </p:par>
                              <p:par>
                                <p:cTn id="82" presetID="3" presetClass="entr" presetSubtype="10" fill="hold" nodeType="with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blinds(horizontal)">
                                      <p:cBhvr>
                                        <p:cTn id="84" dur="500"/>
                                        <p:tgtEl>
                                          <p:spTgt spid="57"/>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blinds(horizontal)">
                                      <p:cBhvr>
                                        <p:cTn id="87" dur="500"/>
                                        <p:tgtEl>
                                          <p:spTgt spid="56"/>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84"/>
                                        </p:tgtEl>
                                        <p:attrNameLst>
                                          <p:attrName>style.visibility</p:attrName>
                                        </p:attrNameLst>
                                      </p:cBhvr>
                                      <p:to>
                                        <p:strVal val="visible"/>
                                      </p:to>
                                    </p:set>
                                    <p:animEffect transition="in" filter="blinds(horizontal)">
                                      <p:cBhvr>
                                        <p:cTn id="90" dur="500"/>
                                        <p:tgtEl>
                                          <p:spTgt spid="84"/>
                                        </p:tgtEl>
                                      </p:cBhvr>
                                    </p:animEffect>
                                  </p:childTnLst>
                                </p:cTn>
                              </p:par>
                              <p:par>
                                <p:cTn id="91" presetID="3" presetClass="entr" presetSubtype="10" fill="hold" nodeType="with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blinds(horizontal)">
                                      <p:cBhvr>
                                        <p:cTn id="9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8" grpId="0"/>
      <p:bldP spid="19" grpId="0"/>
      <p:bldP spid="15" grpId="0"/>
      <p:bldP spid="22" grpId="0"/>
      <p:bldP spid="23" grpId="0"/>
      <p:bldP spid="56" grpId="0"/>
      <p:bldP spid="63" grpId="0"/>
      <p:bldP spid="73" grpId="0"/>
      <p:bldP spid="74" grpId="0"/>
      <p:bldP spid="84" grpId="0"/>
      <p:bldP spid="3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4">
            <a:extLst>
              <a:ext uri="{FF2B5EF4-FFF2-40B4-BE49-F238E27FC236}">
                <a16:creationId xmlns:a16="http://schemas.microsoft.com/office/drawing/2014/main" id="{98FC36DD-F85D-4C2D-A3E7-80D455CDAE1E}"/>
              </a:ext>
            </a:extLst>
          </p:cNvPr>
          <p:cNvSpPr>
            <a:spLocks noChangeArrowheads="1"/>
          </p:cNvSpPr>
          <p:nvPr/>
        </p:nvSpPr>
        <p:spPr bwMode="auto">
          <a:xfrm>
            <a:off x="4610100" y="1652588"/>
            <a:ext cx="4533900"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None/>
            </a:pPr>
            <a:endParaRPr lang="en-US" altLang="en-US" sz="2800">
              <a:solidFill>
                <a:srgbClr val="000000"/>
              </a:solidFill>
              <a:latin typeface="Times New Roman" panose="02020603050405020304" pitchFamily="18" charset="0"/>
            </a:endParaRPr>
          </a:p>
        </p:txBody>
      </p:sp>
      <p:graphicFrame>
        <p:nvGraphicFramePr>
          <p:cNvPr id="5" name="Table 4">
            <a:extLst>
              <a:ext uri="{FF2B5EF4-FFF2-40B4-BE49-F238E27FC236}">
                <a16:creationId xmlns:a16="http://schemas.microsoft.com/office/drawing/2014/main" id="{56CEEF63-6A2B-479B-BACC-6931FEA288E9}"/>
              </a:ext>
            </a:extLst>
          </p:cNvPr>
          <p:cNvGraphicFramePr>
            <a:graphicFrameLocks noGrp="1"/>
          </p:cNvGraphicFramePr>
          <p:nvPr/>
        </p:nvGraphicFramePr>
        <p:xfrm>
          <a:off x="990600" y="1143000"/>
          <a:ext cx="7315200" cy="5343525"/>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983913">
                <a:tc>
                  <a:txBody>
                    <a:bodyPr/>
                    <a:lstStyle/>
                    <a:p>
                      <a:pPr algn="ctr"/>
                      <a:r>
                        <a:rPr lang="en-US" sz="2400" dirty="0">
                          <a:latin typeface="Arial" pitchFamily="34" charset="0"/>
                          <a:cs typeface="Arial" pitchFamily="34" charset="0"/>
                        </a:rPr>
                        <a:t>BFO</a:t>
                      </a:r>
                    </a:p>
                  </a:txBody>
                  <a:tcPr marT="45722" marB="4572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latin typeface="Arial" pitchFamily="34" charset="0"/>
                          <a:cs typeface="Arial" pitchFamily="34" charset="0"/>
                        </a:rPr>
                        <a:t>OGMS</a:t>
                      </a:r>
                    </a:p>
                  </a:txBody>
                  <a:tcPr marT="45722" marB="45722" anchor="ctr"/>
                </a:tc>
                <a:tc>
                  <a:txBody>
                    <a:bodyPr/>
                    <a:lstStyle/>
                    <a:p>
                      <a:pPr algn="ctr"/>
                      <a:r>
                        <a:rPr lang="en-US" sz="2400" dirty="0">
                          <a:latin typeface="Arial" pitchFamily="34" charset="0"/>
                          <a:cs typeface="Arial" pitchFamily="34" charset="0"/>
                        </a:rPr>
                        <a:t>IDO</a:t>
                      </a:r>
                    </a:p>
                  </a:txBody>
                  <a:tcPr marT="45722" marB="45722" anchor="ctr"/>
                </a:tc>
                <a:extLst>
                  <a:ext uri="{0D108BD9-81ED-4DB2-BD59-A6C34878D82A}">
                    <a16:rowId xmlns:a16="http://schemas.microsoft.com/office/drawing/2014/main" val="10000"/>
                  </a:ext>
                </a:extLst>
              </a:tr>
              <a:tr h="14212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u="none" dirty="0">
                          <a:latin typeface="Arial" pitchFamily="34" charset="0"/>
                          <a:cs typeface="Arial" pitchFamily="34" charset="0"/>
                        </a:rPr>
                        <a:t>Independent Continuant</a:t>
                      </a:r>
                    </a:p>
                  </a:txBody>
                  <a:tcPr marT="45722" marB="4572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latin typeface="Arial" pitchFamily="34" charset="0"/>
                          <a:cs typeface="Arial" pitchFamily="34" charset="0"/>
                        </a:rPr>
                        <a:t>Disorder</a:t>
                      </a:r>
                    </a:p>
                  </a:txBody>
                  <a:tcPr marT="45722" marB="45722" anchor="ctr"/>
                </a:tc>
                <a:tc>
                  <a:txBody>
                    <a:bodyPr/>
                    <a:lstStyle/>
                    <a:p>
                      <a:pPr algn="ctr"/>
                      <a:r>
                        <a:rPr lang="en-US" sz="2400" dirty="0">
                          <a:latin typeface="Arial" pitchFamily="34" charset="0"/>
                          <a:cs typeface="Arial" pitchFamily="34" charset="0"/>
                        </a:rPr>
                        <a:t>Infectious disorder</a:t>
                      </a:r>
                    </a:p>
                  </a:txBody>
                  <a:tcPr marT="45722" marB="45722" anchor="ctr"/>
                </a:tc>
                <a:extLst>
                  <a:ext uri="{0D108BD9-81ED-4DB2-BD59-A6C34878D82A}">
                    <a16:rowId xmlns:a16="http://schemas.microsoft.com/office/drawing/2014/main" val="10001"/>
                  </a:ext>
                </a:extLst>
              </a:tr>
              <a:tr h="2042252">
                <a:tc>
                  <a:txBody>
                    <a:bodyPr/>
                    <a:lstStyle/>
                    <a:p>
                      <a:pPr eaLnBrk="1" hangingPunct="1">
                        <a:buNone/>
                      </a:pPr>
                      <a:r>
                        <a:rPr lang="en-US" sz="2400" b="1" u="none" dirty="0">
                          <a:latin typeface="Arial" pitchFamily="34" charset="0"/>
                          <a:cs typeface="Arial" pitchFamily="34" charset="0"/>
                        </a:rPr>
                        <a:t>Dependent Continuant</a:t>
                      </a:r>
                    </a:p>
                  </a:txBody>
                  <a:tcPr marT="45722" marB="45722" anchor="ctr"/>
                </a:tc>
                <a:tc>
                  <a:txBody>
                    <a:bodyPr/>
                    <a:lstStyle/>
                    <a:p>
                      <a:pPr algn="ctr"/>
                      <a:r>
                        <a:rPr lang="en-US" sz="2400" dirty="0">
                          <a:latin typeface="Arial" pitchFamily="34" charset="0"/>
                          <a:cs typeface="Arial" pitchFamily="34" charset="0"/>
                        </a:rPr>
                        <a:t>Disease</a:t>
                      </a:r>
                    </a:p>
                    <a:p>
                      <a:pPr algn="ctr"/>
                      <a:endParaRPr lang="en-US" sz="800" dirty="0">
                        <a:latin typeface="Arial" pitchFamily="34" charset="0"/>
                        <a:cs typeface="Arial" pitchFamily="34" charset="0"/>
                      </a:endParaRPr>
                    </a:p>
                    <a:p>
                      <a:pPr algn="ctr"/>
                      <a:r>
                        <a:rPr lang="en-US" sz="2400" dirty="0">
                          <a:latin typeface="Arial" pitchFamily="34" charset="0"/>
                          <a:cs typeface="Arial" pitchFamily="34" charset="0"/>
                        </a:rPr>
                        <a:t>Predisposition</a:t>
                      </a:r>
                      <a:r>
                        <a:rPr lang="en-US" sz="2400" baseline="0" dirty="0">
                          <a:latin typeface="Arial" pitchFamily="34" charset="0"/>
                          <a:cs typeface="Arial" pitchFamily="34" charset="0"/>
                        </a:rPr>
                        <a:t> to d</a:t>
                      </a:r>
                      <a:r>
                        <a:rPr lang="en-US" sz="2400" dirty="0">
                          <a:latin typeface="Arial" pitchFamily="34" charset="0"/>
                          <a:cs typeface="Arial" pitchFamily="34" charset="0"/>
                        </a:rPr>
                        <a:t>isease</a:t>
                      </a:r>
                    </a:p>
                  </a:txBody>
                  <a:tcPr marT="45722" marB="45722" anchor="ctr"/>
                </a:tc>
                <a:tc>
                  <a:txBody>
                    <a:bodyPr/>
                    <a:lstStyle/>
                    <a:p>
                      <a:pPr algn="ctr"/>
                      <a:r>
                        <a:rPr lang="en-US" sz="2400" dirty="0">
                          <a:latin typeface="Arial" pitchFamily="34" charset="0"/>
                          <a:cs typeface="Arial" pitchFamily="34" charset="0"/>
                        </a:rPr>
                        <a:t>Infectious disease </a:t>
                      </a:r>
                    </a:p>
                    <a:p>
                      <a:pPr algn="ctr"/>
                      <a:endParaRPr lang="en-US" sz="2400" dirty="0">
                        <a:latin typeface="Arial" pitchFamily="34" charset="0"/>
                        <a:cs typeface="Arial" pitchFamily="34" charset="0"/>
                      </a:endParaRPr>
                    </a:p>
                    <a:p>
                      <a:pPr algn="ctr"/>
                      <a:r>
                        <a:rPr lang="en-US" sz="2400" dirty="0">
                          <a:latin typeface="Arial" pitchFamily="34" charset="0"/>
                          <a:cs typeface="Arial" pitchFamily="34" charset="0"/>
                        </a:rPr>
                        <a:t>Protective</a:t>
                      </a:r>
                      <a:r>
                        <a:rPr lang="en-US" sz="2400" baseline="0" dirty="0">
                          <a:latin typeface="Arial" pitchFamily="34" charset="0"/>
                          <a:cs typeface="Arial" pitchFamily="34" charset="0"/>
                        </a:rPr>
                        <a:t> resistance</a:t>
                      </a:r>
                    </a:p>
                    <a:p>
                      <a:pPr algn="ctr"/>
                      <a:endParaRPr lang="en-US" sz="800" baseline="0" dirty="0">
                        <a:latin typeface="Arial" pitchFamily="34" charset="0"/>
                        <a:cs typeface="Arial" pitchFamily="34" charset="0"/>
                      </a:endParaRPr>
                    </a:p>
                  </a:txBody>
                  <a:tcPr marT="45722" marB="45722" anchor="ctr"/>
                </a:tc>
                <a:extLst>
                  <a:ext uri="{0D108BD9-81ED-4DB2-BD59-A6C34878D82A}">
                    <a16:rowId xmlns:a16="http://schemas.microsoft.com/office/drawing/2014/main" val="10002"/>
                  </a:ext>
                </a:extLst>
              </a:tr>
              <a:tr h="8961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u="none" dirty="0">
                          <a:latin typeface="Arial" pitchFamily="34" charset="0"/>
                          <a:cs typeface="Arial" pitchFamily="34" charset="0"/>
                        </a:rPr>
                        <a:t>Occurrent</a:t>
                      </a:r>
                    </a:p>
                  </a:txBody>
                  <a:tcPr marT="82300" marB="82300" anchor="ctr"/>
                </a:tc>
                <a:tc>
                  <a:txBody>
                    <a:bodyPr/>
                    <a:lstStyle/>
                    <a:p>
                      <a:pPr algn="ctr" eaLnBrk="1" hangingPunct="1"/>
                      <a:r>
                        <a:rPr lang="en-US" sz="2400" dirty="0">
                          <a:latin typeface="Arial" pitchFamily="34" charset="0"/>
                          <a:cs typeface="Arial" pitchFamily="34" charset="0"/>
                        </a:rPr>
                        <a:t>Disease course</a:t>
                      </a:r>
                    </a:p>
                  </a:txBody>
                  <a:tcPr marT="45722" marB="45722" anchor="ctr"/>
                </a:tc>
                <a:tc>
                  <a:txBody>
                    <a:bodyPr/>
                    <a:lstStyle/>
                    <a:p>
                      <a:pPr algn="ctr"/>
                      <a:r>
                        <a:rPr lang="en-US" sz="2400" dirty="0">
                          <a:latin typeface="Arial" pitchFamily="34" charset="0"/>
                          <a:cs typeface="Arial" pitchFamily="34" charset="0"/>
                        </a:rPr>
                        <a:t>Infectious disease</a:t>
                      </a:r>
                      <a:r>
                        <a:rPr lang="en-US" sz="2400" baseline="0" dirty="0">
                          <a:latin typeface="Arial" pitchFamily="34" charset="0"/>
                          <a:cs typeface="Arial" pitchFamily="34" charset="0"/>
                        </a:rPr>
                        <a:t> course</a:t>
                      </a:r>
                      <a:endParaRPr lang="en-US" sz="2400" dirty="0">
                        <a:latin typeface="Arial" pitchFamily="34" charset="0"/>
                        <a:cs typeface="Arial" pitchFamily="34" charset="0"/>
                      </a:endParaRPr>
                    </a:p>
                  </a:txBody>
                  <a:tcPr marT="82300" marB="82300" anchor="ctr"/>
                </a:tc>
                <a:extLst>
                  <a:ext uri="{0D108BD9-81ED-4DB2-BD59-A6C34878D82A}">
                    <a16:rowId xmlns:a16="http://schemas.microsoft.com/office/drawing/2014/main" val="10003"/>
                  </a:ext>
                </a:extLst>
              </a:tr>
            </a:tbl>
          </a:graphicData>
        </a:graphic>
      </p:graphicFrame>
      <p:sp>
        <p:nvSpPr>
          <p:cNvPr id="311321" name="Title 6">
            <a:extLst>
              <a:ext uri="{FF2B5EF4-FFF2-40B4-BE49-F238E27FC236}">
                <a16:creationId xmlns:a16="http://schemas.microsoft.com/office/drawing/2014/main" id="{51D25119-E756-40FD-B2FE-C6F71A922FE7}"/>
              </a:ext>
            </a:extLst>
          </p:cNvPr>
          <p:cNvSpPr>
            <a:spLocks noGrp="1"/>
          </p:cNvSpPr>
          <p:nvPr>
            <p:ph type="title"/>
          </p:nvPr>
        </p:nvSpPr>
        <p:spPr>
          <a:xfrm>
            <a:off x="533400" y="152400"/>
            <a:ext cx="8229600" cy="1143000"/>
          </a:xfrm>
        </p:spPr>
        <p:txBody>
          <a:bodyPr/>
          <a:lstStyle/>
          <a:p>
            <a:pPr eaLnBrk="1" hangingPunct="1"/>
            <a:r>
              <a:rPr lang="en-US" altLang="en-US"/>
              <a:t>Examples of ontology terms</a:t>
            </a:r>
          </a:p>
        </p:txBody>
      </p:sp>
      <p:sp>
        <p:nvSpPr>
          <p:cNvPr id="311322" name="Slide Number Placeholder 5">
            <a:extLst>
              <a:ext uri="{FF2B5EF4-FFF2-40B4-BE49-F238E27FC236}">
                <a16:creationId xmlns:a16="http://schemas.microsoft.com/office/drawing/2014/main" id="{D1EA99CF-2896-4E66-9EAD-1FDDEE0B16F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BEB5C3B5-04E2-44E5-870B-51BCCF061612}" type="slidenum">
              <a:rPr lang="en-US" altLang="en-US" sz="1200" smtClean="0">
                <a:solidFill>
                  <a:srgbClr val="898989"/>
                </a:solidFill>
              </a:rPr>
              <a:pPr eaLnBrk="1" hangingPunct="1">
                <a:spcBef>
                  <a:spcPct val="0"/>
                </a:spcBef>
                <a:buFontTx/>
                <a:buNone/>
              </a:pPr>
              <a:t>108</a:t>
            </a:fld>
            <a:endParaRPr lang="en-US" altLang="en-US" sz="1200">
              <a:solidFill>
                <a:srgbClr val="898989"/>
              </a:solidFill>
            </a:endParaRP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4">
            <a:extLst>
              <a:ext uri="{FF2B5EF4-FFF2-40B4-BE49-F238E27FC236}">
                <a16:creationId xmlns:a16="http://schemas.microsoft.com/office/drawing/2014/main" id="{90CC16B5-D21A-4362-9EBB-8180FD528DF4}"/>
              </a:ext>
            </a:extLst>
          </p:cNvPr>
          <p:cNvSpPr>
            <a:spLocks noChangeArrowheads="1"/>
          </p:cNvSpPr>
          <p:nvPr/>
        </p:nvSpPr>
        <p:spPr bwMode="auto">
          <a:xfrm>
            <a:off x="4610100" y="1652588"/>
            <a:ext cx="4533900" cy="520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None/>
            </a:pPr>
            <a:endParaRPr lang="en-US" altLang="en-US" sz="2800">
              <a:solidFill>
                <a:srgbClr val="000000"/>
              </a:solidFill>
              <a:latin typeface="Times New Roman" panose="02020603050405020304" pitchFamily="18" charset="0"/>
            </a:endParaRPr>
          </a:p>
        </p:txBody>
      </p:sp>
      <p:graphicFrame>
        <p:nvGraphicFramePr>
          <p:cNvPr id="5" name="Table 4">
            <a:extLst>
              <a:ext uri="{FF2B5EF4-FFF2-40B4-BE49-F238E27FC236}">
                <a16:creationId xmlns:a16="http://schemas.microsoft.com/office/drawing/2014/main" id="{FD8F8FB3-7B20-491F-AF91-5231C3C188A0}"/>
              </a:ext>
            </a:extLst>
          </p:cNvPr>
          <p:cNvGraphicFramePr>
            <a:graphicFrameLocks noGrp="1"/>
          </p:cNvGraphicFramePr>
          <p:nvPr/>
        </p:nvGraphicFramePr>
        <p:xfrm>
          <a:off x="990600" y="1143000"/>
          <a:ext cx="6705600" cy="5454650"/>
        </p:xfrm>
        <a:graphic>
          <a:graphicData uri="http://schemas.openxmlformats.org/drawingml/2006/table">
            <a:tbl>
              <a:tblPr firstRow="1" bandRow="1">
                <a:tableStyleId>{5C22544A-7EE6-4342-B048-85BDC9FD1C3A}</a:tableStyleId>
              </a:tblPr>
              <a:tblGrid>
                <a:gridCol w="2235200">
                  <a:extLst>
                    <a:ext uri="{9D8B030D-6E8A-4147-A177-3AD203B41FA5}">
                      <a16:colId xmlns:a16="http://schemas.microsoft.com/office/drawing/2014/main" val="20000"/>
                    </a:ext>
                  </a:extLst>
                </a:gridCol>
                <a:gridCol w="2235200">
                  <a:extLst>
                    <a:ext uri="{9D8B030D-6E8A-4147-A177-3AD203B41FA5}">
                      <a16:colId xmlns:a16="http://schemas.microsoft.com/office/drawing/2014/main" val="20001"/>
                    </a:ext>
                  </a:extLst>
                </a:gridCol>
                <a:gridCol w="2235200">
                  <a:extLst>
                    <a:ext uri="{9D8B030D-6E8A-4147-A177-3AD203B41FA5}">
                      <a16:colId xmlns:a16="http://schemas.microsoft.com/office/drawing/2014/main" val="20002"/>
                    </a:ext>
                  </a:extLst>
                </a:gridCol>
              </a:tblGrid>
              <a:tr h="879809">
                <a:tc>
                  <a:txBody>
                    <a:bodyPr/>
                    <a:lstStyle/>
                    <a:p>
                      <a:pPr algn="ctr"/>
                      <a:r>
                        <a:rPr lang="en-US" sz="2400" dirty="0">
                          <a:latin typeface="Arial" pitchFamily="34" charset="0"/>
                          <a:cs typeface="Arial" pitchFamily="34" charset="0"/>
                        </a:rPr>
                        <a:t>BFO</a:t>
                      </a:r>
                    </a:p>
                  </a:txBody>
                  <a:tcPr marT="45719" marB="45719" anchor="ctr"/>
                </a:tc>
                <a:tc>
                  <a:txBody>
                    <a:bodyPr/>
                    <a:lstStyle/>
                    <a:p>
                      <a:pPr algn="ctr"/>
                      <a:r>
                        <a:rPr lang="en-US" sz="2400" dirty="0">
                          <a:latin typeface="Arial" pitchFamily="34" charset="0"/>
                          <a:cs typeface="Arial" pitchFamily="34" charset="0"/>
                        </a:rPr>
                        <a:t>IDO</a:t>
                      </a:r>
                    </a:p>
                  </a:txBody>
                  <a:tcPr marT="45719" marB="45719" anchor="ctr"/>
                </a:tc>
                <a:tc>
                  <a:txBody>
                    <a:bodyPr/>
                    <a:lstStyle/>
                    <a:p>
                      <a:pPr algn="ctr"/>
                      <a:r>
                        <a:rPr lang="en-US" sz="2400" dirty="0" err="1">
                          <a:latin typeface="Arial" pitchFamily="34" charset="0"/>
                          <a:cs typeface="Arial" pitchFamily="34" charset="0"/>
                        </a:rPr>
                        <a:t>StaphIDO</a:t>
                      </a:r>
                      <a:endParaRPr lang="en-US" sz="2400" dirty="0">
                        <a:latin typeface="Arial" pitchFamily="34" charset="0"/>
                        <a:cs typeface="Arial" pitchFamily="34" charset="0"/>
                      </a:endParaRPr>
                    </a:p>
                  </a:txBody>
                  <a:tcPr marT="45719" marB="45719" anchor="ctr"/>
                </a:tc>
                <a:extLst>
                  <a:ext uri="{0D108BD9-81ED-4DB2-BD59-A6C34878D82A}">
                    <a16:rowId xmlns:a16="http://schemas.microsoft.com/office/drawing/2014/main" val="10000"/>
                  </a:ext>
                </a:extLst>
              </a:tr>
              <a:tr h="12708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u="none" dirty="0">
                          <a:latin typeface="Arial" pitchFamily="34" charset="0"/>
                          <a:cs typeface="Arial" pitchFamily="34" charset="0"/>
                        </a:rPr>
                        <a:t>Independent Continuant</a:t>
                      </a:r>
                    </a:p>
                  </a:txBody>
                  <a:tcPr marT="45719" marB="45719" anchor="ctr"/>
                </a:tc>
                <a:tc>
                  <a:txBody>
                    <a:bodyPr/>
                    <a:lstStyle/>
                    <a:p>
                      <a:pPr algn="ctr"/>
                      <a:r>
                        <a:rPr lang="en-US" sz="2400" dirty="0">
                          <a:latin typeface="Arial" pitchFamily="34" charset="0"/>
                          <a:cs typeface="Arial" pitchFamily="34" charset="0"/>
                        </a:rPr>
                        <a:t>Infectious disorder</a:t>
                      </a:r>
                    </a:p>
                  </a:txBody>
                  <a:tcPr marT="45719" marB="45719" anchor="ctr"/>
                </a:tc>
                <a:tc>
                  <a:txBody>
                    <a:bodyPr/>
                    <a:lstStyle/>
                    <a:p>
                      <a:pPr algn="ctr"/>
                      <a:r>
                        <a:rPr lang="en-US" sz="2400" dirty="0">
                          <a:latin typeface="Arial" pitchFamily="34" charset="0"/>
                          <a:cs typeface="Arial" pitchFamily="34" charset="0"/>
                        </a:rPr>
                        <a:t>Staph.</a:t>
                      </a:r>
                      <a:r>
                        <a:rPr lang="en-US" sz="2400" baseline="0" dirty="0">
                          <a:latin typeface="Arial" pitchFamily="34" charset="0"/>
                          <a:cs typeface="Arial" pitchFamily="34" charset="0"/>
                        </a:rPr>
                        <a:t> aureus</a:t>
                      </a:r>
                      <a:endParaRPr lang="en-US" sz="2400" dirty="0">
                        <a:latin typeface="Arial" pitchFamily="34" charset="0"/>
                        <a:cs typeface="Arial" pitchFamily="34" charset="0"/>
                      </a:endParaRPr>
                    </a:p>
                    <a:p>
                      <a:pPr algn="ctr"/>
                      <a:r>
                        <a:rPr lang="en-US" sz="2400" dirty="0">
                          <a:latin typeface="Arial" pitchFamily="34" charset="0"/>
                          <a:cs typeface="Arial" pitchFamily="34" charset="0"/>
                        </a:rPr>
                        <a:t>disorder</a:t>
                      </a:r>
                    </a:p>
                  </a:txBody>
                  <a:tcPr marT="45719" marB="45719" anchor="ctr"/>
                </a:tc>
                <a:extLst>
                  <a:ext uri="{0D108BD9-81ED-4DB2-BD59-A6C34878D82A}">
                    <a16:rowId xmlns:a16="http://schemas.microsoft.com/office/drawing/2014/main" val="10001"/>
                  </a:ext>
                </a:extLst>
              </a:tr>
              <a:tr h="2042146">
                <a:tc>
                  <a:txBody>
                    <a:bodyPr/>
                    <a:lstStyle/>
                    <a:p>
                      <a:pPr eaLnBrk="1" hangingPunct="1">
                        <a:buNone/>
                      </a:pPr>
                      <a:r>
                        <a:rPr lang="en-US" sz="2400" b="1" u="none" dirty="0">
                          <a:latin typeface="Arial" pitchFamily="34" charset="0"/>
                          <a:cs typeface="Arial" pitchFamily="34" charset="0"/>
                        </a:rPr>
                        <a:t>Dependent Continuant</a:t>
                      </a:r>
                    </a:p>
                  </a:txBody>
                  <a:tcPr marT="45719" marB="45719" anchor="ctr"/>
                </a:tc>
                <a:tc>
                  <a:txBody>
                    <a:bodyPr/>
                    <a:lstStyle/>
                    <a:p>
                      <a:pPr algn="ctr"/>
                      <a:r>
                        <a:rPr lang="en-US" sz="2400" dirty="0">
                          <a:latin typeface="Arial" pitchFamily="34" charset="0"/>
                          <a:cs typeface="Arial" pitchFamily="34" charset="0"/>
                        </a:rPr>
                        <a:t>Infectious disease </a:t>
                      </a:r>
                    </a:p>
                    <a:p>
                      <a:pPr algn="ctr"/>
                      <a:endParaRPr lang="en-US" sz="2400" dirty="0">
                        <a:latin typeface="Arial" pitchFamily="34" charset="0"/>
                        <a:cs typeface="Arial" pitchFamily="34" charset="0"/>
                      </a:endParaRPr>
                    </a:p>
                    <a:p>
                      <a:pPr algn="ctr"/>
                      <a:r>
                        <a:rPr lang="en-US" sz="2400" dirty="0">
                          <a:latin typeface="Arial" pitchFamily="34" charset="0"/>
                          <a:cs typeface="Arial" pitchFamily="34" charset="0"/>
                        </a:rPr>
                        <a:t>Protective</a:t>
                      </a:r>
                      <a:r>
                        <a:rPr lang="en-US" sz="2400" baseline="0" dirty="0">
                          <a:latin typeface="Arial" pitchFamily="34" charset="0"/>
                          <a:cs typeface="Arial" pitchFamily="34" charset="0"/>
                        </a:rPr>
                        <a:t> resistance</a:t>
                      </a:r>
                    </a:p>
                    <a:p>
                      <a:pPr algn="ctr"/>
                      <a:endParaRPr lang="en-US" sz="800" baseline="0" dirty="0">
                        <a:latin typeface="Arial" pitchFamily="34" charset="0"/>
                        <a:cs typeface="Arial" pitchFamily="34" charset="0"/>
                      </a:endParaRPr>
                    </a:p>
                  </a:txBody>
                  <a:tcPr marT="45719" marB="45719" anchor="ctr"/>
                </a:tc>
                <a:tc>
                  <a:txBody>
                    <a:bodyPr/>
                    <a:lstStyle/>
                    <a:p>
                      <a:pPr algn="ctr"/>
                      <a:r>
                        <a:rPr lang="en-US" sz="2400" dirty="0">
                          <a:latin typeface="Arial" pitchFamily="34" charset="0"/>
                          <a:cs typeface="Arial" pitchFamily="34" charset="0"/>
                        </a:rPr>
                        <a:t>MRSA</a:t>
                      </a:r>
                    </a:p>
                    <a:p>
                      <a:pPr algn="ctr"/>
                      <a:endParaRPr lang="en-US" sz="2400" baseline="0" dirty="0">
                        <a:latin typeface="Arial" pitchFamily="34" charset="0"/>
                        <a:cs typeface="Arial" pitchFamily="34" charset="0"/>
                      </a:endParaRPr>
                    </a:p>
                    <a:p>
                      <a:pPr algn="ctr"/>
                      <a:endParaRPr lang="en-US" sz="2400" baseline="0" dirty="0">
                        <a:latin typeface="Arial" pitchFamily="34" charset="0"/>
                        <a:cs typeface="Arial" pitchFamily="34" charset="0"/>
                      </a:endParaRPr>
                    </a:p>
                    <a:p>
                      <a:pPr algn="ctr"/>
                      <a:r>
                        <a:rPr lang="en-US" sz="2400" baseline="0" dirty="0">
                          <a:latin typeface="Arial" pitchFamily="34" charset="0"/>
                          <a:cs typeface="Arial" pitchFamily="34" charset="0"/>
                        </a:rPr>
                        <a:t>Methicillin resistance</a:t>
                      </a:r>
                    </a:p>
                  </a:txBody>
                  <a:tcPr marT="45719" marB="45719" anchor="ctr"/>
                </a:tc>
                <a:extLst>
                  <a:ext uri="{0D108BD9-81ED-4DB2-BD59-A6C34878D82A}">
                    <a16:rowId xmlns:a16="http://schemas.microsoft.com/office/drawing/2014/main" val="10002"/>
                  </a:ext>
                </a:extLst>
              </a:tr>
              <a:tr h="12618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u="none" dirty="0">
                          <a:latin typeface="Arial" pitchFamily="34" charset="0"/>
                          <a:cs typeface="Arial" pitchFamily="34" charset="0"/>
                        </a:rPr>
                        <a:t>Occurrent</a:t>
                      </a:r>
                    </a:p>
                  </a:txBody>
                  <a:tcPr marT="82293" marB="82293" anchor="ctr"/>
                </a:tc>
                <a:tc>
                  <a:txBody>
                    <a:bodyPr/>
                    <a:lstStyle/>
                    <a:p>
                      <a:pPr algn="ctr"/>
                      <a:r>
                        <a:rPr lang="en-US" sz="2400" dirty="0">
                          <a:latin typeface="Arial" pitchFamily="34" charset="0"/>
                          <a:cs typeface="Arial" pitchFamily="34" charset="0"/>
                        </a:rPr>
                        <a:t>Infectious disease</a:t>
                      </a:r>
                      <a:r>
                        <a:rPr lang="en-US" sz="2400" baseline="0" dirty="0">
                          <a:latin typeface="Arial" pitchFamily="34" charset="0"/>
                          <a:cs typeface="Arial" pitchFamily="34" charset="0"/>
                        </a:rPr>
                        <a:t> course</a:t>
                      </a:r>
                      <a:endParaRPr lang="en-US" sz="2400" dirty="0">
                        <a:latin typeface="Arial" pitchFamily="34" charset="0"/>
                        <a:cs typeface="Arial" pitchFamily="34" charset="0"/>
                      </a:endParaRPr>
                    </a:p>
                  </a:txBody>
                  <a:tcPr marT="82293" marB="82293" anchor="ctr"/>
                </a:tc>
                <a:tc>
                  <a:txBody>
                    <a:bodyPr/>
                    <a:lstStyle/>
                    <a:p>
                      <a:pPr algn="ctr"/>
                      <a:r>
                        <a:rPr lang="en-US" sz="2400" dirty="0">
                          <a:latin typeface="Arial" pitchFamily="34" charset="0"/>
                          <a:cs typeface="Arial" pitchFamily="34" charset="0"/>
                        </a:rPr>
                        <a:t>MRSA course</a:t>
                      </a:r>
                    </a:p>
                  </a:txBody>
                  <a:tcPr marT="82293" marB="82293" anchor="ctr"/>
                </a:tc>
                <a:extLst>
                  <a:ext uri="{0D108BD9-81ED-4DB2-BD59-A6C34878D82A}">
                    <a16:rowId xmlns:a16="http://schemas.microsoft.com/office/drawing/2014/main" val="10003"/>
                  </a:ext>
                </a:extLst>
              </a:tr>
            </a:tbl>
          </a:graphicData>
        </a:graphic>
      </p:graphicFrame>
      <p:sp>
        <p:nvSpPr>
          <p:cNvPr id="313369" name="Title 6">
            <a:extLst>
              <a:ext uri="{FF2B5EF4-FFF2-40B4-BE49-F238E27FC236}">
                <a16:creationId xmlns:a16="http://schemas.microsoft.com/office/drawing/2014/main" id="{7CC03238-B3BC-4557-8A47-7D6F18D5E4E6}"/>
              </a:ext>
            </a:extLst>
          </p:cNvPr>
          <p:cNvSpPr>
            <a:spLocks noGrp="1"/>
          </p:cNvSpPr>
          <p:nvPr>
            <p:ph type="title"/>
          </p:nvPr>
        </p:nvSpPr>
        <p:spPr>
          <a:xfrm>
            <a:off x="533400" y="152400"/>
            <a:ext cx="8229600" cy="1143000"/>
          </a:xfrm>
        </p:spPr>
        <p:txBody>
          <a:bodyPr/>
          <a:lstStyle/>
          <a:p>
            <a:pPr eaLnBrk="1" hangingPunct="1"/>
            <a:r>
              <a:rPr lang="en-US" altLang="en-US"/>
              <a:t>Examples of ontology terms</a:t>
            </a:r>
          </a:p>
        </p:txBody>
      </p:sp>
      <p:sp>
        <p:nvSpPr>
          <p:cNvPr id="313370" name="Slide Number Placeholder 5">
            <a:extLst>
              <a:ext uri="{FF2B5EF4-FFF2-40B4-BE49-F238E27FC236}">
                <a16:creationId xmlns:a16="http://schemas.microsoft.com/office/drawing/2014/main" id="{D74FA70F-936F-44B6-BFA2-86795AC7456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ACDD7F25-626E-4587-9C32-2FCAA5074EEC}" type="slidenum">
              <a:rPr lang="en-US" altLang="en-US" sz="1200" smtClean="0">
                <a:solidFill>
                  <a:srgbClr val="898989"/>
                </a:solidFill>
              </a:rPr>
              <a:pPr eaLnBrk="1" hangingPunct="1">
                <a:spcBef>
                  <a:spcPct val="0"/>
                </a:spcBef>
                <a:buFontTx/>
                <a:buNone/>
              </a:pPr>
              <a:t>109</a:t>
            </a:fld>
            <a:endParaRPr lang="en-US" altLang="en-US" sz="1200">
              <a:solidFill>
                <a:srgbClr val="898989"/>
              </a:solidFill>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a:extLst>
              <a:ext uri="{FF2B5EF4-FFF2-40B4-BE49-F238E27FC236}">
                <a16:creationId xmlns:a16="http://schemas.microsoft.com/office/drawing/2014/main" id="{A4CBB6E2-03FD-427B-9627-DC4DF5AAAAF6}"/>
              </a:ext>
            </a:extLst>
          </p:cNvPr>
          <p:cNvSpPr>
            <a:spLocks noGrp="1"/>
          </p:cNvSpPr>
          <p:nvPr>
            <p:ph type="title"/>
          </p:nvPr>
        </p:nvSpPr>
        <p:spPr/>
        <p:txBody>
          <a:bodyPr/>
          <a:lstStyle/>
          <a:p>
            <a:endParaRPr lang="en-US" altLang="en-US"/>
          </a:p>
        </p:txBody>
      </p:sp>
      <p:sp>
        <p:nvSpPr>
          <p:cNvPr id="175107" name="Text Placeholder 2">
            <a:extLst>
              <a:ext uri="{FF2B5EF4-FFF2-40B4-BE49-F238E27FC236}">
                <a16:creationId xmlns:a16="http://schemas.microsoft.com/office/drawing/2014/main" id="{CFFEF889-61C6-4F99-BCE2-38AEDEDD6C15}"/>
              </a:ext>
            </a:extLst>
          </p:cNvPr>
          <p:cNvSpPr>
            <a:spLocks noGrp="1"/>
          </p:cNvSpPr>
          <p:nvPr>
            <p:ph type="body" sz="half" idx="1"/>
          </p:nvPr>
        </p:nvSpPr>
        <p:spPr/>
        <p:txBody>
          <a:bodyPr/>
          <a:lstStyle/>
          <a:p>
            <a:endParaRPr lang="en-US" altLang="en-US"/>
          </a:p>
        </p:txBody>
      </p:sp>
      <p:sp>
        <p:nvSpPr>
          <p:cNvPr id="175108" name="Slide Number Placeholder 3">
            <a:extLst>
              <a:ext uri="{FF2B5EF4-FFF2-40B4-BE49-F238E27FC236}">
                <a16:creationId xmlns:a16="http://schemas.microsoft.com/office/drawing/2014/main" id="{85C1D35B-96DE-4DC9-AE6C-76DA791E888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8967BE-A083-4613-A8F4-48F7D1D3C4CF}" type="slidenum">
              <a:rPr lang="en-US" altLang="en-US" sz="1200" smtClean="0">
                <a:solidFill>
                  <a:srgbClr val="000000"/>
                </a:solidFill>
              </a:rPr>
              <a:pPr>
                <a:spcBef>
                  <a:spcPct val="0"/>
                </a:spcBef>
                <a:buFontTx/>
                <a:buNone/>
              </a:pPr>
              <a:t>11</a:t>
            </a:fld>
            <a:endParaRPr lang="en-US" altLang="en-US" sz="1200">
              <a:solidFill>
                <a:srgbClr val="000000"/>
              </a:solidFill>
            </a:endParaRPr>
          </a:p>
        </p:txBody>
      </p:sp>
      <p:pic>
        <p:nvPicPr>
          <p:cNvPr id="175109" name="Picture 4">
            <a:extLst>
              <a:ext uri="{FF2B5EF4-FFF2-40B4-BE49-F238E27FC236}">
                <a16:creationId xmlns:a16="http://schemas.microsoft.com/office/drawing/2014/main" id="{F1B3987D-4E44-405F-9D9B-40301F7AC07C}"/>
              </a:ext>
            </a:extLst>
          </p:cNvPr>
          <p:cNvPicPr>
            <a:picLocks noChangeAspect="1"/>
          </p:cNvPicPr>
          <p:nvPr/>
        </p:nvPicPr>
        <p:blipFill>
          <a:blip r:embed="rId2">
            <a:extLst>
              <a:ext uri="{28A0092B-C50C-407E-A947-70E740481C1C}">
                <a14:useLocalDpi xmlns:a14="http://schemas.microsoft.com/office/drawing/2010/main" val="0"/>
              </a:ext>
            </a:extLst>
          </a:blip>
          <a:srcRect l="-2" t="19630" r="42130" b="11983"/>
          <a:stretch>
            <a:fillRect/>
          </a:stretch>
        </p:blipFill>
        <p:spPr bwMode="auto">
          <a:xfrm>
            <a:off x="0" y="-6350"/>
            <a:ext cx="9144000" cy="607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10" name="Rectangle 5">
            <a:extLst>
              <a:ext uri="{FF2B5EF4-FFF2-40B4-BE49-F238E27FC236}">
                <a16:creationId xmlns:a16="http://schemas.microsoft.com/office/drawing/2014/main" id="{D26B8B8A-BC44-4B0E-83C1-5E2C72D7662B}"/>
              </a:ext>
            </a:extLst>
          </p:cNvPr>
          <p:cNvSpPr>
            <a:spLocks noChangeArrowheads="1"/>
          </p:cNvSpPr>
          <p:nvPr/>
        </p:nvSpPr>
        <p:spPr bwMode="auto">
          <a:xfrm>
            <a:off x="914400" y="6203950"/>
            <a:ext cx="7467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latin typeface="Arial" panose="020B0604020202020204" pitchFamily="34" charset="0"/>
              </a:rPr>
              <a:t>http://ontology.buffalo.edu/04/IFOMIS-GO-2004.htm</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394" name="Picture 2">
            <a:extLst>
              <a:ext uri="{FF2B5EF4-FFF2-40B4-BE49-F238E27FC236}">
                <a16:creationId xmlns:a16="http://schemas.microsoft.com/office/drawing/2014/main" id="{4948ECF6-4005-433F-9370-E67B11190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9938" cy="733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395" name="Slide Number Placeholder 2">
            <a:extLst>
              <a:ext uri="{FF2B5EF4-FFF2-40B4-BE49-F238E27FC236}">
                <a16:creationId xmlns:a16="http://schemas.microsoft.com/office/drawing/2014/main" id="{88A06E5D-6709-490E-B5D5-A2C91AFF321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286D2A36-AD8D-44B3-B10C-2A161CC6D97C}" type="slidenum">
              <a:rPr lang="en-US" altLang="en-US" sz="1200" smtClean="0">
                <a:solidFill>
                  <a:srgbClr val="898989"/>
                </a:solidFill>
              </a:rPr>
              <a:pPr eaLnBrk="1" hangingPunct="1">
                <a:spcBef>
                  <a:spcPct val="0"/>
                </a:spcBef>
                <a:buFontTx/>
                <a:buNone/>
              </a:pPr>
              <a:t>110</a:t>
            </a:fld>
            <a:endParaRPr lang="en-US" altLang="en-US" sz="1200">
              <a:solidFill>
                <a:srgbClr val="898989"/>
              </a:solidFill>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Title 1">
            <a:extLst>
              <a:ext uri="{FF2B5EF4-FFF2-40B4-BE49-F238E27FC236}">
                <a16:creationId xmlns:a16="http://schemas.microsoft.com/office/drawing/2014/main" id="{A2556A69-5516-4463-8FEF-0D8C06F84F12}"/>
              </a:ext>
            </a:extLst>
          </p:cNvPr>
          <p:cNvSpPr>
            <a:spLocks noGrp="1"/>
          </p:cNvSpPr>
          <p:nvPr>
            <p:ph type="title"/>
          </p:nvPr>
        </p:nvSpPr>
        <p:spPr/>
        <p:txBody>
          <a:bodyPr/>
          <a:lstStyle/>
          <a:p>
            <a:pPr eaLnBrk="1" hangingPunct="1"/>
            <a:r>
              <a:rPr lang="en-US" altLang="en-US"/>
              <a:t>IDO ≠ ICD Disease Codes</a:t>
            </a:r>
          </a:p>
        </p:txBody>
      </p:sp>
      <p:sp>
        <p:nvSpPr>
          <p:cNvPr id="5" name="TextBox 4">
            <a:extLst>
              <a:ext uri="{FF2B5EF4-FFF2-40B4-BE49-F238E27FC236}">
                <a16:creationId xmlns:a16="http://schemas.microsoft.com/office/drawing/2014/main" id="{56F74D9F-CB19-4697-B0B2-3E00D30288B4}"/>
              </a:ext>
            </a:extLst>
          </p:cNvPr>
          <p:cNvSpPr txBox="1">
            <a:spLocks noChangeArrowheads="1"/>
          </p:cNvSpPr>
          <p:nvPr/>
        </p:nvSpPr>
        <p:spPr bwMode="auto">
          <a:xfrm>
            <a:off x="228600" y="1143000"/>
            <a:ext cx="457200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solidFill>
                  <a:srgbClr val="000000"/>
                </a:solidFill>
                <a:hlinkClick r:id="rId4" action="ppaction://hlinkfile"/>
              </a:rPr>
              <a:t>A00-A09 </a:t>
            </a:r>
            <a:r>
              <a:rPr lang="en-US" altLang="en-US" sz="2000">
                <a:solidFill>
                  <a:srgbClr val="000000"/>
                </a:solidFill>
              </a:rPr>
              <a:t>Intestinal infectious diseases </a:t>
            </a:r>
          </a:p>
          <a:p>
            <a:pPr eaLnBrk="1" hangingPunct="1">
              <a:spcBef>
                <a:spcPct val="0"/>
              </a:spcBef>
              <a:buFontTx/>
              <a:buNone/>
            </a:pPr>
            <a:r>
              <a:rPr lang="en-US" altLang="en-US" sz="2000">
                <a:solidFill>
                  <a:srgbClr val="000000"/>
                </a:solidFill>
                <a:hlinkClick r:id="rId5" action="ppaction://hlinkfile"/>
              </a:rPr>
              <a:t>A15-A19 </a:t>
            </a:r>
            <a:r>
              <a:rPr lang="en-US" altLang="en-US" sz="2000">
                <a:solidFill>
                  <a:srgbClr val="000000"/>
                </a:solidFill>
              </a:rPr>
              <a:t>Tuberculosis </a:t>
            </a:r>
          </a:p>
          <a:p>
            <a:pPr eaLnBrk="1" hangingPunct="1">
              <a:spcBef>
                <a:spcPct val="0"/>
              </a:spcBef>
              <a:buFontTx/>
              <a:buNone/>
            </a:pPr>
            <a:r>
              <a:rPr lang="en-US" altLang="en-US" sz="2000">
                <a:solidFill>
                  <a:srgbClr val="000000"/>
                </a:solidFill>
                <a:hlinkClick r:id="rId6" action="ppaction://hlinkfile"/>
              </a:rPr>
              <a:t>A20-A28 </a:t>
            </a:r>
            <a:r>
              <a:rPr lang="en-US" altLang="en-US" sz="2000">
                <a:solidFill>
                  <a:srgbClr val="000000"/>
                </a:solidFill>
              </a:rPr>
              <a:t>Certain zoonotic bacterial diseases </a:t>
            </a:r>
          </a:p>
          <a:p>
            <a:pPr eaLnBrk="1" hangingPunct="1">
              <a:spcBef>
                <a:spcPct val="0"/>
              </a:spcBef>
              <a:buFontTx/>
              <a:buNone/>
            </a:pPr>
            <a:r>
              <a:rPr lang="en-US" altLang="en-US" sz="2000">
                <a:solidFill>
                  <a:srgbClr val="000000"/>
                </a:solidFill>
                <a:hlinkClick r:id="rId7" action="ppaction://hlinkfile"/>
              </a:rPr>
              <a:t>A30-A49 </a:t>
            </a:r>
            <a:r>
              <a:rPr lang="en-US" altLang="en-US" sz="2000">
                <a:solidFill>
                  <a:srgbClr val="000000"/>
                </a:solidFill>
              </a:rPr>
              <a:t>Other bacterial diseases </a:t>
            </a:r>
          </a:p>
          <a:p>
            <a:pPr eaLnBrk="1" hangingPunct="1">
              <a:spcBef>
                <a:spcPct val="0"/>
              </a:spcBef>
              <a:buFontTx/>
              <a:buNone/>
            </a:pPr>
            <a:r>
              <a:rPr lang="en-US" altLang="en-US" sz="2000">
                <a:solidFill>
                  <a:srgbClr val="000000"/>
                </a:solidFill>
                <a:hlinkClick r:id="rId8" action="ppaction://hlinkfile"/>
              </a:rPr>
              <a:t>A50-A64 </a:t>
            </a:r>
            <a:r>
              <a:rPr lang="en-US" altLang="en-US" sz="2000">
                <a:solidFill>
                  <a:srgbClr val="000000"/>
                </a:solidFill>
              </a:rPr>
              <a:t>Infections with a predominantly sexual mode of transmission </a:t>
            </a:r>
          </a:p>
          <a:p>
            <a:pPr eaLnBrk="1" hangingPunct="1">
              <a:spcBef>
                <a:spcPct val="0"/>
              </a:spcBef>
              <a:buFontTx/>
              <a:buNone/>
            </a:pPr>
            <a:r>
              <a:rPr lang="en-US" altLang="en-US" sz="2000">
                <a:solidFill>
                  <a:srgbClr val="000000"/>
                </a:solidFill>
                <a:hlinkClick r:id="rId9" action="ppaction://hlinkfile"/>
              </a:rPr>
              <a:t>A65-A69 </a:t>
            </a:r>
            <a:r>
              <a:rPr lang="en-US" altLang="en-US" sz="2000">
                <a:solidFill>
                  <a:srgbClr val="000000"/>
                </a:solidFill>
              </a:rPr>
              <a:t>Other spirochaetal diseases </a:t>
            </a:r>
          </a:p>
          <a:p>
            <a:pPr eaLnBrk="1" hangingPunct="1">
              <a:spcBef>
                <a:spcPct val="0"/>
              </a:spcBef>
              <a:buFontTx/>
              <a:buNone/>
            </a:pPr>
            <a:r>
              <a:rPr lang="en-US" altLang="en-US" sz="2000">
                <a:solidFill>
                  <a:srgbClr val="000000"/>
                </a:solidFill>
                <a:hlinkClick r:id="rId10" action="ppaction://hlinkfile"/>
              </a:rPr>
              <a:t>A70-A74 </a:t>
            </a:r>
            <a:r>
              <a:rPr lang="en-US" altLang="en-US" sz="2000">
                <a:solidFill>
                  <a:srgbClr val="000000"/>
                </a:solidFill>
              </a:rPr>
              <a:t>Other diseases caused by chlamydiae </a:t>
            </a:r>
          </a:p>
          <a:p>
            <a:pPr eaLnBrk="1" hangingPunct="1">
              <a:spcBef>
                <a:spcPct val="0"/>
              </a:spcBef>
              <a:buFontTx/>
              <a:buNone/>
            </a:pPr>
            <a:r>
              <a:rPr lang="en-US" altLang="en-US" sz="2000">
                <a:solidFill>
                  <a:srgbClr val="000000"/>
                </a:solidFill>
                <a:hlinkClick r:id="rId11" action="ppaction://hlinkfile"/>
              </a:rPr>
              <a:t>A75-A79 </a:t>
            </a:r>
            <a:r>
              <a:rPr lang="en-US" altLang="en-US" sz="2000">
                <a:solidFill>
                  <a:srgbClr val="000000"/>
                </a:solidFill>
              </a:rPr>
              <a:t>Rickettsioses </a:t>
            </a:r>
          </a:p>
          <a:p>
            <a:pPr eaLnBrk="1" hangingPunct="1">
              <a:spcBef>
                <a:spcPct val="0"/>
              </a:spcBef>
              <a:buFontTx/>
              <a:buNone/>
            </a:pPr>
            <a:r>
              <a:rPr lang="en-US" altLang="en-US" sz="2000">
                <a:solidFill>
                  <a:srgbClr val="000000"/>
                </a:solidFill>
                <a:hlinkClick r:id="rId12" action="ppaction://hlinkfile"/>
              </a:rPr>
              <a:t>A80-A89 </a:t>
            </a:r>
            <a:r>
              <a:rPr lang="en-US" altLang="en-US" sz="2000">
                <a:solidFill>
                  <a:srgbClr val="000000"/>
                </a:solidFill>
              </a:rPr>
              <a:t>Viral infections of the central nervous system </a:t>
            </a:r>
          </a:p>
          <a:p>
            <a:pPr eaLnBrk="1" hangingPunct="1">
              <a:spcBef>
                <a:spcPct val="0"/>
              </a:spcBef>
              <a:buFontTx/>
              <a:buNone/>
            </a:pPr>
            <a:r>
              <a:rPr lang="en-US" altLang="en-US" sz="2000">
                <a:solidFill>
                  <a:srgbClr val="000000"/>
                </a:solidFill>
                <a:hlinkClick r:id="rId13" action="ppaction://hlinkfile"/>
              </a:rPr>
              <a:t>A90-A99 </a:t>
            </a:r>
            <a:r>
              <a:rPr lang="en-US" altLang="en-US" sz="2000">
                <a:solidFill>
                  <a:srgbClr val="000000"/>
                </a:solidFill>
              </a:rPr>
              <a:t>Arthropod-borne viral fevers and viral haemorrhagic fevers </a:t>
            </a:r>
          </a:p>
          <a:p>
            <a:pPr eaLnBrk="1" hangingPunct="1">
              <a:spcBef>
                <a:spcPct val="0"/>
              </a:spcBef>
              <a:buFontTx/>
              <a:buNone/>
            </a:pPr>
            <a:r>
              <a:rPr lang="en-US" altLang="en-US" sz="2000">
                <a:solidFill>
                  <a:srgbClr val="000000"/>
                </a:solidFill>
                <a:hlinkClick r:id="rId14" action="ppaction://hlinkfile"/>
              </a:rPr>
              <a:t>B00-B09 </a:t>
            </a:r>
            <a:r>
              <a:rPr lang="en-US" altLang="en-US" sz="2000">
                <a:solidFill>
                  <a:srgbClr val="000000"/>
                </a:solidFill>
              </a:rPr>
              <a:t>Viral infections characterized by skin and mucous membrane lesions </a:t>
            </a:r>
          </a:p>
        </p:txBody>
      </p:sp>
      <p:sp>
        <p:nvSpPr>
          <p:cNvPr id="6" name="TextBox 5">
            <a:extLst>
              <a:ext uri="{FF2B5EF4-FFF2-40B4-BE49-F238E27FC236}">
                <a16:creationId xmlns:a16="http://schemas.microsoft.com/office/drawing/2014/main" id="{06F6EA50-1556-4A39-B929-B028489AABE4}"/>
              </a:ext>
            </a:extLst>
          </p:cNvPr>
          <p:cNvSpPr txBox="1">
            <a:spLocks noChangeArrowheads="1"/>
          </p:cNvSpPr>
          <p:nvPr/>
        </p:nvSpPr>
        <p:spPr bwMode="auto">
          <a:xfrm>
            <a:off x="4876800" y="1143000"/>
            <a:ext cx="4114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solidFill>
                  <a:srgbClr val="000000"/>
                </a:solidFill>
                <a:hlinkClick r:id="rId15" action="ppaction://hlinkfile"/>
              </a:rPr>
              <a:t>B15-B19 </a:t>
            </a:r>
            <a:r>
              <a:rPr lang="en-US" altLang="en-US" sz="2000">
                <a:solidFill>
                  <a:srgbClr val="000000"/>
                </a:solidFill>
              </a:rPr>
              <a:t>Viral hepatitis </a:t>
            </a:r>
          </a:p>
          <a:p>
            <a:pPr eaLnBrk="1" hangingPunct="1">
              <a:spcBef>
                <a:spcPct val="0"/>
              </a:spcBef>
              <a:buFontTx/>
              <a:buNone/>
            </a:pPr>
            <a:r>
              <a:rPr lang="en-US" altLang="en-US" sz="2000">
                <a:solidFill>
                  <a:srgbClr val="000000"/>
                </a:solidFill>
                <a:hlinkClick r:id="rId16" action="ppaction://hlinkfile"/>
              </a:rPr>
              <a:t>B20-B24 </a:t>
            </a:r>
            <a:r>
              <a:rPr lang="en-US" altLang="en-US" sz="2000">
                <a:solidFill>
                  <a:srgbClr val="000000"/>
                </a:solidFill>
              </a:rPr>
              <a:t>Human immunodeficiency virus [HIV] disease </a:t>
            </a:r>
          </a:p>
          <a:p>
            <a:pPr eaLnBrk="1" hangingPunct="1">
              <a:spcBef>
                <a:spcPct val="0"/>
              </a:spcBef>
              <a:buFontTx/>
              <a:buNone/>
            </a:pPr>
            <a:r>
              <a:rPr lang="en-US" altLang="en-US" sz="2000">
                <a:solidFill>
                  <a:srgbClr val="000000"/>
                </a:solidFill>
                <a:hlinkClick r:id="rId17" action="ppaction://hlinkfile"/>
              </a:rPr>
              <a:t>B25-B34 </a:t>
            </a:r>
            <a:r>
              <a:rPr lang="en-US" altLang="en-US" sz="2000">
                <a:solidFill>
                  <a:srgbClr val="000000"/>
                </a:solidFill>
              </a:rPr>
              <a:t>Other viral diseases </a:t>
            </a:r>
          </a:p>
          <a:p>
            <a:pPr eaLnBrk="1" hangingPunct="1">
              <a:spcBef>
                <a:spcPct val="0"/>
              </a:spcBef>
              <a:buFontTx/>
              <a:buNone/>
            </a:pPr>
            <a:r>
              <a:rPr lang="en-US" altLang="en-US" sz="2000">
                <a:solidFill>
                  <a:srgbClr val="000000"/>
                </a:solidFill>
                <a:hlinkClick r:id="rId18" action="ppaction://hlinkfile"/>
              </a:rPr>
              <a:t>B35-B49 </a:t>
            </a:r>
            <a:r>
              <a:rPr lang="en-US" altLang="en-US" sz="2000">
                <a:solidFill>
                  <a:srgbClr val="000000"/>
                </a:solidFill>
              </a:rPr>
              <a:t>Mycoses </a:t>
            </a:r>
          </a:p>
          <a:p>
            <a:pPr eaLnBrk="1" hangingPunct="1">
              <a:spcBef>
                <a:spcPct val="0"/>
              </a:spcBef>
              <a:buFontTx/>
              <a:buNone/>
            </a:pPr>
            <a:r>
              <a:rPr lang="en-US" altLang="en-US" sz="2000">
                <a:solidFill>
                  <a:srgbClr val="000000"/>
                </a:solidFill>
                <a:hlinkClick r:id="rId19" action="ppaction://hlinkfile"/>
              </a:rPr>
              <a:t>B50-B64 </a:t>
            </a:r>
            <a:r>
              <a:rPr lang="en-US" altLang="en-US" sz="2000">
                <a:solidFill>
                  <a:srgbClr val="000000"/>
                </a:solidFill>
              </a:rPr>
              <a:t>Protozoal diseases </a:t>
            </a:r>
          </a:p>
          <a:p>
            <a:pPr eaLnBrk="1" hangingPunct="1">
              <a:spcBef>
                <a:spcPct val="0"/>
              </a:spcBef>
              <a:buFontTx/>
              <a:buNone/>
            </a:pPr>
            <a:r>
              <a:rPr lang="en-US" altLang="en-US" sz="2000">
                <a:solidFill>
                  <a:srgbClr val="000000"/>
                </a:solidFill>
                <a:hlinkClick r:id="rId20" action="ppaction://hlinkfile"/>
              </a:rPr>
              <a:t>B65-B83 </a:t>
            </a:r>
            <a:r>
              <a:rPr lang="en-US" altLang="en-US" sz="2000">
                <a:solidFill>
                  <a:srgbClr val="000000"/>
                </a:solidFill>
              </a:rPr>
              <a:t>Helminthiases </a:t>
            </a:r>
          </a:p>
          <a:p>
            <a:pPr eaLnBrk="1" hangingPunct="1">
              <a:spcBef>
                <a:spcPct val="0"/>
              </a:spcBef>
              <a:buFontTx/>
              <a:buNone/>
            </a:pPr>
            <a:r>
              <a:rPr lang="en-US" altLang="en-US" sz="2000">
                <a:solidFill>
                  <a:srgbClr val="000000"/>
                </a:solidFill>
                <a:hlinkClick r:id="rId21" action="ppaction://hlinkfile"/>
              </a:rPr>
              <a:t>B85-B89 </a:t>
            </a:r>
            <a:r>
              <a:rPr lang="en-US" altLang="en-US" sz="2000">
                <a:solidFill>
                  <a:srgbClr val="000000"/>
                </a:solidFill>
              </a:rPr>
              <a:t>Pediculosis, acariasis and other infestations </a:t>
            </a:r>
          </a:p>
          <a:p>
            <a:pPr eaLnBrk="1" hangingPunct="1">
              <a:spcBef>
                <a:spcPct val="0"/>
              </a:spcBef>
              <a:buFontTx/>
              <a:buNone/>
            </a:pPr>
            <a:r>
              <a:rPr lang="en-US" altLang="en-US" sz="2000">
                <a:solidFill>
                  <a:srgbClr val="000000"/>
                </a:solidFill>
                <a:hlinkClick r:id="rId22" action="ppaction://hlinkfile"/>
              </a:rPr>
              <a:t>B90-B94 </a:t>
            </a:r>
            <a:r>
              <a:rPr lang="en-US" altLang="en-US" sz="2000">
                <a:solidFill>
                  <a:srgbClr val="000000"/>
                </a:solidFill>
              </a:rPr>
              <a:t>Sequelae of infectious and parasitic diseases </a:t>
            </a:r>
          </a:p>
          <a:p>
            <a:pPr eaLnBrk="1" hangingPunct="1">
              <a:spcBef>
                <a:spcPct val="0"/>
              </a:spcBef>
              <a:buFontTx/>
              <a:buNone/>
            </a:pPr>
            <a:r>
              <a:rPr lang="en-US" altLang="en-US" sz="2000">
                <a:solidFill>
                  <a:srgbClr val="000000"/>
                </a:solidFill>
                <a:hlinkClick r:id="rId23" action="ppaction://hlinkfile"/>
              </a:rPr>
              <a:t>B95-B97 </a:t>
            </a:r>
            <a:r>
              <a:rPr lang="en-US" altLang="en-US" sz="2000">
                <a:solidFill>
                  <a:srgbClr val="000000"/>
                </a:solidFill>
              </a:rPr>
              <a:t>Bacterial, viral and other infectious agents </a:t>
            </a:r>
          </a:p>
          <a:p>
            <a:pPr eaLnBrk="1" hangingPunct="1">
              <a:spcBef>
                <a:spcPct val="0"/>
              </a:spcBef>
              <a:buFontTx/>
              <a:buNone/>
            </a:pPr>
            <a:r>
              <a:rPr lang="en-US" altLang="en-US" sz="2000">
                <a:solidFill>
                  <a:srgbClr val="000000"/>
                </a:solidFill>
                <a:hlinkClick r:id="rId24" action="ppaction://hlinkfile"/>
              </a:rPr>
              <a:t>B99 </a:t>
            </a:r>
            <a:r>
              <a:rPr lang="en-US" altLang="en-US" sz="2000">
                <a:solidFill>
                  <a:srgbClr val="000000"/>
                </a:solidFill>
              </a:rPr>
              <a:t>Other infectious diseases </a:t>
            </a:r>
          </a:p>
        </p:txBody>
      </p:sp>
      <p:sp>
        <p:nvSpPr>
          <p:cNvPr id="316421" name="TextBox 6">
            <a:extLst>
              <a:ext uri="{FF2B5EF4-FFF2-40B4-BE49-F238E27FC236}">
                <a16:creationId xmlns:a16="http://schemas.microsoft.com/office/drawing/2014/main" id="{CA3E9E41-8882-496D-B727-DA4FE674E304}"/>
              </a:ext>
            </a:extLst>
          </p:cNvPr>
          <p:cNvSpPr txBox="1">
            <a:spLocks noChangeArrowheads="1"/>
          </p:cNvSpPr>
          <p:nvPr/>
        </p:nvSpPr>
        <p:spPr bwMode="auto">
          <a:xfrm>
            <a:off x="4876800" y="58674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000000"/>
              </a:solidFill>
            </a:endParaRPr>
          </a:p>
        </p:txBody>
      </p:sp>
      <p:sp>
        <p:nvSpPr>
          <p:cNvPr id="8" name="Rectangle 7">
            <a:extLst>
              <a:ext uri="{FF2B5EF4-FFF2-40B4-BE49-F238E27FC236}">
                <a16:creationId xmlns:a16="http://schemas.microsoft.com/office/drawing/2014/main" id="{E170B073-9342-406F-A0DB-5064D3C3818D}"/>
              </a:ext>
            </a:extLst>
          </p:cNvPr>
          <p:cNvSpPr/>
          <p:nvPr/>
        </p:nvSpPr>
        <p:spPr>
          <a:xfrm>
            <a:off x="685800" y="2743200"/>
            <a:ext cx="7086600" cy="1143000"/>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600" dirty="0">
                <a:solidFill>
                  <a:prstClr val="white"/>
                </a:solidFill>
              </a:rPr>
              <a:t>We cannot repurpose ICD codes to do the work of an ontology</a:t>
            </a:r>
          </a:p>
        </p:txBody>
      </p:sp>
      <p:sp>
        <p:nvSpPr>
          <p:cNvPr id="316423" name="Slide Number Placeholder 6">
            <a:extLst>
              <a:ext uri="{FF2B5EF4-FFF2-40B4-BE49-F238E27FC236}">
                <a16:creationId xmlns:a16="http://schemas.microsoft.com/office/drawing/2014/main" id="{97090C59-9D94-412B-B36E-A20BF5BDD2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008FFF8C-DF7B-4F00-95F6-ECCF80285EE0}" type="slidenum">
              <a:rPr lang="en-US" altLang="en-US" sz="1200" smtClean="0">
                <a:solidFill>
                  <a:srgbClr val="898989"/>
                </a:solidFill>
              </a:rPr>
              <a:pPr eaLnBrk="1" hangingPunct="1">
                <a:spcBef>
                  <a:spcPct val="0"/>
                </a:spcBef>
                <a:buFontTx/>
                <a:buNone/>
              </a:pPr>
              <a:t>111</a:t>
            </a:fld>
            <a:endParaRPr lang="en-US" altLang="en-US" sz="1200">
              <a:solidFill>
                <a:srgbClr val="898989"/>
              </a:solidFill>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5">
                                            <p:txEl>
                                              <p:pRg st="3" end="3"/>
                                            </p:txEl>
                                          </p:spTgt>
                                        </p:tgtEl>
                                        <p:attrNameLst>
                                          <p:attrName>style.fontWeight</p:attrName>
                                        </p:attrNameLst>
                                      </p:cBhvr>
                                      <p:to>
                                        <p:strVal val="bold"/>
                                      </p:to>
                                    </p:set>
                                  </p:childTnLst>
                                </p:cTn>
                              </p:par>
                              <p:par>
                                <p:cTn id="7" presetID="9" presetClass="emph" presetSubtype="0" nodeType="withEffect">
                                  <p:stCondLst>
                                    <p:cond delay="0"/>
                                  </p:stCondLst>
                                  <p:childTnLst>
                                    <p:set>
                                      <p:cBhvr rctx="PPT">
                                        <p:cTn id="8" dur="indefinite"/>
                                        <p:tgtEl>
                                          <p:spTgt spid="5">
                                            <p:txEl>
                                              <p:pRg st="4" end="4"/>
                                            </p:txEl>
                                          </p:spTgt>
                                        </p:tgtEl>
                                        <p:attrNameLst>
                                          <p:attrName>style.opacity</p:attrName>
                                        </p:attrNameLst>
                                      </p:cBhvr>
                                      <p:to>
                                        <p:strVal val="0.5"/>
                                      </p:to>
                                    </p:set>
                                    <p:animEffect filter="image" prLst="opacity: 0.5">
                                      <p:cBhvr rctx="IE">
                                        <p:cTn id="9" dur="indefinite"/>
                                        <p:tgtEl>
                                          <p:spTgt spid="5">
                                            <p:txEl>
                                              <p:pRg st="4" end="4"/>
                                            </p:txEl>
                                          </p:spTgt>
                                        </p:tgtEl>
                                      </p:cBhvr>
                                    </p:animEffect>
                                  </p:childTnLst>
                                </p:cTn>
                              </p:par>
                              <p:par>
                                <p:cTn id="10" presetID="9" presetClass="emph" presetSubtype="0" nodeType="withEffect">
                                  <p:stCondLst>
                                    <p:cond delay="0"/>
                                  </p:stCondLst>
                                  <p:childTnLst>
                                    <p:set>
                                      <p:cBhvr rctx="PPT">
                                        <p:cTn id="11" dur="indefinite"/>
                                        <p:tgtEl>
                                          <p:spTgt spid="5">
                                            <p:txEl>
                                              <p:pRg st="5" end="5"/>
                                            </p:txEl>
                                          </p:spTgt>
                                        </p:tgtEl>
                                        <p:attrNameLst>
                                          <p:attrName>style.opacity</p:attrName>
                                        </p:attrNameLst>
                                      </p:cBhvr>
                                      <p:to>
                                        <p:strVal val="0.5"/>
                                      </p:to>
                                    </p:set>
                                    <p:animEffect filter="image" prLst="opacity: 0.5">
                                      <p:cBhvr rctx="IE">
                                        <p:cTn id="12" dur="indefinite"/>
                                        <p:tgtEl>
                                          <p:spTgt spid="5">
                                            <p:txEl>
                                              <p:pRg st="5" end="5"/>
                                            </p:txEl>
                                          </p:spTgt>
                                        </p:tgtEl>
                                      </p:cBhvr>
                                    </p:animEffect>
                                  </p:childTnLst>
                                </p:cTn>
                              </p:par>
                              <p:par>
                                <p:cTn id="13" presetID="9" presetClass="emph" presetSubtype="0" nodeType="withEffect">
                                  <p:stCondLst>
                                    <p:cond delay="0"/>
                                  </p:stCondLst>
                                  <p:childTnLst>
                                    <p:set>
                                      <p:cBhvr rctx="PPT">
                                        <p:cTn id="14" dur="indefinite"/>
                                        <p:tgtEl>
                                          <p:spTgt spid="5">
                                            <p:txEl>
                                              <p:pRg st="6" end="6"/>
                                            </p:txEl>
                                          </p:spTgt>
                                        </p:tgtEl>
                                        <p:attrNameLst>
                                          <p:attrName>style.opacity</p:attrName>
                                        </p:attrNameLst>
                                      </p:cBhvr>
                                      <p:to>
                                        <p:strVal val="0.5"/>
                                      </p:to>
                                    </p:set>
                                    <p:animEffect filter="image" prLst="opacity: 0.5">
                                      <p:cBhvr rctx="IE">
                                        <p:cTn id="15" dur="indefinite"/>
                                        <p:tgtEl>
                                          <p:spTgt spid="5">
                                            <p:txEl>
                                              <p:pRg st="6" end="6"/>
                                            </p:txEl>
                                          </p:spTgt>
                                        </p:tgtEl>
                                      </p:cBhvr>
                                    </p:animEffect>
                                  </p:childTnLst>
                                </p:cTn>
                              </p:par>
                              <p:par>
                                <p:cTn id="16" presetID="9" presetClass="emph" presetSubtype="0" nodeType="withEffect">
                                  <p:stCondLst>
                                    <p:cond delay="0"/>
                                  </p:stCondLst>
                                  <p:childTnLst>
                                    <p:set>
                                      <p:cBhvr rctx="PPT">
                                        <p:cTn id="17" dur="indefinite"/>
                                        <p:tgtEl>
                                          <p:spTgt spid="5">
                                            <p:txEl>
                                              <p:pRg st="7" end="7"/>
                                            </p:txEl>
                                          </p:spTgt>
                                        </p:tgtEl>
                                        <p:attrNameLst>
                                          <p:attrName>style.opacity</p:attrName>
                                        </p:attrNameLst>
                                      </p:cBhvr>
                                      <p:to>
                                        <p:strVal val="0.5"/>
                                      </p:to>
                                    </p:set>
                                    <p:animEffect filter="image" prLst="opacity: 0.5">
                                      <p:cBhvr rctx="IE">
                                        <p:cTn id="18" dur="indefinite"/>
                                        <p:tgtEl>
                                          <p:spTgt spid="5">
                                            <p:txEl>
                                              <p:pRg st="7" end="7"/>
                                            </p:txEl>
                                          </p:spTgt>
                                        </p:tgtEl>
                                      </p:cBhvr>
                                    </p:animEffect>
                                  </p:childTnLst>
                                </p:cTn>
                              </p:par>
                              <p:par>
                                <p:cTn id="19" presetID="9" presetClass="emph" presetSubtype="0" nodeType="withEffect">
                                  <p:stCondLst>
                                    <p:cond delay="0"/>
                                  </p:stCondLst>
                                  <p:childTnLst>
                                    <p:set>
                                      <p:cBhvr rctx="PPT">
                                        <p:cTn id="20" dur="indefinite"/>
                                        <p:tgtEl>
                                          <p:spTgt spid="5">
                                            <p:txEl>
                                              <p:pRg st="8" end="8"/>
                                            </p:txEl>
                                          </p:spTgt>
                                        </p:tgtEl>
                                        <p:attrNameLst>
                                          <p:attrName>style.opacity</p:attrName>
                                        </p:attrNameLst>
                                      </p:cBhvr>
                                      <p:to>
                                        <p:strVal val="0.5"/>
                                      </p:to>
                                    </p:set>
                                    <p:animEffect filter="image" prLst="opacity: 0.5">
                                      <p:cBhvr rctx="IE">
                                        <p:cTn id="21" dur="indefinite"/>
                                        <p:tgtEl>
                                          <p:spTgt spid="5">
                                            <p:txEl>
                                              <p:pRg st="8" end="8"/>
                                            </p:txEl>
                                          </p:spTgt>
                                        </p:tgtEl>
                                      </p:cBhvr>
                                    </p:animEffect>
                                  </p:childTnLst>
                                </p:cTn>
                              </p:par>
                              <p:par>
                                <p:cTn id="22" presetID="9" presetClass="emph" presetSubtype="0" nodeType="withEffect">
                                  <p:stCondLst>
                                    <p:cond delay="0"/>
                                  </p:stCondLst>
                                  <p:childTnLst>
                                    <p:set>
                                      <p:cBhvr rctx="PPT">
                                        <p:cTn id="23" dur="indefinite"/>
                                        <p:tgtEl>
                                          <p:spTgt spid="5">
                                            <p:txEl>
                                              <p:pRg st="9" end="9"/>
                                            </p:txEl>
                                          </p:spTgt>
                                        </p:tgtEl>
                                        <p:attrNameLst>
                                          <p:attrName>style.opacity</p:attrName>
                                        </p:attrNameLst>
                                      </p:cBhvr>
                                      <p:to>
                                        <p:strVal val="0.5"/>
                                      </p:to>
                                    </p:set>
                                    <p:animEffect filter="image" prLst="opacity: 0.5">
                                      <p:cBhvr rctx="IE">
                                        <p:cTn id="24" dur="indefinite"/>
                                        <p:tgtEl>
                                          <p:spTgt spid="5">
                                            <p:txEl>
                                              <p:pRg st="9" end="9"/>
                                            </p:txEl>
                                          </p:spTgt>
                                        </p:tgtEl>
                                      </p:cBhvr>
                                    </p:animEffect>
                                  </p:childTnLst>
                                </p:cTn>
                              </p:par>
                              <p:par>
                                <p:cTn id="25" presetID="9" presetClass="emph" presetSubtype="0" nodeType="withEffect">
                                  <p:stCondLst>
                                    <p:cond delay="0"/>
                                  </p:stCondLst>
                                  <p:childTnLst>
                                    <p:set>
                                      <p:cBhvr rctx="PPT">
                                        <p:cTn id="26" dur="indefinite"/>
                                        <p:tgtEl>
                                          <p:spTgt spid="5">
                                            <p:txEl>
                                              <p:pRg st="10" end="10"/>
                                            </p:txEl>
                                          </p:spTgt>
                                        </p:tgtEl>
                                        <p:attrNameLst>
                                          <p:attrName>style.opacity</p:attrName>
                                        </p:attrNameLst>
                                      </p:cBhvr>
                                      <p:to>
                                        <p:strVal val="0.5"/>
                                      </p:to>
                                    </p:set>
                                    <p:animEffect filter="image" prLst="opacity: 0.5">
                                      <p:cBhvr rctx="IE">
                                        <p:cTn id="27" dur="indefinite"/>
                                        <p:tgtEl>
                                          <p:spTgt spid="5">
                                            <p:txEl>
                                              <p:pRg st="10" end="10"/>
                                            </p:txEl>
                                          </p:spTgt>
                                        </p:tgtEl>
                                      </p:cBhvr>
                                    </p:animEffect>
                                  </p:childTnLst>
                                </p:cTn>
                              </p:par>
                              <p:par>
                                <p:cTn id="28" presetID="9" presetClass="emph" presetSubtype="0" nodeType="withEffect">
                                  <p:stCondLst>
                                    <p:cond delay="0"/>
                                  </p:stCondLst>
                                  <p:childTnLst>
                                    <p:set>
                                      <p:cBhvr rctx="PPT">
                                        <p:cTn id="29" dur="indefinite"/>
                                        <p:tgtEl>
                                          <p:spTgt spid="5">
                                            <p:txEl>
                                              <p:pRg st="0" end="0"/>
                                            </p:txEl>
                                          </p:spTgt>
                                        </p:tgtEl>
                                        <p:attrNameLst>
                                          <p:attrName>style.opacity</p:attrName>
                                        </p:attrNameLst>
                                      </p:cBhvr>
                                      <p:to>
                                        <p:strVal val="0.5"/>
                                      </p:to>
                                    </p:set>
                                    <p:animEffect filter="image" prLst="opacity: 0.5">
                                      <p:cBhvr rctx="IE">
                                        <p:cTn id="30" dur="indefinite"/>
                                        <p:tgtEl>
                                          <p:spTgt spid="5">
                                            <p:txEl>
                                              <p:pRg st="0" end="0"/>
                                            </p:txEl>
                                          </p:spTgt>
                                        </p:tgtEl>
                                      </p:cBhvr>
                                    </p:animEffect>
                                  </p:childTnLst>
                                </p:cTn>
                              </p:par>
                              <p:par>
                                <p:cTn id="31" presetID="9" presetClass="emph" presetSubtype="0" nodeType="withEffect">
                                  <p:stCondLst>
                                    <p:cond delay="0"/>
                                  </p:stCondLst>
                                  <p:childTnLst>
                                    <p:set>
                                      <p:cBhvr rctx="PPT">
                                        <p:cTn id="32" dur="indefinite"/>
                                        <p:tgtEl>
                                          <p:spTgt spid="5">
                                            <p:txEl>
                                              <p:pRg st="1" end="1"/>
                                            </p:txEl>
                                          </p:spTgt>
                                        </p:tgtEl>
                                        <p:attrNameLst>
                                          <p:attrName>style.opacity</p:attrName>
                                        </p:attrNameLst>
                                      </p:cBhvr>
                                      <p:to>
                                        <p:strVal val="0.5"/>
                                      </p:to>
                                    </p:set>
                                    <p:animEffect filter="image" prLst="opacity: 0.5">
                                      <p:cBhvr rctx="IE">
                                        <p:cTn id="33" dur="indefinite"/>
                                        <p:tgtEl>
                                          <p:spTgt spid="5">
                                            <p:txEl>
                                              <p:pRg st="1" end="1"/>
                                            </p:txEl>
                                          </p:spTgt>
                                        </p:tgtEl>
                                      </p:cBhvr>
                                    </p:animEffect>
                                  </p:childTnLst>
                                </p:cTn>
                              </p:par>
                              <p:par>
                                <p:cTn id="34" presetID="9" presetClass="emph" presetSubtype="0" nodeType="withEffect">
                                  <p:stCondLst>
                                    <p:cond delay="0"/>
                                  </p:stCondLst>
                                  <p:childTnLst>
                                    <p:set>
                                      <p:cBhvr rctx="PPT">
                                        <p:cTn id="35" dur="indefinite"/>
                                        <p:tgtEl>
                                          <p:spTgt spid="5">
                                            <p:txEl>
                                              <p:pRg st="2" end="2"/>
                                            </p:txEl>
                                          </p:spTgt>
                                        </p:tgtEl>
                                        <p:attrNameLst>
                                          <p:attrName>style.opacity</p:attrName>
                                        </p:attrNameLst>
                                      </p:cBhvr>
                                      <p:to>
                                        <p:strVal val="0.5"/>
                                      </p:to>
                                    </p:set>
                                    <p:animEffect filter="image" prLst="opacity: 0.5">
                                      <p:cBhvr rctx="IE">
                                        <p:cTn id="36" dur="indefinite"/>
                                        <p:tgtEl>
                                          <p:spTgt spid="5">
                                            <p:txEl>
                                              <p:pRg st="2" end="2"/>
                                            </p:txEl>
                                          </p:spTgt>
                                        </p:tgtEl>
                                      </p:cBhvr>
                                    </p:animEffect>
                                  </p:childTnLst>
                                </p:cTn>
                              </p:par>
                              <p:par>
                                <p:cTn id="37" presetID="9" presetClass="emph" presetSubtype="0" nodeType="withEffect">
                                  <p:stCondLst>
                                    <p:cond delay="0"/>
                                  </p:stCondLst>
                                  <p:childTnLst>
                                    <p:set>
                                      <p:cBhvr rctx="PPT">
                                        <p:cTn id="38" dur="indefinite"/>
                                        <p:tgtEl>
                                          <p:spTgt spid="6">
                                            <p:txEl>
                                              <p:pRg st="0" end="0"/>
                                            </p:txEl>
                                          </p:spTgt>
                                        </p:tgtEl>
                                        <p:attrNameLst>
                                          <p:attrName>style.opacity</p:attrName>
                                        </p:attrNameLst>
                                      </p:cBhvr>
                                      <p:to>
                                        <p:strVal val="0.5"/>
                                      </p:to>
                                    </p:set>
                                    <p:animEffect filter="image" prLst="opacity: 0.5">
                                      <p:cBhvr rctx="IE">
                                        <p:cTn id="39" dur="indefinite"/>
                                        <p:tgtEl>
                                          <p:spTgt spid="6">
                                            <p:txEl>
                                              <p:pRg st="0" end="0"/>
                                            </p:txEl>
                                          </p:spTgt>
                                        </p:tgtEl>
                                      </p:cBhvr>
                                    </p:animEffect>
                                  </p:childTnLst>
                                </p:cTn>
                              </p:par>
                              <p:par>
                                <p:cTn id="40" presetID="9" presetClass="emph" presetSubtype="0" nodeType="withEffect">
                                  <p:stCondLst>
                                    <p:cond delay="0"/>
                                  </p:stCondLst>
                                  <p:childTnLst>
                                    <p:set>
                                      <p:cBhvr rctx="PPT">
                                        <p:cTn id="41" dur="indefinite"/>
                                        <p:tgtEl>
                                          <p:spTgt spid="6">
                                            <p:txEl>
                                              <p:pRg st="1" end="1"/>
                                            </p:txEl>
                                          </p:spTgt>
                                        </p:tgtEl>
                                        <p:attrNameLst>
                                          <p:attrName>style.opacity</p:attrName>
                                        </p:attrNameLst>
                                      </p:cBhvr>
                                      <p:to>
                                        <p:strVal val="0.5"/>
                                      </p:to>
                                    </p:set>
                                    <p:animEffect filter="image" prLst="opacity: 0.5">
                                      <p:cBhvr rctx="IE">
                                        <p:cTn id="42" dur="indefinite"/>
                                        <p:tgtEl>
                                          <p:spTgt spid="6">
                                            <p:txEl>
                                              <p:pRg st="1" end="1"/>
                                            </p:txEl>
                                          </p:spTgt>
                                        </p:tgtEl>
                                      </p:cBhvr>
                                    </p:animEffect>
                                  </p:childTnLst>
                                </p:cTn>
                              </p:par>
                              <p:par>
                                <p:cTn id="43" presetID="9" presetClass="emph" presetSubtype="0" nodeType="withEffect">
                                  <p:stCondLst>
                                    <p:cond delay="0"/>
                                  </p:stCondLst>
                                  <p:childTnLst>
                                    <p:set>
                                      <p:cBhvr rctx="PPT">
                                        <p:cTn id="44" dur="indefinite"/>
                                        <p:tgtEl>
                                          <p:spTgt spid="6">
                                            <p:txEl>
                                              <p:pRg st="3" end="3"/>
                                            </p:txEl>
                                          </p:spTgt>
                                        </p:tgtEl>
                                        <p:attrNameLst>
                                          <p:attrName>style.opacity</p:attrName>
                                        </p:attrNameLst>
                                      </p:cBhvr>
                                      <p:to>
                                        <p:strVal val="0.5"/>
                                      </p:to>
                                    </p:set>
                                    <p:animEffect filter="image" prLst="opacity: 0.5">
                                      <p:cBhvr rctx="IE">
                                        <p:cTn id="45" dur="indefinite"/>
                                        <p:tgtEl>
                                          <p:spTgt spid="6">
                                            <p:txEl>
                                              <p:pRg st="3" end="3"/>
                                            </p:txEl>
                                          </p:spTgt>
                                        </p:tgtEl>
                                      </p:cBhvr>
                                    </p:animEffect>
                                  </p:childTnLst>
                                </p:cTn>
                              </p:par>
                              <p:par>
                                <p:cTn id="46" presetID="9" presetClass="emph" presetSubtype="0" nodeType="withEffect">
                                  <p:stCondLst>
                                    <p:cond delay="0"/>
                                  </p:stCondLst>
                                  <p:childTnLst>
                                    <p:set>
                                      <p:cBhvr rctx="PPT">
                                        <p:cTn id="47" dur="indefinite"/>
                                        <p:tgtEl>
                                          <p:spTgt spid="6">
                                            <p:txEl>
                                              <p:pRg st="4" end="4"/>
                                            </p:txEl>
                                          </p:spTgt>
                                        </p:tgtEl>
                                        <p:attrNameLst>
                                          <p:attrName>style.opacity</p:attrName>
                                        </p:attrNameLst>
                                      </p:cBhvr>
                                      <p:to>
                                        <p:strVal val="0.5"/>
                                      </p:to>
                                    </p:set>
                                    <p:animEffect filter="image" prLst="opacity: 0.5">
                                      <p:cBhvr rctx="IE">
                                        <p:cTn id="48" dur="indefinite"/>
                                        <p:tgtEl>
                                          <p:spTgt spid="6">
                                            <p:txEl>
                                              <p:pRg st="4" end="4"/>
                                            </p:txEl>
                                          </p:spTgt>
                                        </p:tgtEl>
                                      </p:cBhvr>
                                    </p:animEffect>
                                  </p:childTnLst>
                                </p:cTn>
                              </p:par>
                              <p:par>
                                <p:cTn id="49" presetID="9" presetClass="emph" presetSubtype="0" nodeType="withEffect">
                                  <p:stCondLst>
                                    <p:cond delay="0"/>
                                  </p:stCondLst>
                                  <p:childTnLst>
                                    <p:set>
                                      <p:cBhvr rctx="PPT">
                                        <p:cTn id="50" dur="indefinite"/>
                                        <p:tgtEl>
                                          <p:spTgt spid="6">
                                            <p:txEl>
                                              <p:pRg st="5" end="5"/>
                                            </p:txEl>
                                          </p:spTgt>
                                        </p:tgtEl>
                                        <p:attrNameLst>
                                          <p:attrName>style.opacity</p:attrName>
                                        </p:attrNameLst>
                                      </p:cBhvr>
                                      <p:to>
                                        <p:strVal val="0.5"/>
                                      </p:to>
                                    </p:set>
                                    <p:animEffect filter="image" prLst="opacity: 0.5">
                                      <p:cBhvr rctx="IE">
                                        <p:cTn id="51" dur="indefinite"/>
                                        <p:tgtEl>
                                          <p:spTgt spid="6">
                                            <p:txEl>
                                              <p:pRg st="5" end="5"/>
                                            </p:txEl>
                                          </p:spTgt>
                                        </p:tgtEl>
                                      </p:cBhvr>
                                    </p:animEffect>
                                  </p:childTnLst>
                                </p:cTn>
                              </p:par>
                              <p:par>
                                <p:cTn id="52" presetID="9" presetClass="emph" presetSubtype="0" nodeType="withEffect">
                                  <p:stCondLst>
                                    <p:cond delay="0"/>
                                  </p:stCondLst>
                                  <p:childTnLst>
                                    <p:set>
                                      <p:cBhvr rctx="PPT">
                                        <p:cTn id="53" dur="indefinite"/>
                                        <p:tgtEl>
                                          <p:spTgt spid="6">
                                            <p:txEl>
                                              <p:pRg st="6" end="6"/>
                                            </p:txEl>
                                          </p:spTgt>
                                        </p:tgtEl>
                                        <p:attrNameLst>
                                          <p:attrName>style.opacity</p:attrName>
                                        </p:attrNameLst>
                                      </p:cBhvr>
                                      <p:to>
                                        <p:strVal val="0.5"/>
                                      </p:to>
                                    </p:set>
                                    <p:animEffect filter="image" prLst="opacity: 0.5">
                                      <p:cBhvr rctx="IE">
                                        <p:cTn id="54" dur="indefinite"/>
                                        <p:tgtEl>
                                          <p:spTgt spid="6">
                                            <p:txEl>
                                              <p:pRg st="6" end="6"/>
                                            </p:txEl>
                                          </p:spTgt>
                                        </p:tgtEl>
                                      </p:cBhvr>
                                    </p:animEffect>
                                  </p:childTnLst>
                                </p:cTn>
                              </p:par>
                              <p:par>
                                <p:cTn id="55" presetID="9" presetClass="emph" presetSubtype="0" nodeType="withEffect">
                                  <p:stCondLst>
                                    <p:cond delay="0"/>
                                  </p:stCondLst>
                                  <p:childTnLst>
                                    <p:set>
                                      <p:cBhvr rctx="PPT">
                                        <p:cTn id="56" dur="indefinite"/>
                                        <p:tgtEl>
                                          <p:spTgt spid="6">
                                            <p:txEl>
                                              <p:pRg st="7" end="7"/>
                                            </p:txEl>
                                          </p:spTgt>
                                        </p:tgtEl>
                                        <p:attrNameLst>
                                          <p:attrName>style.opacity</p:attrName>
                                        </p:attrNameLst>
                                      </p:cBhvr>
                                      <p:to>
                                        <p:strVal val="0.5"/>
                                      </p:to>
                                    </p:set>
                                    <p:animEffect filter="image" prLst="opacity: 0.5">
                                      <p:cBhvr rctx="IE">
                                        <p:cTn id="57" dur="indefinite"/>
                                        <p:tgtEl>
                                          <p:spTgt spid="6">
                                            <p:txEl>
                                              <p:pRg st="7" end="7"/>
                                            </p:txEl>
                                          </p:spTgt>
                                        </p:tgtEl>
                                      </p:cBhvr>
                                    </p:animEffect>
                                  </p:childTnLst>
                                </p:cTn>
                              </p:par>
                              <p:par>
                                <p:cTn id="58" presetID="9" presetClass="emph" presetSubtype="0" nodeType="withEffect">
                                  <p:stCondLst>
                                    <p:cond delay="0"/>
                                  </p:stCondLst>
                                  <p:childTnLst>
                                    <p:set>
                                      <p:cBhvr rctx="PPT">
                                        <p:cTn id="59" dur="indefinite"/>
                                        <p:tgtEl>
                                          <p:spTgt spid="6">
                                            <p:txEl>
                                              <p:pRg st="8" end="8"/>
                                            </p:txEl>
                                          </p:spTgt>
                                        </p:tgtEl>
                                        <p:attrNameLst>
                                          <p:attrName>style.opacity</p:attrName>
                                        </p:attrNameLst>
                                      </p:cBhvr>
                                      <p:to>
                                        <p:strVal val="0.5"/>
                                      </p:to>
                                    </p:set>
                                    <p:animEffect filter="image" prLst="opacity: 0.5">
                                      <p:cBhvr rctx="IE">
                                        <p:cTn id="60" dur="indefinite"/>
                                        <p:tgtEl>
                                          <p:spTgt spid="6">
                                            <p:txEl>
                                              <p:pRg st="8" end="8"/>
                                            </p:txEl>
                                          </p:spTgt>
                                        </p:tgtEl>
                                      </p:cBhvr>
                                    </p:animEffect>
                                  </p:childTnLst>
                                </p:cTn>
                              </p:par>
                              <p:par>
                                <p:cTn id="61" presetID="15" presetClass="emph" presetSubtype="0" nodeType="withEffect">
                                  <p:stCondLst>
                                    <p:cond delay="0"/>
                                  </p:stCondLst>
                                  <p:iterate type="lt">
                                    <p:tmAbs val="25"/>
                                  </p:iterate>
                                  <p:childTnLst>
                                    <p:set>
                                      <p:cBhvr override="childStyle">
                                        <p:cTn id="62" dur="indefinite"/>
                                        <p:tgtEl>
                                          <p:spTgt spid="6">
                                            <p:txEl>
                                              <p:pRg st="2" end="2"/>
                                            </p:txEl>
                                          </p:spTgt>
                                        </p:tgtEl>
                                        <p:attrNameLst>
                                          <p:attrName>style.fontWeight</p:attrName>
                                        </p:attrNameLst>
                                      </p:cBhvr>
                                      <p:to>
                                        <p:strVal val="bold"/>
                                      </p:to>
                                    </p:set>
                                  </p:childTnLst>
                                </p:cTn>
                              </p:par>
                              <p:par>
                                <p:cTn id="63" presetID="15" presetClass="emph" presetSubtype="0" nodeType="withEffect">
                                  <p:stCondLst>
                                    <p:cond delay="0"/>
                                  </p:stCondLst>
                                  <p:iterate type="lt">
                                    <p:tmAbs val="25"/>
                                  </p:iterate>
                                  <p:childTnLst>
                                    <p:set>
                                      <p:cBhvr override="childStyle">
                                        <p:cTn id="64" dur="indefinite"/>
                                        <p:tgtEl>
                                          <p:spTgt spid="6">
                                            <p:txEl>
                                              <p:pRg st="9" end="9"/>
                                            </p:txEl>
                                          </p:spTgt>
                                        </p:tgtEl>
                                        <p:attrNameLst>
                                          <p:attrName>style.fontWeight</p:attrName>
                                        </p:attrNameLst>
                                      </p:cBhvr>
                                      <p:to>
                                        <p:strVal val="bold"/>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blinds(horizontal)">
                                      <p:cBhvr>
                                        <p:cTn id="6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Title 1">
            <a:extLst>
              <a:ext uri="{FF2B5EF4-FFF2-40B4-BE49-F238E27FC236}">
                <a16:creationId xmlns:a16="http://schemas.microsoft.com/office/drawing/2014/main" id="{27E3F060-6215-4B68-A86A-CFC77CB03697}"/>
              </a:ext>
            </a:extLst>
          </p:cNvPr>
          <p:cNvSpPr>
            <a:spLocks noGrp="1"/>
          </p:cNvSpPr>
          <p:nvPr>
            <p:ph type="title"/>
          </p:nvPr>
        </p:nvSpPr>
        <p:spPr/>
        <p:txBody>
          <a:bodyPr/>
          <a:lstStyle/>
          <a:p>
            <a:pPr eaLnBrk="1" hangingPunct="1"/>
            <a:r>
              <a:rPr lang="en-US" altLang="en-US"/>
              <a:t>OGMS</a:t>
            </a:r>
          </a:p>
        </p:txBody>
      </p:sp>
      <p:pic>
        <p:nvPicPr>
          <p:cNvPr id="318467" name="Picture 4" descr="Big Picture v3">
            <a:extLst>
              <a:ext uri="{FF2B5EF4-FFF2-40B4-BE49-F238E27FC236}">
                <a16:creationId xmlns:a16="http://schemas.microsoft.com/office/drawing/2014/main" id="{9D15E449-F767-4A3C-ABA3-428C408EBC0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2499" t="7011" r="4861" b="8989"/>
          <a:stretch>
            <a:fillRect/>
          </a:stretch>
        </p:blipFill>
        <p:spPr>
          <a:xfrm>
            <a:off x="533400" y="1033463"/>
            <a:ext cx="8305800" cy="5818187"/>
          </a:xfrm>
          <a:noFill/>
        </p:spPr>
      </p:pic>
      <p:sp>
        <p:nvSpPr>
          <p:cNvPr id="318468" name="Slide Number Placeholder 3">
            <a:extLst>
              <a:ext uri="{FF2B5EF4-FFF2-40B4-BE49-F238E27FC236}">
                <a16:creationId xmlns:a16="http://schemas.microsoft.com/office/drawing/2014/main" id="{F0738A54-80A1-4D31-B7DC-90B60946465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AA14A406-881F-40BB-9AF7-AF53CC4F38E5}" type="slidenum">
              <a:rPr lang="en-US" altLang="en-US" sz="1200" smtClean="0">
                <a:solidFill>
                  <a:srgbClr val="898989"/>
                </a:solidFill>
              </a:rPr>
              <a:pPr eaLnBrk="1" hangingPunct="1">
                <a:spcBef>
                  <a:spcPct val="0"/>
                </a:spcBef>
                <a:buFontTx/>
                <a:buNone/>
              </a:pPr>
              <a:t>112</a:t>
            </a:fld>
            <a:endParaRPr lang="en-US" altLang="en-US" sz="1200">
              <a:solidFill>
                <a:srgbClr val="898989"/>
              </a:solidFill>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Title 1">
            <a:extLst>
              <a:ext uri="{FF2B5EF4-FFF2-40B4-BE49-F238E27FC236}">
                <a16:creationId xmlns:a16="http://schemas.microsoft.com/office/drawing/2014/main" id="{982C5FF8-C156-41C3-88F2-1BD0DD90A053}"/>
              </a:ext>
            </a:extLst>
          </p:cNvPr>
          <p:cNvSpPr>
            <a:spLocks noGrp="1"/>
          </p:cNvSpPr>
          <p:nvPr>
            <p:ph type="title"/>
          </p:nvPr>
        </p:nvSpPr>
        <p:spPr/>
        <p:txBody>
          <a:bodyPr/>
          <a:lstStyle/>
          <a:p>
            <a:pPr eaLnBrk="1" hangingPunct="1"/>
            <a:r>
              <a:rPr lang="en-US" altLang="en-US"/>
              <a:t>Infectious Disease</a:t>
            </a:r>
          </a:p>
        </p:txBody>
      </p:sp>
      <p:pic>
        <p:nvPicPr>
          <p:cNvPr id="320515" name="Picture 2">
            <a:extLst>
              <a:ext uri="{FF2B5EF4-FFF2-40B4-BE49-F238E27FC236}">
                <a16:creationId xmlns:a16="http://schemas.microsoft.com/office/drawing/2014/main" id="{2FFF8C0C-7237-441E-B7F8-600417C24F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143000"/>
            <a:ext cx="8391525" cy="5472113"/>
          </a:xfrm>
        </p:spPr>
      </p:pic>
      <p:sp>
        <p:nvSpPr>
          <p:cNvPr id="320516" name="Slide Number Placeholder 3">
            <a:extLst>
              <a:ext uri="{FF2B5EF4-FFF2-40B4-BE49-F238E27FC236}">
                <a16:creationId xmlns:a16="http://schemas.microsoft.com/office/drawing/2014/main" id="{8F39267C-2E2E-461D-B876-EC442A165F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3BF4A376-6176-4939-9B0C-3FDAFF97A091}" type="slidenum">
              <a:rPr lang="en-US" altLang="en-US" sz="1200" smtClean="0">
                <a:solidFill>
                  <a:srgbClr val="898989"/>
                </a:solidFill>
              </a:rPr>
              <a:pPr eaLnBrk="1" hangingPunct="1">
                <a:spcBef>
                  <a:spcPct val="0"/>
                </a:spcBef>
                <a:buFontTx/>
                <a:buNone/>
              </a:pPr>
              <a:t>113</a:t>
            </a:fld>
            <a:endParaRPr lang="en-US" altLang="en-US" sz="1200">
              <a:solidFill>
                <a:srgbClr val="898989"/>
              </a:solidFill>
            </a:endParaRP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Title 1">
            <a:extLst>
              <a:ext uri="{FF2B5EF4-FFF2-40B4-BE49-F238E27FC236}">
                <a16:creationId xmlns:a16="http://schemas.microsoft.com/office/drawing/2014/main" id="{2FFAD6F3-4D23-471D-B5DE-647A21DAB87B}"/>
              </a:ext>
            </a:extLst>
          </p:cNvPr>
          <p:cNvSpPr>
            <a:spLocks noGrp="1"/>
          </p:cNvSpPr>
          <p:nvPr>
            <p:ph type="title"/>
          </p:nvPr>
        </p:nvSpPr>
        <p:spPr/>
        <p:txBody>
          <a:bodyPr/>
          <a:lstStyle/>
          <a:p>
            <a:pPr eaLnBrk="1" hangingPunct="1"/>
            <a:r>
              <a:rPr lang="en-US" altLang="en-US"/>
              <a:t>Infectious Disease</a:t>
            </a:r>
          </a:p>
        </p:txBody>
      </p:sp>
      <p:pic>
        <p:nvPicPr>
          <p:cNvPr id="321539" name="Picture 2">
            <a:extLst>
              <a:ext uri="{FF2B5EF4-FFF2-40B4-BE49-F238E27FC236}">
                <a16:creationId xmlns:a16="http://schemas.microsoft.com/office/drawing/2014/main" id="{3A9B7470-120C-4FE8-9422-2CD89BF0BC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2679" t="41776" b="12273"/>
          <a:stretch>
            <a:fillRect/>
          </a:stretch>
        </p:blipFill>
        <p:spPr>
          <a:xfrm>
            <a:off x="685800" y="1716088"/>
            <a:ext cx="8086725" cy="4227512"/>
          </a:xfrm>
        </p:spPr>
      </p:pic>
      <p:sp>
        <p:nvSpPr>
          <p:cNvPr id="321540" name="Slide Number Placeholder 3">
            <a:extLst>
              <a:ext uri="{FF2B5EF4-FFF2-40B4-BE49-F238E27FC236}">
                <a16:creationId xmlns:a16="http://schemas.microsoft.com/office/drawing/2014/main" id="{9E66612F-9C15-4197-9280-CC9FA9B3D9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547619E0-A99F-4FF9-98E3-1462EB403F74}" type="slidenum">
              <a:rPr lang="en-US" altLang="en-US" sz="1200" smtClean="0">
                <a:solidFill>
                  <a:srgbClr val="898989"/>
                </a:solidFill>
              </a:rPr>
              <a:pPr eaLnBrk="1" hangingPunct="1">
                <a:spcBef>
                  <a:spcPct val="0"/>
                </a:spcBef>
                <a:buFontTx/>
                <a:buNone/>
              </a:pPr>
              <a:t>114</a:t>
            </a:fld>
            <a:endParaRPr lang="en-US" altLang="en-US" sz="1200">
              <a:solidFill>
                <a:srgbClr val="898989"/>
              </a:solidFill>
            </a:endParaRP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Title 1">
            <a:extLst>
              <a:ext uri="{FF2B5EF4-FFF2-40B4-BE49-F238E27FC236}">
                <a16:creationId xmlns:a16="http://schemas.microsoft.com/office/drawing/2014/main" id="{C0D2BC8C-3068-4981-8A2C-35A38BB51FD8}"/>
              </a:ext>
            </a:extLst>
          </p:cNvPr>
          <p:cNvSpPr>
            <a:spLocks noGrp="1"/>
          </p:cNvSpPr>
          <p:nvPr>
            <p:ph type="title"/>
          </p:nvPr>
        </p:nvSpPr>
        <p:spPr/>
        <p:txBody>
          <a:bodyPr/>
          <a:lstStyle/>
          <a:p>
            <a:pPr eaLnBrk="1" hangingPunct="1"/>
            <a:r>
              <a:rPr lang="en-US" altLang="en-US"/>
              <a:t>Natural Language Definitions</a:t>
            </a:r>
          </a:p>
        </p:txBody>
      </p:sp>
      <p:sp>
        <p:nvSpPr>
          <p:cNvPr id="15363" name="Content Placeholder 2">
            <a:extLst>
              <a:ext uri="{FF2B5EF4-FFF2-40B4-BE49-F238E27FC236}">
                <a16:creationId xmlns:a16="http://schemas.microsoft.com/office/drawing/2014/main" id="{C937701A-DD8F-4C2D-84AB-048CF9133392}"/>
              </a:ext>
            </a:extLst>
          </p:cNvPr>
          <p:cNvSpPr>
            <a:spLocks noGrp="1"/>
          </p:cNvSpPr>
          <p:nvPr>
            <p:ph idx="1"/>
          </p:nvPr>
        </p:nvSpPr>
        <p:spPr/>
        <p:txBody>
          <a:bodyPr rtlCol="0">
            <a:normAutofit fontScale="92500" lnSpcReduction="10000"/>
          </a:bodyPr>
          <a:lstStyle/>
          <a:p>
            <a:pPr eaLnBrk="1" fontAlgn="auto" hangingPunct="1">
              <a:spcAft>
                <a:spcPts val="0"/>
              </a:spcAft>
              <a:defRPr/>
            </a:pPr>
            <a:r>
              <a:rPr lang="en-US" sz="2400" b="1" dirty="0">
                <a:solidFill>
                  <a:srgbClr val="FF0000"/>
                </a:solidFill>
              </a:rPr>
              <a:t>Host of Infectious Agent (BFO Role): </a:t>
            </a:r>
            <a:r>
              <a:rPr lang="en-US" sz="2400" dirty="0"/>
              <a:t>A role borne by an organism in virtue of the fact that its </a:t>
            </a:r>
            <a:r>
              <a:rPr lang="en-US" sz="2400" dirty="0">
                <a:solidFill>
                  <a:srgbClr val="00B050"/>
                </a:solidFill>
              </a:rPr>
              <a:t>extended organism </a:t>
            </a:r>
            <a:r>
              <a:rPr lang="en-US" sz="2400" dirty="0"/>
              <a:t>contains an </a:t>
            </a:r>
            <a:r>
              <a:rPr lang="en-US" sz="2400" dirty="0">
                <a:solidFill>
                  <a:schemeClr val="accent6">
                    <a:lumMod val="75000"/>
                  </a:schemeClr>
                </a:solidFill>
              </a:rPr>
              <a:t>infectious agent</a:t>
            </a:r>
            <a:r>
              <a:rPr lang="en-US" sz="2400" dirty="0"/>
              <a:t>.</a:t>
            </a:r>
          </a:p>
          <a:p>
            <a:pPr eaLnBrk="1" fontAlgn="auto" hangingPunct="1">
              <a:spcAft>
                <a:spcPts val="0"/>
              </a:spcAft>
              <a:defRPr/>
            </a:pPr>
            <a:r>
              <a:rPr lang="en-US" sz="2400" b="1" dirty="0">
                <a:solidFill>
                  <a:srgbClr val="00B050"/>
                </a:solidFill>
              </a:rPr>
              <a:t>Extended Organism (OGMS):</a:t>
            </a:r>
            <a:r>
              <a:rPr lang="en-US" sz="2400" i="1" dirty="0">
                <a:solidFill>
                  <a:srgbClr val="00B050"/>
                </a:solidFill>
              </a:rPr>
              <a:t> </a:t>
            </a:r>
            <a:r>
              <a:rPr lang="en-US" sz="2400" dirty="0"/>
              <a:t>An object aggregate consisting of an organism and all material entities located within the organism, overlapping the organism, or occupying sites formed in part by the organism. </a:t>
            </a:r>
          </a:p>
          <a:p>
            <a:pPr eaLnBrk="1" fontAlgn="auto" hangingPunct="1">
              <a:spcAft>
                <a:spcPts val="0"/>
              </a:spcAft>
              <a:defRPr/>
            </a:pPr>
            <a:r>
              <a:rPr lang="en-US" sz="2400" b="1" dirty="0">
                <a:solidFill>
                  <a:schemeClr val="accent6">
                    <a:lumMod val="75000"/>
                  </a:schemeClr>
                </a:solidFill>
              </a:rPr>
              <a:t>Infectious Agent:</a:t>
            </a:r>
            <a:r>
              <a:rPr lang="en-US" sz="2400" i="1" dirty="0">
                <a:solidFill>
                  <a:schemeClr val="accent6">
                    <a:lumMod val="75000"/>
                  </a:schemeClr>
                </a:solidFill>
              </a:rPr>
              <a:t> </a:t>
            </a:r>
            <a:r>
              <a:rPr lang="en-US" sz="2400" dirty="0"/>
              <a:t>A pathogen whose pathogenic disposition is an </a:t>
            </a:r>
            <a:r>
              <a:rPr lang="en-US" sz="2400" dirty="0">
                <a:solidFill>
                  <a:srgbClr val="0070C0"/>
                </a:solidFill>
              </a:rPr>
              <a:t>infectious disposition</a:t>
            </a:r>
            <a:r>
              <a:rPr lang="en-US" sz="2400" dirty="0"/>
              <a:t>.</a:t>
            </a:r>
          </a:p>
          <a:p>
            <a:pPr eaLnBrk="1" fontAlgn="auto" hangingPunct="1">
              <a:spcAft>
                <a:spcPts val="0"/>
              </a:spcAft>
              <a:defRPr/>
            </a:pPr>
            <a:r>
              <a:rPr lang="en-US" sz="2400" b="1" dirty="0">
                <a:solidFill>
                  <a:srgbClr val="0070C0"/>
                </a:solidFill>
              </a:rPr>
              <a:t>Infectious Disposition</a:t>
            </a:r>
            <a:r>
              <a:rPr lang="en-US" sz="2400" b="1" dirty="0"/>
              <a:t>:</a:t>
            </a:r>
            <a:r>
              <a:rPr lang="en-US" sz="2400" i="1" dirty="0"/>
              <a:t> </a:t>
            </a:r>
            <a:r>
              <a:rPr lang="en-US" sz="2400" dirty="0"/>
              <a:t>A pathogenic disposition that inheres in a material entity and is the disposition for that entity (1) to be transmitted to a </a:t>
            </a:r>
            <a:r>
              <a:rPr lang="en-US" sz="2400" dirty="0">
                <a:solidFill>
                  <a:srgbClr val="FF0000"/>
                </a:solidFill>
              </a:rPr>
              <a:t>host</a:t>
            </a:r>
            <a:r>
              <a:rPr lang="en-US" sz="2400" dirty="0"/>
              <a:t>, (2) to establish itself in the </a:t>
            </a:r>
            <a:r>
              <a:rPr lang="en-US" sz="2400" dirty="0">
                <a:solidFill>
                  <a:srgbClr val="FF0000"/>
                </a:solidFill>
              </a:rPr>
              <a:t>host</a:t>
            </a:r>
            <a:r>
              <a:rPr lang="en-US" sz="2400" dirty="0"/>
              <a:t>, and (3) to become part of a disorder in the </a:t>
            </a:r>
            <a:r>
              <a:rPr lang="en-US" sz="2400" dirty="0">
                <a:solidFill>
                  <a:srgbClr val="FF0000"/>
                </a:solidFill>
              </a:rPr>
              <a:t>host</a:t>
            </a:r>
            <a:r>
              <a:rPr lang="en-US" sz="2400" dirty="0"/>
              <a:t>.</a:t>
            </a:r>
          </a:p>
          <a:p>
            <a:pPr lvl="1" eaLnBrk="1" fontAlgn="auto" hangingPunct="1">
              <a:spcAft>
                <a:spcPts val="0"/>
              </a:spcAft>
              <a:defRPr/>
            </a:pPr>
            <a:endParaRPr lang="en-US" sz="2000" i="1" dirty="0"/>
          </a:p>
          <a:p>
            <a:pPr eaLnBrk="1" fontAlgn="auto" hangingPunct="1">
              <a:spcAft>
                <a:spcPts val="0"/>
              </a:spcAft>
              <a:buFont typeface="Arial" charset="0"/>
              <a:buNone/>
              <a:defRPr/>
            </a:pPr>
            <a:endParaRPr lang="en-US" dirty="0"/>
          </a:p>
          <a:p>
            <a:pPr lvl="1"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p:txBody>
      </p:sp>
      <p:sp>
        <p:nvSpPr>
          <p:cNvPr id="322564" name="Slide Number Placeholder 3">
            <a:extLst>
              <a:ext uri="{FF2B5EF4-FFF2-40B4-BE49-F238E27FC236}">
                <a16:creationId xmlns:a16="http://schemas.microsoft.com/office/drawing/2014/main" id="{E071C578-1419-4B0F-88E9-CEF162B684B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27617C7D-5271-4A20-9503-7EB21C09A6FE}" type="slidenum">
              <a:rPr lang="en-US" altLang="en-US" sz="1200" smtClean="0">
                <a:solidFill>
                  <a:srgbClr val="898989"/>
                </a:solidFill>
              </a:rPr>
              <a:pPr eaLnBrk="1" hangingPunct="1">
                <a:spcBef>
                  <a:spcPct val="0"/>
                </a:spcBef>
                <a:buFontTx/>
                <a:buNone/>
              </a:pPr>
              <a:t>115</a:t>
            </a:fld>
            <a:endParaRPr lang="en-US" altLang="en-US" sz="1200">
              <a:solidFill>
                <a:srgbClr val="898989"/>
              </a:solidFill>
            </a:endParaRP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03AADB22-E457-466B-9272-165778F74331}"/>
              </a:ext>
            </a:extLst>
          </p:cNvPr>
          <p:cNvSpPr>
            <a:spLocks noGrp="1"/>
          </p:cNvSpPr>
          <p:nvPr>
            <p:ph type="title"/>
          </p:nvPr>
        </p:nvSpPr>
        <p:spPr/>
        <p:txBody>
          <a:bodyPr rtlCol="0">
            <a:normAutofit fontScale="90000"/>
          </a:bodyPr>
          <a:lstStyle/>
          <a:p>
            <a:pPr eaLnBrk="1" fontAlgn="auto" hangingPunct="1">
              <a:spcAft>
                <a:spcPts val="0"/>
              </a:spcAft>
              <a:defRPr/>
            </a:pPr>
            <a:r>
              <a:rPr lang="en-US" dirty="0"/>
              <a:t>Natural Language Definition of Infection</a:t>
            </a:r>
          </a:p>
        </p:txBody>
      </p:sp>
      <p:sp>
        <p:nvSpPr>
          <p:cNvPr id="16387" name="Content Placeholder 2">
            <a:extLst>
              <a:ext uri="{FF2B5EF4-FFF2-40B4-BE49-F238E27FC236}">
                <a16:creationId xmlns:a16="http://schemas.microsoft.com/office/drawing/2014/main" id="{CFAFD7CF-01E7-4FB6-8074-80A6680218A9}"/>
              </a:ext>
            </a:extLst>
          </p:cNvPr>
          <p:cNvSpPr>
            <a:spLocks noGrp="1"/>
          </p:cNvSpPr>
          <p:nvPr>
            <p:ph idx="1"/>
          </p:nvPr>
        </p:nvSpPr>
        <p:spPr/>
        <p:txBody>
          <a:bodyPr rtlCol="0">
            <a:normAutofit lnSpcReduction="10000"/>
          </a:bodyPr>
          <a:lstStyle/>
          <a:p>
            <a:pPr eaLnBrk="1" fontAlgn="auto" hangingPunct="1">
              <a:spcAft>
                <a:spcPts val="0"/>
              </a:spcAft>
              <a:defRPr/>
            </a:pPr>
            <a:r>
              <a:rPr lang="en-US" b="1" dirty="0"/>
              <a:t>Infection</a:t>
            </a:r>
            <a:r>
              <a:rPr lang="en-US" dirty="0"/>
              <a:t>: A part of an extended organism that itself has as part a population of one or more infectious agents and that (1) is clinically abnormal in virtue of the presence of this population, or that (2) is such that clinical abnormality is a likely consequence of transmission of the infectious agent, an offspring of the infectious agent, or a member of the infectious agent population to a canonical host.</a:t>
            </a:r>
          </a:p>
        </p:txBody>
      </p:sp>
      <p:sp>
        <p:nvSpPr>
          <p:cNvPr id="324612" name="Slide Number Placeholder 3">
            <a:extLst>
              <a:ext uri="{FF2B5EF4-FFF2-40B4-BE49-F238E27FC236}">
                <a16:creationId xmlns:a16="http://schemas.microsoft.com/office/drawing/2014/main" id="{54E6C9B2-E9B9-433E-B8CE-54F049591E3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8447E0F5-2A9A-4ADD-89FC-383B084AB276}" type="slidenum">
              <a:rPr lang="en-US" altLang="en-US" sz="1200" smtClean="0">
                <a:solidFill>
                  <a:srgbClr val="898989"/>
                </a:solidFill>
              </a:rPr>
              <a:pPr eaLnBrk="1" hangingPunct="1">
                <a:spcBef>
                  <a:spcPct val="0"/>
                </a:spcBef>
                <a:buFontTx/>
                <a:buNone/>
              </a:pPr>
              <a:t>116</a:t>
            </a:fld>
            <a:endParaRPr lang="en-US" altLang="en-US" sz="1200">
              <a:solidFill>
                <a:srgbClr val="898989"/>
              </a:solidFill>
            </a:endParaRP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Title 1">
            <a:extLst>
              <a:ext uri="{FF2B5EF4-FFF2-40B4-BE49-F238E27FC236}">
                <a16:creationId xmlns:a16="http://schemas.microsoft.com/office/drawing/2014/main" id="{147620BC-C0CB-4BB8-8A22-F5F9ABEEC6B0}"/>
              </a:ext>
            </a:extLst>
          </p:cNvPr>
          <p:cNvSpPr>
            <a:spLocks noGrp="1" noChangeArrowheads="1"/>
          </p:cNvSpPr>
          <p:nvPr>
            <p:ph type="title"/>
          </p:nvPr>
        </p:nvSpPr>
        <p:spPr>
          <a:xfrm>
            <a:off x="-44450" y="298450"/>
            <a:ext cx="9144000" cy="1143000"/>
          </a:xfrm>
        </p:spPr>
        <p:txBody>
          <a:bodyPr/>
          <a:lstStyle/>
          <a:p>
            <a:r>
              <a:rPr lang="en-US" altLang="en-US"/>
              <a:t>IDO: Infectious disorder</a:t>
            </a:r>
          </a:p>
        </p:txBody>
      </p:sp>
      <p:sp>
        <p:nvSpPr>
          <p:cNvPr id="326659" name="Text Placeholder 2">
            <a:extLst>
              <a:ext uri="{FF2B5EF4-FFF2-40B4-BE49-F238E27FC236}">
                <a16:creationId xmlns:a16="http://schemas.microsoft.com/office/drawing/2014/main" id="{A2A6BC8D-B509-4AD7-BC44-431BBE4AE4F6}"/>
              </a:ext>
            </a:extLst>
          </p:cNvPr>
          <p:cNvSpPr>
            <a:spLocks noGrp="1" noChangeArrowheads="1"/>
          </p:cNvSpPr>
          <p:nvPr>
            <p:ph type="body" sz="half" idx="1"/>
          </p:nvPr>
        </p:nvSpPr>
        <p:spPr/>
        <p:txBody>
          <a:bodyPr/>
          <a:lstStyle/>
          <a:p>
            <a:endParaRPr lang="en-US" altLang="en-US"/>
          </a:p>
        </p:txBody>
      </p:sp>
      <p:sp>
        <p:nvSpPr>
          <p:cNvPr id="326660" name="Slide Number Placeholder 3">
            <a:extLst>
              <a:ext uri="{FF2B5EF4-FFF2-40B4-BE49-F238E27FC236}">
                <a16:creationId xmlns:a16="http://schemas.microsoft.com/office/drawing/2014/main" id="{5A94D1F7-5276-4018-B8FE-3545DB5FC4F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2">
              <a:spcBef>
                <a:spcPct val="0"/>
              </a:spcBef>
              <a:buFontTx/>
              <a:buNone/>
            </a:pPr>
            <a:fld id="{0E09F98E-F104-440C-A71E-B11D7BD0E9EC}" type="slidenum">
              <a:rPr lang="en-US" altLang="en-US" sz="1800" smtClean="0">
                <a:solidFill>
                  <a:srgbClr val="000000"/>
                </a:solidFill>
              </a:rPr>
              <a:pPr lvl="2">
                <a:spcBef>
                  <a:spcPct val="0"/>
                </a:spcBef>
                <a:buFontTx/>
                <a:buNone/>
              </a:pPr>
              <a:t>117</a:t>
            </a:fld>
            <a:endParaRPr lang="en-US" altLang="en-US" sz="1800">
              <a:solidFill>
                <a:srgbClr val="000000"/>
              </a:solidFill>
            </a:endParaRPr>
          </a:p>
        </p:txBody>
      </p:sp>
      <p:pic>
        <p:nvPicPr>
          <p:cNvPr id="326661" name="Picture 4">
            <a:extLst>
              <a:ext uri="{FF2B5EF4-FFF2-40B4-BE49-F238E27FC236}">
                <a16:creationId xmlns:a16="http://schemas.microsoft.com/office/drawing/2014/main" id="{82858B02-6C69-49A8-BAF0-0450DB8E1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99" t="27766" r="31667" b="7016"/>
          <a:stretch>
            <a:fillRect/>
          </a:stretch>
        </p:blipFill>
        <p:spPr bwMode="auto">
          <a:xfrm>
            <a:off x="-44450" y="1287463"/>
            <a:ext cx="9188450" cy="51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Title 1">
            <a:extLst>
              <a:ext uri="{FF2B5EF4-FFF2-40B4-BE49-F238E27FC236}">
                <a16:creationId xmlns:a16="http://schemas.microsoft.com/office/drawing/2014/main" id="{24DEFA14-7024-4CA1-81DD-602CBADAA23E}"/>
              </a:ext>
            </a:extLst>
          </p:cNvPr>
          <p:cNvSpPr>
            <a:spLocks noGrp="1"/>
          </p:cNvSpPr>
          <p:nvPr>
            <p:ph type="title"/>
          </p:nvPr>
        </p:nvSpPr>
        <p:spPr/>
        <p:txBody>
          <a:bodyPr/>
          <a:lstStyle/>
          <a:p>
            <a:pPr eaLnBrk="1" hangingPunct="1"/>
            <a:r>
              <a:rPr lang="en-US" altLang="en-US"/>
              <a:t>Natural Language Definitions</a:t>
            </a:r>
          </a:p>
        </p:txBody>
      </p:sp>
      <p:sp>
        <p:nvSpPr>
          <p:cNvPr id="327683" name="Content Placeholder 2">
            <a:extLst>
              <a:ext uri="{FF2B5EF4-FFF2-40B4-BE49-F238E27FC236}">
                <a16:creationId xmlns:a16="http://schemas.microsoft.com/office/drawing/2014/main" id="{28B0EF1A-C966-474A-890B-EE5CE5A1E17C}"/>
              </a:ext>
            </a:extLst>
          </p:cNvPr>
          <p:cNvSpPr>
            <a:spLocks noGrp="1"/>
          </p:cNvSpPr>
          <p:nvPr>
            <p:ph idx="1"/>
          </p:nvPr>
        </p:nvSpPr>
        <p:spPr/>
        <p:txBody>
          <a:bodyPr/>
          <a:lstStyle/>
          <a:p>
            <a:pPr eaLnBrk="1" hangingPunct="1"/>
            <a:r>
              <a:rPr lang="en-US" altLang="en-US" sz="2400"/>
              <a:t>Vectors in the chain of infection</a:t>
            </a:r>
          </a:p>
          <a:p>
            <a:pPr lvl="1" eaLnBrk="1" hangingPunct="1"/>
            <a:r>
              <a:rPr lang="en-US" altLang="en-US" sz="2000" b="1"/>
              <a:t>Infectious Agent Vector Role</a:t>
            </a:r>
            <a:r>
              <a:rPr lang="en-US" altLang="en-US" sz="2000" i="1"/>
              <a:t>: </a:t>
            </a:r>
            <a:r>
              <a:rPr lang="en-US" altLang="en-US" sz="2000"/>
              <a:t>An infectious agent transporter role that is borne by an organism active in the transfer of an infectious agent to an organism of another species and in which the agent is infectious.</a:t>
            </a:r>
          </a:p>
          <a:p>
            <a:pPr eaLnBrk="1" hangingPunct="1"/>
            <a:r>
              <a:rPr lang="en-US" altLang="en-US" sz="2400"/>
              <a:t>Scaling to populations</a:t>
            </a:r>
          </a:p>
          <a:p>
            <a:pPr lvl="1" eaLnBrk="1" hangingPunct="1"/>
            <a:r>
              <a:rPr lang="en-US" altLang="en-US" sz="2000" b="1"/>
              <a:t>Herd immunity</a:t>
            </a:r>
            <a:r>
              <a:rPr lang="en-US" altLang="en-US" sz="2000"/>
              <a:t>: A collective resistance disposition that inheres in an organism population in virtue of the fact that the proportion of the population with immunity to an infectious agent is high resulting in a low number of transmissions from a host to a susceptible individual and thereby mitigating the damaging effects of the infectious agent on the population.</a:t>
            </a:r>
          </a:p>
          <a:p>
            <a:pPr eaLnBrk="1" hangingPunct="1"/>
            <a:endParaRPr lang="en-US" altLang="en-US"/>
          </a:p>
        </p:txBody>
      </p:sp>
      <p:sp>
        <p:nvSpPr>
          <p:cNvPr id="327684" name="Slide Number Placeholder 3">
            <a:extLst>
              <a:ext uri="{FF2B5EF4-FFF2-40B4-BE49-F238E27FC236}">
                <a16:creationId xmlns:a16="http://schemas.microsoft.com/office/drawing/2014/main" id="{88D41C6C-80DA-477E-9EBD-53D460E2B66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44842335-ECD2-4545-88B3-37C5F26ACEA0}" type="slidenum">
              <a:rPr lang="en-US" altLang="en-US" sz="1200" smtClean="0">
                <a:solidFill>
                  <a:srgbClr val="898989"/>
                </a:solidFill>
              </a:rPr>
              <a:pPr eaLnBrk="1" hangingPunct="1">
                <a:spcBef>
                  <a:spcPct val="0"/>
                </a:spcBef>
                <a:buFontTx/>
                <a:buNone/>
              </a:pPr>
              <a:t>118</a:t>
            </a:fld>
            <a:endParaRPr lang="en-US" altLang="en-US" sz="1200">
              <a:solidFill>
                <a:srgbClr val="898989"/>
              </a:solidFill>
            </a:endParaRP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Title 1">
            <a:extLst>
              <a:ext uri="{FF2B5EF4-FFF2-40B4-BE49-F238E27FC236}">
                <a16:creationId xmlns:a16="http://schemas.microsoft.com/office/drawing/2014/main" id="{B2F20C1E-FFBE-40D0-BD54-E57A98E1EC34}"/>
              </a:ext>
            </a:extLst>
          </p:cNvPr>
          <p:cNvSpPr>
            <a:spLocks noGrp="1"/>
          </p:cNvSpPr>
          <p:nvPr>
            <p:ph type="title"/>
          </p:nvPr>
        </p:nvSpPr>
        <p:spPr/>
        <p:txBody>
          <a:bodyPr/>
          <a:lstStyle/>
          <a:p>
            <a:pPr eaLnBrk="1" hangingPunct="1"/>
            <a:r>
              <a:rPr lang="en-US" altLang="en-US"/>
              <a:t>OWL Representation</a:t>
            </a:r>
          </a:p>
        </p:txBody>
      </p:sp>
      <p:pic>
        <p:nvPicPr>
          <p:cNvPr id="328707" name="Picture 2">
            <a:extLst>
              <a:ext uri="{FF2B5EF4-FFF2-40B4-BE49-F238E27FC236}">
                <a16:creationId xmlns:a16="http://schemas.microsoft.com/office/drawing/2014/main" id="{6F5E11F9-C1EB-4B53-9607-24B127E1B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752600"/>
            <a:ext cx="5562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708" name="Picture 4">
            <a:extLst>
              <a:ext uri="{FF2B5EF4-FFF2-40B4-BE49-F238E27FC236}">
                <a16:creationId xmlns:a16="http://schemas.microsoft.com/office/drawing/2014/main" id="{852FF511-69A3-4825-8F42-1057389D03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752600"/>
            <a:ext cx="25241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709" name="Picture 5">
            <a:extLst>
              <a:ext uri="{FF2B5EF4-FFF2-40B4-BE49-F238E27FC236}">
                <a16:creationId xmlns:a16="http://schemas.microsoft.com/office/drawing/2014/main" id="{E725EECD-0EB2-49F0-8FC2-DED171D477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971800"/>
            <a:ext cx="72294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710" name="Picture 6">
            <a:extLst>
              <a:ext uri="{FF2B5EF4-FFF2-40B4-BE49-F238E27FC236}">
                <a16:creationId xmlns:a16="http://schemas.microsoft.com/office/drawing/2014/main" id="{62CFC0F4-7F66-49D6-A235-BCDC77AA7A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2667000"/>
            <a:ext cx="340995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711" name="TextBox 8">
            <a:extLst>
              <a:ext uri="{FF2B5EF4-FFF2-40B4-BE49-F238E27FC236}">
                <a16:creationId xmlns:a16="http://schemas.microsoft.com/office/drawing/2014/main" id="{1F5E37E3-852B-4E11-9935-85A60271FA22}"/>
              </a:ext>
            </a:extLst>
          </p:cNvPr>
          <p:cNvSpPr txBox="1">
            <a:spLocks noChangeArrowheads="1"/>
          </p:cNvSpPr>
          <p:nvPr/>
        </p:nvSpPr>
        <p:spPr bwMode="auto">
          <a:xfrm>
            <a:off x="457200" y="3886200"/>
            <a:ext cx="816451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    &lt;EquivalentClasses&gt;</a:t>
            </a:r>
          </a:p>
          <a:p>
            <a:pPr eaLnBrk="1" hangingPunct="1">
              <a:spcBef>
                <a:spcPct val="0"/>
              </a:spcBef>
              <a:buFontTx/>
              <a:buNone/>
            </a:pPr>
            <a:r>
              <a:rPr lang="en-US" altLang="en-US" sz="1800">
                <a:solidFill>
                  <a:srgbClr val="000000"/>
                </a:solidFill>
              </a:rPr>
              <a:t>        &lt;Class IRI="http://purl.obolibrary.org/obo/IDO_0000436"/&gt;</a:t>
            </a:r>
          </a:p>
          <a:p>
            <a:pPr eaLnBrk="1" hangingPunct="1">
              <a:spcBef>
                <a:spcPct val="0"/>
              </a:spcBef>
              <a:buFontTx/>
              <a:buNone/>
            </a:pPr>
            <a:r>
              <a:rPr lang="en-US" altLang="en-US" sz="1800">
                <a:solidFill>
                  <a:srgbClr val="000000"/>
                </a:solidFill>
              </a:rPr>
              <a:t>        &lt;ObjectAllValuesFrom&gt;</a:t>
            </a:r>
          </a:p>
          <a:p>
            <a:pPr eaLnBrk="1" hangingPunct="1">
              <a:spcBef>
                <a:spcPct val="0"/>
              </a:spcBef>
              <a:buFontTx/>
              <a:buNone/>
            </a:pPr>
            <a:r>
              <a:rPr lang="en-US" altLang="en-US" sz="1800">
                <a:solidFill>
                  <a:srgbClr val="000000"/>
                </a:solidFill>
              </a:rPr>
              <a:t>            &lt;ObjectProperty IRI="http://purl.org/obo/owl/OBO_REL#realized_by"/&gt;</a:t>
            </a:r>
          </a:p>
          <a:p>
            <a:pPr eaLnBrk="1" hangingPunct="1">
              <a:spcBef>
                <a:spcPct val="0"/>
              </a:spcBef>
              <a:buFontTx/>
              <a:buNone/>
            </a:pPr>
            <a:r>
              <a:rPr lang="en-US" altLang="en-US" sz="1800">
                <a:solidFill>
                  <a:srgbClr val="000000"/>
                </a:solidFill>
              </a:rPr>
              <a:t>            &lt;Class IRI="http://purl.obolibrary.org/obo/IDO_0000495"/&gt;</a:t>
            </a:r>
          </a:p>
          <a:p>
            <a:pPr eaLnBrk="1" hangingPunct="1">
              <a:spcBef>
                <a:spcPct val="0"/>
              </a:spcBef>
              <a:buFontTx/>
              <a:buNone/>
            </a:pPr>
            <a:r>
              <a:rPr lang="en-US" altLang="en-US" sz="1800">
                <a:solidFill>
                  <a:srgbClr val="000000"/>
                </a:solidFill>
              </a:rPr>
              <a:t>        &lt;/ObjectAllValuesFrom&gt;</a:t>
            </a:r>
          </a:p>
          <a:p>
            <a:pPr eaLnBrk="1" hangingPunct="1">
              <a:spcBef>
                <a:spcPct val="0"/>
              </a:spcBef>
              <a:buFontTx/>
              <a:buNone/>
            </a:pPr>
            <a:r>
              <a:rPr lang="en-US" altLang="en-US" sz="1800">
                <a:solidFill>
                  <a:srgbClr val="000000"/>
                </a:solidFill>
              </a:rPr>
              <a:t>    &lt;/EquivalentClasses&gt;</a:t>
            </a:r>
          </a:p>
        </p:txBody>
      </p:sp>
      <p:cxnSp>
        <p:nvCxnSpPr>
          <p:cNvPr id="11" name="Straight Arrow Connector 10">
            <a:extLst>
              <a:ext uri="{FF2B5EF4-FFF2-40B4-BE49-F238E27FC236}">
                <a16:creationId xmlns:a16="http://schemas.microsoft.com/office/drawing/2014/main" id="{491EB23A-CD91-4B22-861D-5C289AD36E96}"/>
              </a:ext>
            </a:extLst>
          </p:cNvPr>
          <p:cNvCxnSpPr>
            <a:stCxn id="41986" idx="2"/>
            <a:endCxn id="41990" idx="0"/>
          </p:cNvCxnSpPr>
          <p:nvPr/>
        </p:nvCxnSpPr>
        <p:spPr>
          <a:xfrm rot="5400000">
            <a:off x="3738563" y="576262"/>
            <a:ext cx="590550" cy="359092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28713" name="Slide Number Placeholder 9">
            <a:extLst>
              <a:ext uri="{FF2B5EF4-FFF2-40B4-BE49-F238E27FC236}">
                <a16:creationId xmlns:a16="http://schemas.microsoft.com/office/drawing/2014/main" id="{88F7086E-DA32-42ED-9D63-9E9B7801952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F915319B-B354-40A2-83F2-C29642340BBB}" type="slidenum">
              <a:rPr lang="en-US" altLang="en-US" sz="1200" smtClean="0">
                <a:solidFill>
                  <a:srgbClr val="898989"/>
                </a:solidFill>
              </a:rPr>
              <a:pPr eaLnBrk="1" hangingPunct="1">
                <a:spcBef>
                  <a:spcPct val="0"/>
                </a:spcBef>
                <a:buFontTx/>
                <a:buNone/>
              </a:pPr>
              <a:t>119</a:t>
            </a:fld>
            <a:endParaRPr lang="en-US" altLang="en-US" sz="1200">
              <a:solidFill>
                <a:srgbClr val="898989"/>
              </a:solidFill>
            </a:endParaRPr>
          </a:p>
        </p:txBody>
      </p:sp>
    </p:spTree>
    <p:custDataLst>
      <p:tags r:id="rId1"/>
    </p:custData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10EF06-6732-46D1-99B9-6A8C8E607177}"/>
              </a:ext>
            </a:extLst>
          </p:cNvPr>
          <p:cNvSpPr>
            <a:spLocks noGrp="1"/>
          </p:cNvSpPr>
          <p:nvPr>
            <p:ph type="body" sz="half" idx="1"/>
          </p:nvPr>
        </p:nvSpPr>
        <p:spPr>
          <a:xfrm>
            <a:off x="407988" y="1371600"/>
            <a:ext cx="8583612" cy="4602163"/>
          </a:xfrm>
        </p:spPr>
        <p:txBody>
          <a:bodyPr/>
          <a:lstStyle/>
          <a:p>
            <a:pPr>
              <a:defRPr/>
            </a:pPr>
            <a:r>
              <a:rPr lang="en-US" dirty="0"/>
              <a:t>Michael </a:t>
            </a:r>
            <a:r>
              <a:rPr lang="en-US" dirty="0" err="1"/>
              <a:t>Ashburner</a:t>
            </a:r>
            <a:r>
              <a:rPr lang="en-US" dirty="0"/>
              <a:t>, </a:t>
            </a:r>
            <a:r>
              <a:rPr lang="en-US" b="1" dirty="0"/>
              <a:t>The Gene Ontology</a:t>
            </a:r>
          </a:p>
          <a:p>
            <a:pPr>
              <a:defRPr/>
            </a:pPr>
            <a:r>
              <a:rPr lang="en-US" dirty="0"/>
              <a:t>Robert Stevens, </a:t>
            </a:r>
            <a:r>
              <a:rPr lang="en-US" b="1" dirty="0"/>
              <a:t>Reconciling OWL and GO</a:t>
            </a:r>
          </a:p>
          <a:p>
            <a:pPr>
              <a:defRPr/>
            </a:pPr>
            <a:r>
              <a:rPr lang="en-US" dirty="0"/>
              <a:t>D. </a:t>
            </a:r>
            <a:r>
              <a:rPr lang="en-US" dirty="0" err="1"/>
              <a:t>Rebholz-Schuhmann</a:t>
            </a:r>
            <a:r>
              <a:rPr lang="en-US" dirty="0"/>
              <a:t>, 	</a:t>
            </a:r>
          </a:p>
          <a:p>
            <a:pPr>
              <a:defRPr/>
            </a:pPr>
            <a:r>
              <a:rPr lang="en-US" dirty="0"/>
              <a:t>				</a:t>
            </a:r>
            <a:r>
              <a:rPr lang="en-US" b="1" dirty="0"/>
              <a:t>Multi-Word Terms in GO</a:t>
            </a:r>
          </a:p>
          <a:p>
            <a:pPr>
              <a:defRPr/>
            </a:pPr>
            <a:r>
              <a:rPr lang="en-US" dirty="0"/>
              <a:t>Suzanna Lewis, </a:t>
            </a:r>
            <a:r>
              <a:rPr lang="en-US" b="1" dirty="0"/>
              <a:t>Open Biological Ontologies</a:t>
            </a:r>
          </a:p>
          <a:p>
            <a:pPr>
              <a:defRPr/>
            </a:pPr>
            <a:r>
              <a:rPr lang="en-US" dirty="0"/>
              <a:t>Michael </a:t>
            </a:r>
            <a:r>
              <a:rPr lang="en-US" dirty="0" err="1"/>
              <a:t>Bada</a:t>
            </a:r>
            <a:r>
              <a:rPr lang="en-US" dirty="0"/>
              <a:t>, </a:t>
            </a:r>
            <a:r>
              <a:rPr lang="en-US" b="1" dirty="0"/>
              <a:t>GO Annotation Tool (GOAT)</a:t>
            </a:r>
          </a:p>
          <a:p>
            <a:pPr>
              <a:defRPr/>
            </a:pPr>
            <a:r>
              <a:rPr lang="en-US" dirty="0"/>
              <a:t>Anita </a:t>
            </a:r>
            <a:r>
              <a:rPr lang="en-US" dirty="0" err="1"/>
              <a:t>Burgun</a:t>
            </a:r>
            <a:r>
              <a:rPr lang="en-US" dirty="0"/>
              <a:t>, </a:t>
            </a:r>
            <a:r>
              <a:rPr lang="en-US" b="1" dirty="0"/>
              <a:t>Dependence Relations in the Gene Ontology</a:t>
            </a:r>
          </a:p>
          <a:p>
            <a:pPr>
              <a:defRPr/>
            </a:pPr>
            <a:r>
              <a:rPr lang="en-US" dirty="0"/>
              <a:t>Barry Smith, </a:t>
            </a:r>
            <a:r>
              <a:rPr lang="en-US" b="1" spc="100" dirty="0"/>
              <a:t>STOP!</a:t>
            </a:r>
          </a:p>
        </p:txBody>
      </p:sp>
      <p:sp>
        <p:nvSpPr>
          <p:cNvPr id="176131" name="Slide Number Placeholder 3">
            <a:extLst>
              <a:ext uri="{FF2B5EF4-FFF2-40B4-BE49-F238E27FC236}">
                <a16:creationId xmlns:a16="http://schemas.microsoft.com/office/drawing/2014/main" id="{32A7ADCE-D42E-4DB7-8FBA-D6C521226FB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CED7C58-3C48-468A-86B2-B849217C7866}" type="slidenum">
              <a:rPr lang="en-US" altLang="en-US" sz="1200" smtClean="0">
                <a:solidFill>
                  <a:srgbClr val="000000"/>
                </a:solidFill>
              </a:rPr>
              <a:pPr>
                <a:spcBef>
                  <a:spcPct val="0"/>
                </a:spcBef>
                <a:buFontTx/>
                <a:buNone/>
              </a:pPr>
              <a:t>12</a:t>
            </a:fld>
            <a:endParaRPr lang="en-US" altLang="en-US" sz="1200">
              <a:solidFill>
                <a:srgbClr val="000000"/>
              </a:solidFill>
            </a:endParaRPr>
          </a:p>
        </p:txBody>
      </p:sp>
      <p:sp>
        <p:nvSpPr>
          <p:cNvPr id="176132" name="Title 1">
            <a:extLst>
              <a:ext uri="{FF2B5EF4-FFF2-40B4-BE49-F238E27FC236}">
                <a16:creationId xmlns:a16="http://schemas.microsoft.com/office/drawing/2014/main" id="{7E69B02D-668E-46E2-8F24-842F1C2265AA}"/>
              </a:ext>
            </a:extLst>
          </p:cNvPr>
          <p:cNvSpPr>
            <a:spLocks noGrp="1"/>
          </p:cNvSpPr>
          <p:nvPr>
            <p:ph type="title"/>
          </p:nvPr>
        </p:nvSpPr>
        <p:spPr/>
        <p:txBody>
          <a:bodyPr/>
          <a:lstStyle/>
          <a:p>
            <a:pPr eaLnBrk="1" hangingPunct="1"/>
            <a:r>
              <a:rPr lang="en-US" altLang="en-US"/>
              <a:t>Extracts from the 2004 Program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41CA7EFE-B022-4E50-AF8C-02873786BCC2}"/>
              </a:ext>
            </a:extLst>
          </p:cNvPr>
          <p:cNvSpPr>
            <a:spLocks noGrp="1"/>
          </p:cNvSpPr>
          <p:nvPr>
            <p:ph type="title"/>
          </p:nvPr>
        </p:nvSpPr>
        <p:spPr/>
        <p:txBody>
          <a:bodyPr rtlCol="0">
            <a:normAutofit fontScale="90000"/>
          </a:bodyPr>
          <a:lstStyle/>
          <a:p>
            <a:pPr eaLnBrk="1" fontAlgn="auto" hangingPunct="1">
              <a:spcAft>
                <a:spcPts val="0"/>
              </a:spcAft>
              <a:defRPr/>
            </a:pPr>
            <a:r>
              <a:rPr lang="en-US" sz="3600"/>
              <a:t>Case Study: Modeling Antibiotic Resistance in MRSa (Goldfain, Smith and Cowell 2010)</a:t>
            </a:r>
          </a:p>
        </p:txBody>
      </p:sp>
      <p:sp>
        <p:nvSpPr>
          <p:cNvPr id="330755" name="Content Placeholder 2">
            <a:extLst>
              <a:ext uri="{FF2B5EF4-FFF2-40B4-BE49-F238E27FC236}">
                <a16:creationId xmlns:a16="http://schemas.microsoft.com/office/drawing/2014/main" id="{A759A3E5-EFFC-46D7-82F2-C4F3EE330944}"/>
              </a:ext>
            </a:extLst>
          </p:cNvPr>
          <p:cNvSpPr>
            <a:spLocks noGrp="1"/>
          </p:cNvSpPr>
          <p:nvPr>
            <p:ph sz="half" idx="1"/>
          </p:nvPr>
        </p:nvSpPr>
        <p:spPr>
          <a:xfrm>
            <a:off x="457200" y="1600200"/>
            <a:ext cx="4038600" cy="4953000"/>
          </a:xfrm>
        </p:spPr>
        <p:txBody>
          <a:bodyPr/>
          <a:lstStyle/>
          <a:p>
            <a:pPr eaLnBrk="1" hangingPunct="1"/>
            <a:r>
              <a:rPr lang="en-US" altLang="en-US" sz="2000"/>
              <a:t>Methicillin Resistant Staph aureus (MRSa)</a:t>
            </a:r>
          </a:p>
          <a:p>
            <a:pPr lvl="1" eaLnBrk="1" hangingPunct="1"/>
            <a:r>
              <a:rPr lang="en-US" altLang="en-US" sz="2000"/>
              <a:t>A type of Staph aureus characterized by resistance to methicillin (and other </a:t>
            </a:r>
            <a:r>
              <a:rPr lang="el-GR" altLang="en-US" sz="2000"/>
              <a:t>β</a:t>
            </a:r>
            <a:r>
              <a:rPr lang="en-US" altLang="en-US" sz="2000"/>
              <a:t>-lactam antibiotics).</a:t>
            </a:r>
          </a:p>
          <a:p>
            <a:pPr lvl="1" eaLnBrk="1" hangingPunct="1"/>
            <a:r>
              <a:rPr lang="en-US" altLang="en-US" sz="2000"/>
              <a:t>As such, treatment decisions and public-health policies hinge on detecting MRSa</a:t>
            </a:r>
          </a:p>
          <a:p>
            <a:pPr lvl="1" eaLnBrk="1" hangingPunct="1"/>
            <a:r>
              <a:rPr lang="en-US" altLang="en-US" sz="2000"/>
              <a:t>Currently: A huge problem for healthcare providers…</a:t>
            </a:r>
          </a:p>
          <a:p>
            <a:pPr lvl="1" eaLnBrk="1" hangingPunct="1">
              <a:buFont typeface="Arial" panose="020B0604020202020204" pitchFamily="34" charset="0"/>
              <a:buNone/>
            </a:pPr>
            <a:endParaRPr lang="en-US" altLang="en-US"/>
          </a:p>
          <a:p>
            <a:pPr lvl="1" eaLnBrk="1" hangingPunct="1"/>
            <a:endParaRPr lang="en-US" altLang="en-US"/>
          </a:p>
          <a:p>
            <a:pPr lvl="1" eaLnBrk="1" hangingPunct="1"/>
            <a:endParaRPr lang="en-US" altLang="en-US"/>
          </a:p>
        </p:txBody>
      </p:sp>
      <p:pic>
        <p:nvPicPr>
          <p:cNvPr id="330756" name="Picture 5">
            <a:extLst>
              <a:ext uri="{FF2B5EF4-FFF2-40B4-BE49-F238E27FC236}">
                <a16:creationId xmlns:a16="http://schemas.microsoft.com/office/drawing/2014/main" id="{8CE1C1AD-963F-40B9-8771-1F41C28C1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676400"/>
            <a:ext cx="22860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0757" name="TextBox 5">
            <a:extLst>
              <a:ext uri="{FF2B5EF4-FFF2-40B4-BE49-F238E27FC236}">
                <a16:creationId xmlns:a16="http://schemas.microsoft.com/office/drawing/2014/main" id="{8C3A1319-7250-4499-BFDD-293C379784C1}"/>
              </a:ext>
            </a:extLst>
          </p:cNvPr>
          <p:cNvSpPr txBox="1">
            <a:spLocks noChangeArrowheads="1"/>
          </p:cNvSpPr>
          <p:nvPr/>
        </p:nvSpPr>
        <p:spPr bwMode="auto">
          <a:xfrm>
            <a:off x="6400800" y="3276600"/>
            <a:ext cx="11223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800">
                <a:solidFill>
                  <a:srgbClr val="000000"/>
                </a:solidFill>
              </a:rPr>
              <a:t>Source: CDC’s PHIL</a:t>
            </a:r>
          </a:p>
        </p:txBody>
      </p:sp>
      <p:sp>
        <p:nvSpPr>
          <p:cNvPr id="8" name="TextBox 7">
            <a:extLst>
              <a:ext uri="{FF2B5EF4-FFF2-40B4-BE49-F238E27FC236}">
                <a16:creationId xmlns:a16="http://schemas.microsoft.com/office/drawing/2014/main" id="{F6B49062-5B7C-4AA0-833D-F26784DD7A82}"/>
              </a:ext>
            </a:extLst>
          </p:cNvPr>
          <p:cNvSpPr txBox="1"/>
          <p:nvPr/>
        </p:nvSpPr>
        <p:spPr>
          <a:xfrm>
            <a:off x="4876800" y="3733800"/>
            <a:ext cx="3733800" cy="2862263"/>
          </a:xfrm>
          <a:prstGeom prst="rect">
            <a:avLst/>
          </a:prstGeom>
          <a:noFill/>
        </p:spPr>
        <p:txBody>
          <a:bodyPr>
            <a:spAutoFit/>
          </a:bodyPr>
          <a:lstStyle/>
          <a:p>
            <a:pPr eaLnBrk="1" fontAlgn="auto" hangingPunct="1">
              <a:spcBef>
                <a:spcPts val="0"/>
              </a:spcBef>
              <a:spcAft>
                <a:spcPts val="0"/>
              </a:spcAft>
              <a:defRPr/>
            </a:pPr>
            <a:r>
              <a:rPr lang="en-US" dirty="0">
                <a:solidFill>
                  <a:prstClr val="black"/>
                </a:solidFill>
                <a:latin typeface="Calibri"/>
              </a:rPr>
              <a:t>Our representation consists of:</a:t>
            </a:r>
          </a:p>
          <a:p>
            <a:pPr marL="342900" indent="-342900" eaLnBrk="1" fontAlgn="auto" hangingPunct="1">
              <a:spcBef>
                <a:spcPts val="0"/>
              </a:spcBef>
              <a:spcAft>
                <a:spcPts val="0"/>
              </a:spcAft>
              <a:buFont typeface="+mj-lt"/>
              <a:buAutoNum type="arabicPeriod"/>
              <a:defRPr/>
            </a:pPr>
            <a:r>
              <a:rPr lang="en-US" dirty="0">
                <a:solidFill>
                  <a:prstClr val="black"/>
                </a:solidFill>
                <a:latin typeface="Calibri"/>
              </a:rPr>
              <a:t>A set of triples describing the entities involved in the resistance of MRSa to methicillin.</a:t>
            </a:r>
          </a:p>
          <a:p>
            <a:pPr marL="342900" indent="-342900" eaLnBrk="1" fontAlgn="auto" hangingPunct="1">
              <a:spcBef>
                <a:spcPts val="0"/>
              </a:spcBef>
              <a:spcAft>
                <a:spcPts val="0"/>
              </a:spcAft>
              <a:buFont typeface="+mj-lt"/>
              <a:buAutoNum type="arabicPeriod"/>
              <a:defRPr/>
            </a:pPr>
            <a:r>
              <a:rPr lang="en-US" dirty="0">
                <a:solidFill>
                  <a:prstClr val="black"/>
                </a:solidFill>
                <a:latin typeface="Calibri"/>
              </a:rPr>
              <a:t>Logical inference rules a reasoner might use to </a:t>
            </a:r>
            <a:r>
              <a:rPr lang="en-US" i="1" dirty="0">
                <a:solidFill>
                  <a:prstClr val="black"/>
                </a:solidFill>
                <a:latin typeface="Calibri"/>
              </a:rPr>
              <a:t>justify</a:t>
            </a:r>
            <a:r>
              <a:rPr lang="en-US" dirty="0">
                <a:solidFill>
                  <a:prstClr val="black"/>
                </a:solidFill>
                <a:latin typeface="Calibri"/>
              </a:rPr>
              <a:t> the resistance.</a:t>
            </a:r>
          </a:p>
          <a:p>
            <a:pPr marL="342900" indent="-342900" eaLnBrk="1" fontAlgn="auto" hangingPunct="1">
              <a:spcBef>
                <a:spcPts val="0"/>
              </a:spcBef>
              <a:spcAft>
                <a:spcPts val="0"/>
              </a:spcAft>
              <a:defRPr/>
            </a:pPr>
            <a:r>
              <a:rPr lang="en-US" dirty="0">
                <a:solidFill>
                  <a:prstClr val="black"/>
                </a:solidFill>
                <a:latin typeface="Calibri"/>
              </a:rPr>
              <a:t> </a:t>
            </a:r>
          </a:p>
          <a:p>
            <a:pPr marL="342900" indent="-342900" eaLnBrk="1" fontAlgn="auto" hangingPunct="1">
              <a:spcBef>
                <a:spcPts val="0"/>
              </a:spcBef>
              <a:spcAft>
                <a:spcPts val="0"/>
              </a:spcAft>
              <a:defRPr/>
            </a:pPr>
            <a:r>
              <a:rPr lang="en-US" dirty="0">
                <a:solidFill>
                  <a:prstClr val="black"/>
                </a:solidFill>
                <a:latin typeface="Calibri"/>
              </a:rPr>
              <a:t>Then use this formalization to inform a general definition for IDO</a:t>
            </a:r>
          </a:p>
          <a:p>
            <a:pPr eaLnBrk="1" fontAlgn="auto" hangingPunct="1">
              <a:spcBef>
                <a:spcPts val="0"/>
              </a:spcBef>
              <a:spcAft>
                <a:spcPts val="0"/>
              </a:spcAft>
              <a:defRPr/>
            </a:pPr>
            <a:endParaRPr lang="en-US" dirty="0">
              <a:solidFill>
                <a:prstClr val="black"/>
              </a:solidFill>
              <a:latin typeface="Calibri"/>
            </a:endParaRPr>
          </a:p>
        </p:txBody>
      </p:sp>
      <p:sp>
        <p:nvSpPr>
          <p:cNvPr id="330759" name="Slide Number Placeholder 6">
            <a:extLst>
              <a:ext uri="{FF2B5EF4-FFF2-40B4-BE49-F238E27FC236}">
                <a16:creationId xmlns:a16="http://schemas.microsoft.com/office/drawing/2014/main" id="{3F97E685-29F2-4067-818C-F1B938FE0FB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D33646C4-43F9-486C-A138-B40A26B2F783}" type="slidenum">
              <a:rPr lang="en-US" altLang="en-US" sz="1200" smtClean="0">
                <a:solidFill>
                  <a:srgbClr val="898989"/>
                </a:solidFill>
              </a:rPr>
              <a:pPr eaLnBrk="1" hangingPunct="1">
                <a:spcBef>
                  <a:spcPct val="0"/>
                </a:spcBef>
                <a:buFontTx/>
                <a:buNone/>
              </a:pPr>
              <a:t>120</a:t>
            </a:fld>
            <a:endParaRPr lang="en-US" altLang="en-US" sz="1200">
              <a:solidFill>
                <a:srgbClr val="898989"/>
              </a:solidFill>
            </a:endParaRP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Title 1">
            <a:extLst>
              <a:ext uri="{FF2B5EF4-FFF2-40B4-BE49-F238E27FC236}">
                <a16:creationId xmlns:a16="http://schemas.microsoft.com/office/drawing/2014/main" id="{0203893D-8980-4FD6-B05A-6C017ED0B436}"/>
              </a:ext>
            </a:extLst>
          </p:cNvPr>
          <p:cNvSpPr>
            <a:spLocks noGrp="1"/>
          </p:cNvSpPr>
          <p:nvPr>
            <p:ph type="title"/>
          </p:nvPr>
        </p:nvSpPr>
        <p:spPr/>
        <p:txBody>
          <a:bodyPr/>
          <a:lstStyle/>
          <a:p>
            <a:pPr eaLnBrk="1" hangingPunct="1"/>
            <a:r>
              <a:rPr lang="en-US" altLang="en-US" sz="3600"/>
              <a:t>The Rise of Antibiotic Resistance in Sa</a:t>
            </a:r>
          </a:p>
        </p:txBody>
      </p:sp>
      <p:graphicFrame>
        <p:nvGraphicFramePr>
          <p:cNvPr id="4" name="Content Placeholder 3">
            <a:extLst>
              <a:ext uri="{FF2B5EF4-FFF2-40B4-BE49-F238E27FC236}">
                <a16:creationId xmlns:a16="http://schemas.microsoft.com/office/drawing/2014/main" id="{B68549E1-933E-4FDA-8DD8-9DB664290B03}"/>
              </a:ext>
            </a:extLst>
          </p:cNvPr>
          <p:cNvGraphicFramePr>
            <a:graphicFrameLocks noGrp="1"/>
          </p:cNvGraphicFramePr>
          <p:nvPr>
            <p:ph idx="1"/>
          </p:nvPr>
        </p:nvGraphicFramePr>
        <p:xfrm>
          <a:off x="457200" y="1600200"/>
          <a:ext cx="8229600" cy="370840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000"/>
                    </a:ext>
                  </a:extLst>
                </a:gridCol>
                <a:gridCol w="7391400">
                  <a:extLst>
                    <a:ext uri="{9D8B030D-6E8A-4147-A177-3AD203B41FA5}">
                      <a16:colId xmlns:a16="http://schemas.microsoft.com/office/drawing/2014/main" val="20001"/>
                    </a:ext>
                  </a:extLst>
                </a:gridCol>
              </a:tblGrid>
              <a:tr h="370840">
                <a:tc>
                  <a:txBody>
                    <a:bodyPr/>
                    <a:lstStyle/>
                    <a:p>
                      <a:r>
                        <a:rPr lang="en-US" dirty="0"/>
                        <a:t>Year</a:t>
                      </a:r>
                    </a:p>
                  </a:txBody>
                  <a:tcPr/>
                </a:tc>
                <a:tc>
                  <a:txBody>
                    <a:bodyPr/>
                    <a:lstStyle/>
                    <a:p>
                      <a:r>
                        <a:rPr lang="en-US" dirty="0"/>
                        <a:t>Antibiotic Effectiveness</a:t>
                      </a:r>
                    </a:p>
                  </a:txBody>
                  <a:tcPr/>
                </a:tc>
                <a:extLst>
                  <a:ext uri="{0D108BD9-81ED-4DB2-BD59-A6C34878D82A}">
                    <a16:rowId xmlns:a16="http://schemas.microsoft.com/office/drawing/2014/main" val="10000"/>
                  </a:ext>
                </a:extLst>
              </a:tr>
              <a:tr h="370840">
                <a:tc>
                  <a:txBody>
                    <a:bodyPr/>
                    <a:lstStyle/>
                    <a:p>
                      <a:r>
                        <a:rPr lang="en-US" dirty="0"/>
                        <a:t>1943</a:t>
                      </a:r>
                    </a:p>
                  </a:txBody>
                  <a:tcPr/>
                </a:tc>
                <a:tc>
                  <a:txBody>
                    <a:bodyPr/>
                    <a:lstStyle/>
                    <a:p>
                      <a:r>
                        <a:rPr lang="en-US" dirty="0"/>
                        <a:t>Penicillin available</a:t>
                      </a:r>
                    </a:p>
                  </a:txBody>
                  <a:tcPr/>
                </a:tc>
                <a:extLst>
                  <a:ext uri="{0D108BD9-81ED-4DB2-BD59-A6C34878D82A}">
                    <a16:rowId xmlns:a16="http://schemas.microsoft.com/office/drawing/2014/main" val="10001"/>
                  </a:ext>
                </a:extLst>
              </a:tr>
              <a:tr h="370840">
                <a:tc>
                  <a:txBody>
                    <a:bodyPr/>
                    <a:lstStyle/>
                    <a:p>
                      <a:r>
                        <a:rPr lang="en-US" dirty="0"/>
                        <a:t>1947</a:t>
                      </a:r>
                    </a:p>
                  </a:txBody>
                  <a:tcPr/>
                </a:tc>
                <a:tc>
                  <a:txBody>
                    <a:bodyPr/>
                    <a:lstStyle/>
                    <a:p>
                      <a:r>
                        <a:rPr lang="en-US" dirty="0"/>
                        <a:t>First resistant strains reported</a:t>
                      </a:r>
                    </a:p>
                  </a:txBody>
                  <a:tcPr/>
                </a:tc>
                <a:extLst>
                  <a:ext uri="{0D108BD9-81ED-4DB2-BD59-A6C34878D82A}">
                    <a16:rowId xmlns:a16="http://schemas.microsoft.com/office/drawing/2014/main" val="10002"/>
                  </a:ext>
                </a:extLst>
              </a:tr>
              <a:tr h="370840">
                <a:tc>
                  <a:txBody>
                    <a:bodyPr/>
                    <a:lstStyle/>
                    <a:p>
                      <a:r>
                        <a:rPr lang="en-US" dirty="0"/>
                        <a:t>1960s</a:t>
                      </a:r>
                    </a:p>
                  </a:txBody>
                  <a:tcPr/>
                </a:tc>
                <a:tc>
                  <a:txBody>
                    <a:bodyPr/>
                    <a:lstStyle/>
                    <a:p>
                      <a:r>
                        <a:rPr lang="en-US" dirty="0"/>
                        <a:t>Switch</a:t>
                      </a:r>
                      <a:r>
                        <a:rPr lang="en-US" baseline="0" dirty="0"/>
                        <a:t> to methicillin</a:t>
                      </a:r>
                      <a:endParaRPr lang="en-US" dirty="0"/>
                    </a:p>
                  </a:txBody>
                  <a:tcPr/>
                </a:tc>
                <a:extLst>
                  <a:ext uri="{0D108BD9-81ED-4DB2-BD59-A6C34878D82A}">
                    <a16:rowId xmlns:a16="http://schemas.microsoft.com/office/drawing/2014/main" val="10003"/>
                  </a:ext>
                </a:extLst>
              </a:tr>
              <a:tr h="370840">
                <a:tc>
                  <a:txBody>
                    <a:bodyPr/>
                    <a:lstStyle/>
                    <a:p>
                      <a:r>
                        <a:rPr lang="en-US" dirty="0"/>
                        <a:t>1961</a:t>
                      </a:r>
                    </a:p>
                  </a:txBody>
                  <a:tcPr/>
                </a:tc>
                <a:tc>
                  <a:txBody>
                    <a:bodyPr/>
                    <a:lstStyle/>
                    <a:p>
                      <a:r>
                        <a:rPr lang="en-US" dirty="0"/>
                        <a:t>Methicillin-resistant strain found in Cairo</a:t>
                      </a:r>
                    </a:p>
                  </a:txBody>
                  <a:tcPr/>
                </a:tc>
                <a:extLst>
                  <a:ext uri="{0D108BD9-81ED-4DB2-BD59-A6C34878D82A}">
                    <a16:rowId xmlns:a16="http://schemas.microsoft.com/office/drawing/2014/main" val="10004"/>
                  </a:ext>
                </a:extLst>
              </a:tr>
              <a:tr h="370840">
                <a:tc>
                  <a:txBody>
                    <a:bodyPr/>
                    <a:lstStyle/>
                    <a:p>
                      <a:r>
                        <a:rPr lang="en-US" dirty="0"/>
                        <a:t>1980s</a:t>
                      </a:r>
                    </a:p>
                  </a:txBody>
                  <a:tcPr/>
                </a:tc>
                <a:tc>
                  <a:txBody>
                    <a:bodyPr/>
                    <a:lstStyle/>
                    <a:p>
                      <a:r>
                        <a:rPr lang="en-US" dirty="0"/>
                        <a:t>Methicillin resistance rising, </a:t>
                      </a:r>
                      <a:r>
                        <a:rPr lang="en-US" dirty="0" err="1"/>
                        <a:t>vancomycin</a:t>
                      </a:r>
                      <a:r>
                        <a:rPr lang="en-US" baseline="0" dirty="0"/>
                        <a:t> used as a last resort</a:t>
                      </a:r>
                      <a:endParaRPr lang="en-US" dirty="0"/>
                    </a:p>
                  </a:txBody>
                  <a:tcPr/>
                </a:tc>
                <a:extLst>
                  <a:ext uri="{0D108BD9-81ED-4DB2-BD59-A6C34878D82A}">
                    <a16:rowId xmlns:a16="http://schemas.microsoft.com/office/drawing/2014/main" val="10005"/>
                  </a:ext>
                </a:extLst>
              </a:tr>
              <a:tr h="370840">
                <a:tc>
                  <a:txBody>
                    <a:bodyPr/>
                    <a:lstStyle/>
                    <a:p>
                      <a:r>
                        <a:rPr lang="en-US" dirty="0"/>
                        <a:t>1992</a:t>
                      </a:r>
                    </a:p>
                  </a:txBody>
                  <a:tcPr/>
                </a:tc>
                <a:tc>
                  <a:txBody>
                    <a:bodyPr/>
                    <a:lstStyle/>
                    <a:p>
                      <a:r>
                        <a:rPr lang="en-US" dirty="0"/>
                        <a:t>15% methicillin-resistant</a:t>
                      </a:r>
                    </a:p>
                  </a:txBody>
                  <a:tcPr/>
                </a:tc>
                <a:extLst>
                  <a:ext uri="{0D108BD9-81ED-4DB2-BD59-A6C34878D82A}">
                    <a16:rowId xmlns:a16="http://schemas.microsoft.com/office/drawing/2014/main" val="10006"/>
                  </a:ext>
                </a:extLst>
              </a:tr>
              <a:tr h="370840">
                <a:tc>
                  <a:txBody>
                    <a:bodyPr/>
                    <a:lstStyle/>
                    <a:p>
                      <a:r>
                        <a:rPr lang="en-US" dirty="0"/>
                        <a:t>1996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35% methicillin-resistant</a:t>
                      </a:r>
                    </a:p>
                  </a:txBody>
                  <a:tcPr/>
                </a:tc>
                <a:extLst>
                  <a:ext uri="{0D108BD9-81ED-4DB2-BD59-A6C34878D82A}">
                    <a16:rowId xmlns:a16="http://schemas.microsoft.com/office/drawing/2014/main" val="10007"/>
                  </a:ext>
                </a:extLst>
              </a:tr>
              <a:tr h="370840">
                <a:tc>
                  <a:txBody>
                    <a:bodyPr/>
                    <a:lstStyle/>
                    <a:p>
                      <a:r>
                        <a:rPr lang="en-US" dirty="0"/>
                        <a:t>2000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50% methicillin-resistant</a:t>
                      </a:r>
                    </a:p>
                  </a:txBody>
                  <a:tcPr/>
                </a:tc>
                <a:extLst>
                  <a:ext uri="{0D108BD9-81ED-4DB2-BD59-A6C34878D82A}">
                    <a16:rowId xmlns:a16="http://schemas.microsoft.com/office/drawing/2014/main" val="10008"/>
                  </a:ext>
                </a:extLst>
              </a:tr>
              <a:tr h="370840">
                <a:tc>
                  <a:txBody>
                    <a:bodyPr/>
                    <a:lstStyle/>
                    <a:p>
                      <a:r>
                        <a:rPr lang="en-US" dirty="0"/>
                        <a:t>2002</a:t>
                      </a:r>
                    </a:p>
                  </a:txBody>
                  <a:tcPr/>
                </a:tc>
                <a:tc>
                  <a:txBody>
                    <a:bodyPr/>
                    <a:lstStyle/>
                    <a:p>
                      <a:r>
                        <a:rPr lang="en-US" dirty="0" err="1"/>
                        <a:t>Vancomycin</a:t>
                      </a:r>
                      <a:r>
                        <a:rPr lang="en-US" dirty="0"/>
                        <a:t> resistance reported</a:t>
                      </a:r>
                    </a:p>
                  </a:txBody>
                  <a:tcPr/>
                </a:tc>
                <a:extLst>
                  <a:ext uri="{0D108BD9-81ED-4DB2-BD59-A6C34878D82A}">
                    <a16:rowId xmlns:a16="http://schemas.microsoft.com/office/drawing/2014/main" val="10009"/>
                  </a:ext>
                </a:extLst>
              </a:tr>
            </a:tbl>
          </a:graphicData>
        </a:graphic>
      </p:graphicFrame>
      <p:sp>
        <p:nvSpPr>
          <p:cNvPr id="332838" name="TextBox 4">
            <a:extLst>
              <a:ext uri="{FF2B5EF4-FFF2-40B4-BE49-F238E27FC236}">
                <a16:creationId xmlns:a16="http://schemas.microsoft.com/office/drawing/2014/main" id="{E178A76E-B809-425B-81C3-46AA6FD90689}"/>
              </a:ext>
            </a:extLst>
          </p:cNvPr>
          <p:cNvSpPr txBox="1">
            <a:spLocks noChangeArrowheads="1"/>
          </p:cNvSpPr>
          <p:nvPr/>
        </p:nvSpPr>
        <p:spPr bwMode="auto">
          <a:xfrm>
            <a:off x="762000" y="5791200"/>
            <a:ext cx="2601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(from Knobler et al, 2003)</a:t>
            </a:r>
          </a:p>
        </p:txBody>
      </p:sp>
      <p:sp>
        <p:nvSpPr>
          <p:cNvPr id="332839" name="Slide Number Placeholder 4">
            <a:extLst>
              <a:ext uri="{FF2B5EF4-FFF2-40B4-BE49-F238E27FC236}">
                <a16:creationId xmlns:a16="http://schemas.microsoft.com/office/drawing/2014/main" id="{48167A6E-EE4D-4B53-BBA8-5025432E29E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38CCC59E-6ADD-4C36-A6A4-E38696BC0046}" type="slidenum">
              <a:rPr lang="en-US" altLang="en-US" sz="1200" smtClean="0">
                <a:solidFill>
                  <a:srgbClr val="898989"/>
                </a:solidFill>
              </a:rPr>
              <a:pPr eaLnBrk="1" hangingPunct="1">
                <a:spcBef>
                  <a:spcPct val="0"/>
                </a:spcBef>
                <a:buFontTx/>
                <a:buNone/>
              </a:pPr>
              <a:t>121</a:t>
            </a:fld>
            <a:endParaRPr lang="en-US" altLang="en-US" sz="1200">
              <a:solidFill>
                <a:srgbClr val="898989"/>
              </a:solidFill>
            </a:endParaRP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665C3C-A4A6-4C8B-9576-57FABEF13B91}"/>
              </a:ext>
            </a:extLst>
          </p:cNvPr>
          <p:cNvSpPr/>
          <p:nvPr/>
        </p:nvSpPr>
        <p:spPr>
          <a:xfrm>
            <a:off x="2286000" y="76200"/>
            <a:ext cx="2743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white"/>
                </a:solidFill>
              </a:rPr>
              <a:t>Staphylococcus </a:t>
            </a:r>
            <a:r>
              <a:rPr lang="en-US" dirty="0" err="1">
                <a:solidFill>
                  <a:prstClr val="white"/>
                </a:solidFill>
              </a:rPr>
              <a:t>aureus</a:t>
            </a:r>
            <a:r>
              <a:rPr lang="en-US" dirty="0">
                <a:solidFill>
                  <a:prstClr val="white"/>
                </a:solidFill>
              </a:rPr>
              <a:t> (</a:t>
            </a:r>
            <a:r>
              <a:rPr lang="en-US" i="1" dirty="0">
                <a:solidFill>
                  <a:prstClr val="white"/>
                </a:solidFill>
              </a:rPr>
              <a:t>Sa</a:t>
            </a:r>
            <a:r>
              <a:rPr lang="en-US" dirty="0">
                <a:solidFill>
                  <a:prstClr val="white"/>
                </a:solidFill>
              </a:rPr>
              <a:t>)</a:t>
            </a:r>
          </a:p>
        </p:txBody>
      </p:sp>
      <p:cxnSp>
        <p:nvCxnSpPr>
          <p:cNvPr id="334851" name="Straight Arrow Connector 5">
            <a:extLst>
              <a:ext uri="{FF2B5EF4-FFF2-40B4-BE49-F238E27FC236}">
                <a16:creationId xmlns:a16="http://schemas.microsoft.com/office/drawing/2014/main" id="{7A6F266D-1E03-4812-A76B-C6F9A0720D94}"/>
              </a:ext>
            </a:extLst>
          </p:cNvPr>
          <p:cNvCxnSpPr>
            <a:cxnSpLocks noChangeShapeType="1"/>
            <a:stCxn id="4" idx="2"/>
            <a:endCxn id="10" idx="0"/>
          </p:cNvCxnSpPr>
          <p:nvPr/>
        </p:nvCxnSpPr>
        <p:spPr bwMode="auto">
          <a:xfrm rot="5400000">
            <a:off x="2438400" y="533400"/>
            <a:ext cx="1066800" cy="1371600"/>
          </a:xfrm>
          <a:prstGeom prst="straightConnector1">
            <a:avLst/>
          </a:prstGeom>
          <a:noFill/>
          <a:ln w="25400" algn="ctr">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4852" name="Straight Arrow Connector 6">
            <a:extLst>
              <a:ext uri="{FF2B5EF4-FFF2-40B4-BE49-F238E27FC236}">
                <a16:creationId xmlns:a16="http://schemas.microsoft.com/office/drawing/2014/main" id="{2F9997C5-47DA-4E1A-A04E-0627FD99E998}"/>
              </a:ext>
            </a:extLst>
          </p:cNvPr>
          <p:cNvCxnSpPr>
            <a:cxnSpLocks noChangeShapeType="1"/>
            <a:stCxn id="4" idx="2"/>
          </p:cNvCxnSpPr>
          <p:nvPr/>
        </p:nvCxnSpPr>
        <p:spPr bwMode="auto">
          <a:xfrm rot="16200000" flipH="1">
            <a:off x="3848100" y="495300"/>
            <a:ext cx="1066800" cy="1447800"/>
          </a:xfrm>
          <a:prstGeom prst="straightConnector1">
            <a:avLst/>
          </a:prstGeom>
          <a:noFill/>
          <a:ln w="25400" algn="ctr">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0" name="Rectangle 9">
            <a:extLst>
              <a:ext uri="{FF2B5EF4-FFF2-40B4-BE49-F238E27FC236}">
                <a16:creationId xmlns:a16="http://schemas.microsoft.com/office/drawing/2014/main" id="{A47F003D-0E21-4FFC-B08C-AA15C176B9AB}"/>
              </a:ext>
            </a:extLst>
          </p:cNvPr>
          <p:cNvSpPr/>
          <p:nvPr/>
        </p:nvSpPr>
        <p:spPr>
          <a:xfrm>
            <a:off x="1524000" y="1752600"/>
            <a:ext cx="1524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err="1">
                <a:solidFill>
                  <a:prstClr val="white"/>
                </a:solidFill>
              </a:rPr>
              <a:t>MSSa</a:t>
            </a:r>
            <a:endParaRPr lang="en-US" dirty="0">
              <a:solidFill>
                <a:prstClr val="white"/>
              </a:solidFill>
            </a:endParaRPr>
          </a:p>
        </p:txBody>
      </p:sp>
      <p:sp>
        <p:nvSpPr>
          <p:cNvPr id="14" name="Rectangle 13">
            <a:extLst>
              <a:ext uri="{FF2B5EF4-FFF2-40B4-BE49-F238E27FC236}">
                <a16:creationId xmlns:a16="http://schemas.microsoft.com/office/drawing/2014/main" id="{6AB98607-B7C2-493E-8029-DC5156FBEDE9}"/>
              </a:ext>
            </a:extLst>
          </p:cNvPr>
          <p:cNvSpPr/>
          <p:nvPr/>
        </p:nvSpPr>
        <p:spPr>
          <a:xfrm>
            <a:off x="4343400" y="1752600"/>
            <a:ext cx="1524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white"/>
                </a:solidFill>
              </a:rPr>
              <a:t>MRSa</a:t>
            </a:r>
          </a:p>
        </p:txBody>
      </p:sp>
      <p:cxnSp>
        <p:nvCxnSpPr>
          <p:cNvPr id="334855" name="Straight Arrow Connector 14">
            <a:extLst>
              <a:ext uri="{FF2B5EF4-FFF2-40B4-BE49-F238E27FC236}">
                <a16:creationId xmlns:a16="http://schemas.microsoft.com/office/drawing/2014/main" id="{1A764AE7-E13A-4710-967C-F83FF58A2ADC}"/>
              </a:ext>
            </a:extLst>
          </p:cNvPr>
          <p:cNvCxnSpPr>
            <a:cxnSpLocks noChangeShapeType="1"/>
          </p:cNvCxnSpPr>
          <p:nvPr/>
        </p:nvCxnSpPr>
        <p:spPr bwMode="auto">
          <a:xfrm rot="5400000">
            <a:off x="3886200" y="2209800"/>
            <a:ext cx="1066800" cy="1371600"/>
          </a:xfrm>
          <a:prstGeom prst="straightConnector1">
            <a:avLst/>
          </a:prstGeom>
          <a:noFill/>
          <a:ln w="25400" algn="ctr">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4856" name="Straight Arrow Connector 15">
            <a:extLst>
              <a:ext uri="{FF2B5EF4-FFF2-40B4-BE49-F238E27FC236}">
                <a16:creationId xmlns:a16="http://schemas.microsoft.com/office/drawing/2014/main" id="{16BEFE9F-A17F-40D8-9E35-7FEA2D77153B}"/>
              </a:ext>
            </a:extLst>
          </p:cNvPr>
          <p:cNvCxnSpPr>
            <a:cxnSpLocks noChangeShapeType="1"/>
          </p:cNvCxnSpPr>
          <p:nvPr/>
        </p:nvCxnSpPr>
        <p:spPr bwMode="auto">
          <a:xfrm rot="16200000" flipH="1">
            <a:off x="5295900" y="2171700"/>
            <a:ext cx="1066800" cy="1447800"/>
          </a:xfrm>
          <a:prstGeom prst="straightConnector1">
            <a:avLst/>
          </a:prstGeom>
          <a:noFill/>
          <a:ln w="25400" algn="ctr">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7" name="Rectangle 16">
            <a:extLst>
              <a:ext uri="{FF2B5EF4-FFF2-40B4-BE49-F238E27FC236}">
                <a16:creationId xmlns:a16="http://schemas.microsoft.com/office/drawing/2014/main" id="{65CB39C7-D771-4813-8E01-5653488DA8B9}"/>
              </a:ext>
            </a:extLst>
          </p:cNvPr>
          <p:cNvSpPr/>
          <p:nvPr/>
        </p:nvSpPr>
        <p:spPr>
          <a:xfrm>
            <a:off x="2971800" y="3429000"/>
            <a:ext cx="1524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white"/>
                </a:solidFill>
              </a:rPr>
              <a:t>HA-MRSa</a:t>
            </a:r>
          </a:p>
        </p:txBody>
      </p:sp>
      <p:sp>
        <p:nvSpPr>
          <p:cNvPr id="18" name="Rectangle 17">
            <a:extLst>
              <a:ext uri="{FF2B5EF4-FFF2-40B4-BE49-F238E27FC236}">
                <a16:creationId xmlns:a16="http://schemas.microsoft.com/office/drawing/2014/main" id="{12B7A000-03B3-4358-A259-098098384D3C}"/>
              </a:ext>
            </a:extLst>
          </p:cNvPr>
          <p:cNvSpPr/>
          <p:nvPr/>
        </p:nvSpPr>
        <p:spPr>
          <a:xfrm>
            <a:off x="5791200" y="3429000"/>
            <a:ext cx="1524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white"/>
                </a:solidFill>
              </a:rPr>
              <a:t>CA-MRSa</a:t>
            </a:r>
          </a:p>
        </p:txBody>
      </p:sp>
      <p:cxnSp>
        <p:nvCxnSpPr>
          <p:cNvPr id="334859" name="Straight Arrow Connector 18">
            <a:extLst>
              <a:ext uri="{FF2B5EF4-FFF2-40B4-BE49-F238E27FC236}">
                <a16:creationId xmlns:a16="http://schemas.microsoft.com/office/drawing/2014/main" id="{090075DB-DAD5-47B6-8CB2-0AD5FC6AB616}"/>
              </a:ext>
            </a:extLst>
          </p:cNvPr>
          <p:cNvCxnSpPr>
            <a:cxnSpLocks noChangeShapeType="1"/>
          </p:cNvCxnSpPr>
          <p:nvPr/>
        </p:nvCxnSpPr>
        <p:spPr bwMode="auto">
          <a:xfrm rot="5400000">
            <a:off x="5334000" y="3886200"/>
            <a:ext cx="1066800" cy="1371600"/>
          </a:xfrm>
          <a:prstGeom prst="straightConnector1">
            <a:avLst/>
          </a:prstGeom>
          <a:noFill/>
          <a:ln w="25400" algn="ctr">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4860" name="Straight Arrow Connector 19">
            <a:extLst>
              <a:ext uri="{FF2B5EF4-FFF2-40B4-BE49-F238E27FC236}">
                <a16:creationId xmlns:a16="http://schemas.microsoft.com/office/drawing/2014/main" id="{65BA3919-E540-4827-9176-CA2AA2B66078}"/>
              </a:ext>
            </a:extLst>
          </p:cNvPr>
          <p:cNvCxnSpPr>
            <a:cxnSpLocks noChangeShapeType="1"/>
          </p:cNvCxnSpPr>
          <p:nvPr/>
        </p:nvCxnSpPr>
        <p:spPr bwMode="auto">
          <a:xfrm rot="16200000" flipH="1">
            <a:off x="6743700" y="3848100"/>
            <a:ext cx="1066800" cy="1447800"/>
          </a:xfrm>
          <a:prstGeom prst="straightConnector1">
            <a:avLst/>
          </a:prstGeom>
          <a:noFill/>
          <a:ln w="25400" algn="ctr">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1" name="Rectangle 20">
            <a:extLst>
              <a:ext uri="{FF2B5EF4-FFF2-40B4-BE49-F238E27FC236}">
                <a16:creationId xmlns:a16="http://schemas.microsoft.com/office/drawing/2014/main" id="{B8461266-682E-473D-9725-C861F7449052}"/>
              </a:ext>
            </a:extLst>
          </p:cNvPr>
          <p:cNvSpPr/>
          <p:nvPr/>
        </p:nvSpPr>
        <p:spPr>
          <a:xfrm>
            <a:off x="4419600" y="5105400"/>
            <a:ext cx="1524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white"/>
                </a:solidFill>
              </a:rPr>
              <a:t>UK CA-MRSa</a:t>
            </a:r>
          </a:p>
        </p:txBody>
      </p:sp>
      <p:sp>
        <p:nvSpPr>
          <p:cNvPr id="22" name="Rectangle 21">
            <a:extLst>
              <a:ext uri="{FF2B5EF4-FFF2-40B4-BE49-F238E27FC236}">
                <a16:creationId xmlns:a16="http://schemas.microsoft.com/office/drawing/2014/main" id="{6594FFBF-E918-4149-B019-ED4FBAD8CDC0}"/>
              </a:ext>
            </a:extLst>
          </p:cNvPr>
          <p:cNvSpPr/>
          <p:nvPr/>
        </p:nvSpPr>
        <p:spPr>
          <a:xfrm>
            <a:off x="7239000" y="5105400"/>
            <a:ext cx="1524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white"/>
                </a:solidFill>
              </a:rPr>
              <a:t>Australian </a:t>
            </a:r>
          </a:p>
          <a:p>
            <a:pPr algn="ctr" eaLnBrk="1" fontAlgn="auto" hangingPunct="1">
              <a:spcBef>
                <a:spcPts val="0"/>
              </a:spcBef>
              <a:spcAft>
                <a:spcPts val="0"/>
              </a:spcAft>
              <a:defRPr/>
            </a:pPr>
            <a:r>
              <a:rPr lang="en-US" dirty="0">
                <a:solidFill>
                  <a:prstClr val="white"/>
                </a:solidFill>
              </a:rPr>
              <a:t>CA-MRSa</a:t>
            </a:r>
          </a:p>
        </p:txBody>
      </p:sp>
      <p:cxnSp>
        <p:nvCxnSpPr>
          <p:cNvPr id="334863" name="Straight Arrow Connector 22">
            <a:extLst>
              <a:ext uri="{FF2B5EF4-FFF2-40B4-BE49-F238E27FC236}">
                <a16:creationId xmlns:a16="http://schemas.microsoft.com/office/drawing/2014/main" id="{F79DA97F-810A-487F-86C1-BAA5CCAAFA7A}"/>
              </a:ext>
            </a:extLst>
          </p:cNvPr>
          <p:cNvCxnSpPr>
            <a:cxnSpLocks noChangeShapeType="1"/>
          </p:cNvCxnSpPr>
          <p:nvPr/>
        </p:nvCxnSpPr>
        <p:spPr bwMode="auto">
          <a:xfrm rot="10800000" flipV="1">
            <a:off x="7315200" y="5715000"/>
            <a:ext cx="685800" cy="533400"/>
          </a:xfrm>
          <a:prstGeom prst="straightConnector1">
            <a:avLst/>
          </a:prstGeom>
          <a:noFill/>
          <a:ln w="25400" algn="ctr">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4864" name="Straight Arrow Connector 23">
            <a:extLst>
              <a:ext uri="{FF2B5EF4-FFF2-40B4-BE49-F238E27FC236}">
                <a16:creationId xmlns:a16="http://schemas.microsoft.com/office/drawing/2014/main" id="{A70E4AA4-1A69-4BF8-B7C3-0ACE164252FF}"/>
              </a:ext>
            </a:extLst>
          </p:cNvPr>
          <p:cNvCxnSpPr>
            <a:cxnSpLocks noChangeShapeType="1"/>
          </p:cNvCxnSpPr>
          <p:nvPr/>
        </p:nvCxnSpPr>
        <p:spPr bwMode="auto">
          <a:xfrm>
            <a:off x="8001000" y="5715000"/>
            <a:ext cx="762000" cy="533400"/>
          </a:xfrm>
          <a:prstGeom prst="straightConnector1">
            <a:avLst/>
          </a:prstGeom>
          <a:noFill/>
          <a:ln w="25400" algn="ctr">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4865" name="Straight Arrow Connector 30">
            <a:extLst>
              <a:ext uri="{FF2B5EF4-FFF2-40B4-BE49-F238E27FC236}">
                <a16:creationId xmlns:a16="http://schemas.microsoft.com/office/drawing/2014/main" id="{D9E2557B-E576-4D61-B87C-A74D092A68FC}"/>
              </a:ext>
            </a:extLst>
          </p:cNvPr>
          <p:cNvCxnSpPr>
            <a:cxnSpLocks noChangeShapeType="1"/>
            <a:stCxn id="22" idx="2"/>
          </p:cNvCxnSpPr>
          <p:nvPr/>
        </p:nvCxnSpPr>
        <p:spPr bwMode="auto">
          <a:xfrm rot="5400000">
            <a:off x="7543800" y="5791200"/>
            <a:ext cx="533400" cy="381000"/>
          </a:xfrm>
          <a:prstGeom prst="straightConnector1">
            <a:avLst/>
          </a:prstGeom>
          <a:noFill/>
          <a:ln w="25400" algn="ctr">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4866" name="Straight Arrow Connector 33">
            <a:extLst>
              <a:ext uri="{FF2B5EF4-FFF2-40B4-BE49-F238E27FC236}">
                <a16:creationId xmlns:a16="http://schemas.microsoft.com/office/drawing/2014/main" id="{60CD2349-6632-48E7-A0DE-F9DE69645F47}"/>
              </a:ext>
            </a:extLst>
          </p:cNvPr>
          <p:cNvCxnSpPr>
            <a:cxnSpLocks noChangeShapeType="1"/>
          </p:cNvCxnSpPr>
          <p:nvPr/>
        </p:nvCxnSpPr>
        <p:spPr bwMode="auto">
          <a:xfrm rot="16200000" flipH="1">
            <a:off x="7924800" y="5791200"/>
            <a:ext cx="533400" cy="381000"/>
          </a:xfrm>
          <a:prstGeom prst="straightConnector1">
            <a:avLst/>
          </a:prstGeom>
          <a:noFill/>
          <a:ln w="25400" algn="ctr">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4867" name="Straight Arrow Connector 35">
            <a:extLst>
              <a:ext uri="{FF2B5EF4-FFF2-40B4-BE49-F238E27FC236}">
                <a16:creationId xmlns:a16="http://schemas.microsoft.com/office/drawing/2014/main" id="{68BFD9DF-14A9-427A-8171-8FB70DE5E847}"/>
              </a:ext>
            </a:extLst>
          </p:cNvPr>
          <p:cNvCxnSpPr>
            <a:cxnSpLocks noChangeShapeType="1"/>
          </p:cNvCxnSpPr>
          <p:nvPr/>
        </p:nvCxnSpPr>
        <p:spPr bwMode="auto">
          <a:xfrm rot="5400000">
            <a:off x="7734301" y="5981700"/>
            <a:ext cx="533400" cy="3175"/>
          </a:xfrm>
          <a:prstGeom prst="straightConnector1">
            <a:avLst/>
          </a:prstGeom>
          <a:noFill/>
          <a:ln w="25400" algn="ctr">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4868" name="TextBox 37">
            <a:extLst>
              <a:ext uri="{FF2B5EF4-FFF2-40B4-BE49-F238E27FC236}">
                <a16:creationId xmlns:a16="http://schemas.microsoft.com/office/drawing/2014/main" id="{2C78E086-083F-4C13-8CED-92875D921703}"/>
              </a:ext>
            </a:extLst>
          </p:cNvPr>
          <p:cNvSpPr txBox="1">
            <a:spLocks noChangeArrowheads="1"/>
          </p:cNvSpPr>
          <p:nvPr/>
        </p:nvSpPr>
        <p:spPr bwMode="auto">
          <a:xfrm>
            <a:off x="7239000" y="6324600"/>
            <a:ext cx="177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Specific Strains</a:t>
            </a:r>
          </a:p>
        </p:txBody>
      </p:sp>
      <p:sp>
        <p:nvSpPr>
          <p:cNvPr id="334869" name="TextBox 38">
            <a:extLst>
              <a:ext uri="{FF2B5EF4-FFF2-40B4-BE49-F238E27FC236}">
                <a16:creationId xmlns:a16="http://schemas.microsoft.com/office/drawing/2014/main" id="{007B3037-CF16-4729-A453-1620A3C17C1A}"/>
              </a:ext>
            </a:extLst>
          </p:cNvPr>
          <p:cNvSpPr txBox="1">
            <a:spLocks noChangeArrowheads="1"/>
          </p:cNvSpPr>
          <p:nvPr/>
        </p:nvSpPr>
        <p:spPr bwMode="auto">
          <a:xfrm>
            <a:off x="1066800" y="609600"/>
            <a:ext cx="381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7200">
                <a:solidFill>
                  <a:srgbClr val="000000"/>
                </a:solidFill>
              </a:rPr>
              <a:t>{</a:t>
            </a:r>
          </a:p>
        </p:txBody>
      </p:sp>
      <p:sp>
        <p:nvSpPr>
          <p:cNvPr id="334870" name="TextBox 44">
            <a:extLst>
              <a:ext uri="{FF2B5EF4-FFF2-40B4-BE49-F238E27FC236}">
                <a16:creationId xmlns:a16="http://schemas.microsoft.com/office/drawing/2014/main" id="{E3091A85-4119-496E-8EAF-7A3F55880172}"/>
              </a:ext>
            </a:extLst>
          </p:cNvPr>
          <p:cNvSpPr txBox="1">
            <a:spLocks noChangeArrowheads="1"/>
          </p:cNvSpPr>
          <p:nvPr/>
        </p:nvSpPr>
        <p:spPr bwMode="auto">
          <a:xfrm>
            <a:off x="0" y="1066800"/>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a:solidFill>
                  <a:srgbClr val="000000"/>
                </a:solidFill>
              </a:rPr>
              <a:t>Antibiotic Resistance</a:t>
            </a:r>
          </a:p>
        </p:txBody>
      </p:sp>
      <p:sp>
        <p:nvSpPr>
          <p:cNvPr id="334871" name="TextBox 45">
            <a:extLst>
              <a:ext uri="{FF2B5EF4-FFF2-40B4-BE49-F238E27FC236}">
                <a16:creationId xmlns:a16="http://schemas.microsoft.com/office/drawing/2014/main" id="{6104C793-699A-4DD1-ACFE-A73BF732D8B3}"/>
              </a:ext>
            </a:extLst>
          </p:cNvPr>
          <p:cNvSpPr txBox="1">
            <a:spLocks noChangeArrowheads="1"/>
          </p:cNvSpPr>
          <p:nvPr/>
        </p:nvSpPr>
        <p:spPr bwMode="auto">
          <a:xfrm>
            <a:off x="1066800" y="2286000"/>
            <a:ext cx="381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7200">
                <a:solidFill>
                  <a:srgbClr val="000000"/>
                </a:solidFill>
              </a:rPr>
              <a:t>{</a:t>
            </a:r>
          </a:p>
        </p:txBody>
      </p:sp>
      <p:sp>
        <p:nvSpPr>
          <p:cNvPr id="334872" name="TextBox 46">
            <a:extLst>
              <a:ext uri="{FF2B5EF4-FFF2-40B4-BE49-F238E27FC236}">
                <a16:creationId xmlns:a16="http://schemas.microsoft.com/office/drawing/2014/main" id="{70AF8649-2272-4680-A652-D981E1A35FE1}"/>
              </a:ext>
            </a:extLst>
          </p:cNvPr>
          <p:cNvSpPr txBox="1">
            <a:spLocks noChangeArrowheads="1"/>
          </p:cNvSpPr>
          <p:nvPr/>
        </p:nvSpPr>
        <p:spPr bwMode="auto">
          <a:xfrm>
            <a:off x="0" y="2743200"/>
            <a:ext cx="129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a:solidFill>
                  <a:srgbClr val="000000"/>
                </a:solidFill>
              </a:rPr>
              <a:t>Pathogenesis Location Type</a:t>
            </a:r>
          </a:p>
        </p:txBody>
      </p:sp>
      <p:sp>
        <p:nvSpPr>
          <p:cNvPr id="334873" name="TextBox 47">
            <a:extLst>
              <a:ext uri="{FF2B5EF4-FFF2-40B4-BE49-F238E27FC236}">
                <a16:creationId xmlns:a16="http://schemas.microsoft.com/office/drawing/2014/main" id="{D0FEED16-7819-4FE5-9743-D3B70D645BBD}"/>
              </a:ext>
            </a:extLst>
          </p:cNvPr>
          <p:cNvSpPr txBox="1">
            <a:spLocks noChangeArrowheads="1"/>
          </p:cNvSpPr>
          <p:nvPr/>
        </p:nvSpPr>
        <p:spPr bwMode="auto">
          <a:xfrm>
            <a:off x="1143000" y="3886200"/>
            <a:ext cx="381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7200">
                <a:solidFill>
                  <a:srgbClr val="000000"/>
                </a:solidFill>
              </a:rPr>
              <a:t>{</a:t>
            </a:r>
          </a:p>
        </p:txBody>
      </p:sp>
      <p:sp>
        <p:nvSpPr>
          <p:cNvPr id="334874" name="TextBox 48">
            <a:extLst>
              <a:ext uri="{FF2B5EF4-FFF2-40B4-BE49-F238E27FC236}">
                <a16:creationId xmlns:a16="http://schemas.microsoft.com/office/drawing/2014/main" id="{C7209C43-128F-4545-8F64-912B17440C21}"/>
              </a:ext>
            </a:extLst>
          </p:cNvPr>
          <p:cNvSpPr txBox="1">
            <a:spLocks noChangeArrowheads="1"/>
          </p:cNvSpPr>
          <p:nvPr/>
        </p:nvSpPr>
        <p:spPr bwMode="auto">
          <a:xfrm>
            <a:off x="76200" y="4343400"/>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a:solidFill>
                  <a:srgbClr val="000000"/>
                </a:solidFill>
              </a:rPr>
              <a:t>Geographic Region</a:t>
            </a:r>
          </a:p>
        </p:txBody>
      </p:sp>
      <p:sp>
        <p:nvSpPr>
          <p:cNvPr id="334875" name="TextBox 49">
            <a:extLst>
              <a:ext uri="{FF2B5EF4-FFF2-40B4-BE49-F238E27FC236}">
                <a16:creationId xmlns:a16="http://schemas.microsoft.com/office/drawing/2014/main" id="{84A84D6A-5B93-4CAF-A073-182C8D67306B}"/>
              </a:ext>
            </a:extLst>
          </p:cNvPr>
          <p:cNvSpPr txBox="1">
            <a:spLocks noChangeArrowheads="1"/>
          </p:cNvSpPr>
          <p:nvPr/>
        </p:nvSpPr>
        <p:spPr bwMode="auto">
          <a:xfrm>
            <a:off x="1219200" y="5562600"/>
            <a:ext cx="381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7200">
                <a:solidFill>
                  <a:srgbClr val="000000"/>
                </a:solidFill>
              </a:rPr>
              <a:t>{</a:t>
            </a:r>
          </a:p>
        </p:txBody>
      </p:sp>
      <p:sp>
        <p:nvSpPr>
          <p:cNvPr id="334876" name="TextBox 50">
            <a:extLst>
              <a:ext uri="{FF2B5EF4-FFF2-40B4-BE49-F238E27FC236}">
                <a16:creationId xmlns:a16="http://schemas.microsoft.com/office/drawing/2014/main" id="{556C1218-F191-4EE7-A93F-A5D446A70BD5}"/>
              </a:ext>
            </a:extLst>
          </p:cNvPr>
          <p:cNvSpPr txBox="1">
            <a:spLocks noChangeArrowheads="1"/>
          </p:cNvSpPr>
          <p:nvPr/>
        </p:nvSpPr>
        <p:spPr bwMode="auto">
          <a:xfrm>
            <a:off x="152400" y="6019800"/>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a:solidFill>
                  <a:srgbClr val="000000"/>
                </a:solidFill>
              </a:rPr>
              <a:t>Various Differentia</a:t>
            </a:r>
          </a:p>
        </p:txBody>
      </p:sp>
      <p:sp>
        <p:nvSpPr>
          <p:cNvPr id="334877" name="TextBox 51">
            <a:extLst>
              <a:ext uri="{FF2B5EF4-FFF2-40B4-BE49-F238E27FC236}">
                <a16:creationId xmlns:a16="http://schemas.microsoft.com/office/drawing/2014/main" id="{BB20DAE7-9713-48C9-9B8E-2FEB38A3C58A}"/>
              </a:ext>
            </a:extLst>
          </p:cNvPr>
          <p:cNvSpPr txBox="1">
            <a:spLocks noChangeArrowheads="1"/>
          </p:cNvSpPr>
          <p:nvPr/>
        </p:nvSpPr>
        <p:spPr bwMode="auto">
          <a:xfrm>
            <a:off x="0" y="0"/>
            <a:ext cx="1981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solidFill>
                  <a:srgbClr val="000000"/>
                </a:solidFill>
              </a:rPr>
              <a:t>Differentiated by:</a:t>
            </a:r>
          </a:p>
        </p:txBody>
      </p:sp>
      <p:sp>
        <p:nvSpPr>
          <p:cNvPr id="30" name="Rectangle 29">
            <a:extLst>
              <a:ext uri="{FF2B5EF4-FFF2-40B4-BE49-F238E27FC236}">
                <a16:creationId xmlns:a16="http://schemas.microsoft.com/office/drawing/2014/main" id="{22FD0203-328B-4D8D-BA49-499B488E5449}"/>
              </a:ext>
            </a:extLst>
          </p:cNvPr>
          <p:cNvSpPr/>
          <p:nvPr/>
        </p:nvSpPr>
        <p:spPr>
          <a:xfrm>
            <a:off x="0" y="762000"/>
            <a:ext cx="7772400" cy="1676400"/>
          </a:xfrm>
          <a:prstGeom prst="rect">
            <a:avLst/>
          </a:prstGeom>
          <a:solidFill>
            <a:srgbClr val="FFFF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rgbClr val="FFFF00"/>
              </a:solidFill>
            </a:endParaRPr>
          </a:p>
        </p:txBody>
      </p:sp>
      <p:sp>
        <p:nvSpPr>
          <p:cNvPr id="334879" name="Slide Number Placeholder 31">
            <a:extLst>
              <a:ext uri="{FF2B5EF4-FFF2-40B4-BE49-F238E27FC236}">
                <a16:creationId xmlns:a16="http://schemas.microsoft.com/office/drawing/2014/main" id="{028BE226-BC1A-4EE3-9BCE-E9E79BD4F34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464A57DB-510C-4C4B-B42E-2D3847D9082E}" type="slidenum">
              <a:rPr lang="en-US" altLang="en-US" sz="1200" smtClean="0">
                <a:solidFill>
                  <a:srgbClr val="898989"/>
                </a:solidFill>
              </a:rPr>
              <a:pPr eaLnBrk="1" hangingPunct="1">
                <a:spcBef>
                  <a:spcPct val="0"/>
                </a:spcBef>
                <a:buFontTx/>
                <a:buNone/>
              </a:pPr>
              <a:t>122</a:t>
            </a:fld>
            <a:endParaRPr lang="en-US" altLang="en-US" sz="1200">
              <a:solidFill>
                <a:srgbClr val="898989"/>
              </a:solidFill>
            </a:endParaRPr>
          </a:p>
        </p:txBody>
      </p:sp>
    </p:spTree>
    <p:custDataLst>
      <p:tags r:id="rId1"/>
    </p:custData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Title 3">
            <a:extLst>
              <a:ext uri="{FF2B5EF4-FFF2-40B4-BE49-F238E27FC236}">
                <a16:creationId xmlns:a16="http://schemas.microsoft.com/office/drawing/2014/main" id="{5F1D4CA8-2F5D-49AA-A66E-382386E52947}"/>
              </a:ext>
            </a:extLst>
          </p:cNvPr>
          <p:cNvSpPr>
            <a:spLocks noGrp="1"/>
          </p:cNvSpPr>
          <p:nvPr>
            <p:ph type="title"/>
          </p:nvPr>
        </p:nvSpPr>
        <p:spPr>
          <a:xfrm>
            <a:off x="457200" y="-136525"/>
            <a:ext cx="8229600" cy="1143000"/>
          </a:xfrm>
        </p:spPr>
        <p:txBody>
          <a:bodyPr/>
          <a:lstStyle/>
          <a:p>
            <a:pPr eaLnBrk="1" hangingPunct="1"/>
            <a:r>
              <a:rPr lang="en-US" altLang="en-US"/>
              <a:t>Formalizing MRSA Resistance</a:t>
            </a:r>
          </a:p>
        </p:txBody>
      </p:sp>
      <p:sp>
        <p:nvSpPr>
          <p:cNvPr id="5" name="Content Placeholder 4">
            <a:extLst>
              <a:ext uri="{FF2B5EF4-FFF2-40B4-BE49-F238E27FC236}">
                <a16:creationId xmlns:a16="http://schemas.microsoft.com/office/drawing/2014/main" id="{61040EC8-FF01-4268-AB3D-0B331AD951D3}"/>
              </a:ext>
            </a:extLst>
          </p:cNvPr>
          <p:cNvSpPr>
            <a:spLocks noGrp="1"/>
          </p:cNvSpPr>
          <p:nvPr>
            <p:ph sz="half" idx="1"/>
          </p:nvPr>
        </p:nvSpPr>
        <p:spPr>
          <a:xfrm>
            <a:off x="152400" y="800100"/>
            <a:ext cx="8991600" cy="5715000"/>
          </a:xfrm>
        </p:spPr>
        <p:txBody>
          <a:bodyPr rtlCol="0">
            <a:normAutofit fontScale="47500" lnSpcReduction="20000"/>
          </a:bodyPr>
          <a:lstStyle/>
          <a:p>
            <a:pPr marL="514350" indent="-514350" eaLnBrk="1" fontAlgn="auto" hangingPunct="1">
              <a:spcAft>
                <a:spcPts val="0"/>
              </a:spcAft>
              <a:buFont typeface="Arial" charset="0"/>
              <a:buNone/>
              <a:defRPr/>
            </a:pPr>
            <a:r>
              <a:rPr lang="en-US" sz="5000" dirty="0"/>
              <a:t>Domain</a:t>
            </a:r>
          </a:p>
          <a:p>
            <a:pPr marL="514350" indent="-514350" eaLnBrk="1" fontAlgn="auto" hangingPunct="1">
              <a:spcAft>
                <a:spcPts val="0"/>
              </a:spcAft>
              <a:buFont typeface="Arial" charset="0"/>
              <a:buNone/>
              <a:defRPr/>
            </a:pPr>
            <a:endParaRPr lang="en-US" sz="2900" dirty="0"/>
          </a:p>
          <a:p>
            <a:pPr marL="514350" indent="-514350" eaLnBrk="1" fontAlgn="auto" hangingPunct="1">
              <a:spcAft>
                <a:spcPts val="0"/>
              </a:spcAft>
              <a:buFont typeface="+mj-lt"/>
              <a:buAutoNum type="arabicPeriod"/>
              <a:defRPr/>
            </a:pPr>
            <a:r>
              <a:rPr lang="en-US" sz="3800" dirty="0"/>
              <a:t>bacteria </a:t>
            </a:r>
            <a:r>
              <a:rPr lang="en-US" sz="3800" b="1" dirty="0" err="1"/>
              <a:t>is_a</a:t>
            </a:r>
            <a:r>
              <a:rPr lang="en-US" sz="3800" dirty="0"/>
              <a:t> organism</a:t>
            </a:r>
          </a:p>
          <a:p>
            <a:pPr marL="514350" indent="-514350" eaLnBrk="1" fontAlgn="auto" hangingPunct="1">
              <a:spcAft>
                <a:spcPts val="0"/>
              </a:spcAft>
              <a:buFont typeface="+mj-lt"/>
              <a:buAutoNum type="arabicPeriod"/>
              <a:defRPr/>
            </a:pPr>
            <a:r>
              <a:rPr lang="en-US" sz="3800" dirty="0"/>
              <a:t>MRSa </a:t>
            </a:r>
            <a:r>
              <a:rPr lang="en-US" sz="3800" b="1" dirty="0" err="1"/>
              <a:t>is_a</a:t>
            </a:r>
            <a:r>
              <a:rPr lang="en-US" sz="3800" dirty="0"/>
              <a:t> bacterium</a:t>
            </a:r>
          </a:p>
          <a:p>
            <a:pPr marL="514350" indent="-514350" eaLnBrk="1" fontAlgn="auto" hangingPunct="1">
              <a:spcAft>
                <a:spcPts val="0"/>
              </a:spcAft>
              <a:buFont typeface="+mj-lt"/>
              <a:buAutoNum type="arabicPeriod"/>
              <a:defRPr/>
            </a:pPr>
            <a:r>
              <a:rPr lang="en-US" sz="3800" dirty="0" err="1"/>
              <a:t>synthesis_of_peptidoglycan</a:t>
            </a:r>
            <a:r>
              <a:rPr lang="en-US" sz="3800" dirty="0"/>
              <a:t> </a:t>
            </a:r>
            <a:r>
              <a:rPr lang="en-US" sz="3800" b="1" dirty="0" err="1"/>
              <a:t>is_a</a:t>
            </a:r>
            <a:r>
              <a:rPr lang="en-US" sz="3800" dirty="0"/>
              <a:t> process and </a:t>
            </a:r>
            <a:r>
              <a:rPr lang="en-US" sz="3800" b="1" dirty="0" err="1"/>
              <a:t>has_participant</a:t>
            </a:r>
            <a:r>
              <a:rPr lang="en-US" sz="3800" b="1" dirty="0"/>
              <a:t> </a:t>
            </a:r>
            <a:r>
              <a:rPr lang="en-US" sz="3800" dirty="0" err="1"/>
              <a:t>Penicillin_Binding_Protein</a:t>
            </a:r>
            <a:r>
              <a:rPr lang="en-US" sz="3800" dirty="0"/>
              <a:t> (PBP)</a:t>
            </a:r>
          </a:p>
          <a:p>
            <a:pPr marL="514350" indent="-514350" eaLnBrk="1" fontAlgn="auto" hangingPunct="1">
              <a:spcAft>
                <a:spcPts val="0"/>
              </a:spcAft>
              <a:buFont typeface="+mj-lt"/>
              <a:buAutoNum type="arabicPeriod"/>
              <a:defRPr/>
            </a:pPr>
            <a:r>
              <a:rPr lang="en-US" sz="3800" dirty="0"/>
              <a:t>PBP </a:t>
            </a:r>
            <a:r>
              <a:rPr lang="en-US" sz="3800" b="1" dirty="0" err="1"/>
              <a:t>has_function_realized_as_process</a:t>
            </a:r>
            <a:r>
              <a:rPr lang="en-US" sz="3800" dirty="0"/>
              <a:t> </a:t>
            </a:r>
            <a:r>
              <a:rPr lang="en-US" sz="3800" dirty="0" err="1"/>
              <a:t>synthesis_of_peptidoglycan</a:t>
            </a:r>
            <a:endParaRPr lang="en-US" sz="3800" dirty="0"/>
          </a:p>
          <a:p>
            <a:pPr marL="514350" indent="-514350" eaLnBrk="1" fontAlgn="auto" hangingPunct="1">
              <a:spcAft>
                <a:spcPts val="0"/>
              </a:spcAft>
              <a:buFont typeface="+mj-lt"/>
              <a:buAutoNum type="arabicPeriod"/>
              <a:defRPr/>
            </a:pPr>
            <a:r>
              <a:rPr lang="en-US" sz="3800" dirty="0" err="1"/>
              <a:t>Bacterial_cell_wall</a:t>
            </a:r>
            <a:r>
              <a:rPr lang="en-US" sz="3800" dirty="0"/>
              <a:t> </a:t>
            </a:r>
            <a:r>
              <a:rPr lang="en-US" sz="3800" b="1" dirty="0" err="1"/>
              <a:t>is_location_of</a:t>
            </a:r>
            <a:r>
              <a:rPr lang="en-US" sz="3800" b="1" dirty="0"/>
              <a:t> </a:t>
            </a:r>
            <a:r>
              <a:rPr lang="en-US" sz="3800" dirty="0"/>
              <a:t>PBP </a:t>
            </a:r>
          </a:p>
          <a:p>
            <a:pPr marL="514350" indent="-514350" eaLnBrk="1" fontAlgn="auto" hangingPunct="1">
              <a:spcAft>
                <a:spcPts val="0"/>
              </a:spcAft>
              <a:buFont typeface="+mj-lt"/>
              <a:buAutoNum type="arabicPeriod"/>
              <a:defRPr/>
            </a:pPr>
            <a:r>
              <a:rPr lang="en-US" sz="3800" dirty="0" err="1"/>
              <a:t>synthesis_of_peptidoglycan</a:t>
            </a:r>
            <a:r>
              <a:rPr lang="en-US" sz="3800" dirty="0"/>
              <a:t> </a:t>
            </a:r>
            <a:r>
              <a:rPr lang="en-US" sz="3800" b="1" dirty="0" err="1"/>
              <a:t>results_in_development_of</a:t>
            </a:r>
            <a:r>
              <a:rPr lang="en-US" sz="3800" dirty="0"/>
              <a:t> canonical </a:t>
            </a:r>
            <a:r>
              <a:rPr lang="en-US" sz="3800" dirty="0" err="1"/>
              <a:t>bacterial_cell_wall</a:t>
            </a:r>
            <a:endParaRPr lang="en-US" sz="3800" dirty="0"/>
          </a:p>
          <a:p>
            <a:pPr marL="514350" indent="-514350" eaLnBrk="1" fontAlgn="auto" hangingPunct="1">
              <a:spcAft>
                <a:spcPts val="0"/>
              </a:spcAft>
              <a:buFont typeface="+mj-lt"/>
              <a:buAutoNum type="arabicPeriod"/>
              <a:defRPr/>
            </a:pPr>
            <a:r>
              <a:rPr lang="en-US" sz="3800" dirty="0" err="1"/>
              <a:t>formation_of_bacterial_cell_wall</a:t>
            </a:r>
            <a:r>
              <a:rPr lang="en-US" sz="3800" dirty="0"/>
              <a:t> </a:t>
            </a:r>
            <a:r>
              <a:rPr lang="en-US" sz="3800" b="1" dirty="0" err="1"/>
              <a:t>is_a</a:t>
            </a:r>
            <a:r>
              <a:rPr lang="en-US" sz="3800" dirty="0"/>
              <a:t> process</a:t>
            </a:r>
          </a:p>
          <a:p>
            <a:pPr marL="514350" indent="-514350" eaLnBrk="1" fontAlgn="auto" hangingPunct="1">
              <a:spcAft>
                <a:spcPts val="0"/>
              </a:spcAft>
              <a:buFont typeface="+mj-lt"/>
              <a:buAutoNum type="arabicPeriod"/>
              <a:defRPr/>
            </a:pPr>
            <a:r>
              <a:rPr lang="en-US" sz="3800" dirty="0"/>
              <a:t>PBP2a </a:t>
            </a:r>
            <a:r>
              <a:rPr lang="en-US" sz="3800" b="1" dirty="0" err="1"/>
              <a:t>is_a</a:t>
            </a:r>
            <a:r>
              <a:rPr lang="en-US" sz="3800" dirty="0"/>
              <a:t> PBP</a:t>
            </a:r>
          </a:p>
          <a:p>
            <a:pPr marL="514350" indent="-514350" eaLnBrk="1" fontAlgn="auto" hangingPunct="1">
              <a:spcAft>
                <a:spcPts val="0"/>
              </a:spcAft>
              <a:buFont typeface="+mj-lt"/>
              <a:buAutoNum type="arabicPeriod"/>
              <a:defRPr/>
            </a:pPr>
            <a:r>
              <a:rPr lang="en-US" sz="3800" dirty="0" err="1"/>
              <a:t>methicillin_PBP_binding_process</a:t>
            </a:r>
            <a:r>
              <a:rPr lang="en-US" sz="3800" dirty="0"/>
              <a:t> </a:t>
            </a:r>
            <a:r>
              <a:rPr lang="en-US" sz="3800" b="1" dirty="0" err="1"/>
              <a:t>is_a</a:t>
            </a:r>
            <a:r>
              <a:rPr lang="en-US" sz="3800" dirty="0"/>
              <a:t> binding process that </a:t>
            </a:r>
            <a:r>
              <a:rPr lang="en-US" sz="3800" b="1" dirty="0" err="1"/>
              <a:t>has_participant</a:t>
            </a:r>
            <a:r>
              <a:rPr lang="en-US" sz="3800" dirty="0" err="1"/>
              <a:t>s</a:t>
            </a:r>
            <a:r>
              <a:rPr lang="en-US" sz="3800" dirty="0"/>
              <a:t> methicillin and PBP </a:t>
            </a:r>
          </a:p>
          <a:p>
            <a:pPr marL="514350" indent="-514350" eaLnBrk="1" fontAlgn="auto" hangingPunct="1">
              <a:spcAft>
                <a:spcPts val="0"/>
              </a:spcAft>
              <a:buFont typeface="+mj-lt"/>
              <a:buAutoNum type="arabicPeriod"/>
              <a:defRPr/>
            </a:pPr>
            <a:r>
              <a:rPr lang="en-US" sz="3800" dirty="0" err="1"/>
              <a:t>affinity_to_methicillin</a:t>
            </a:r>
            <a:r>
              <a:rPr lang="en-US" sz="3800" dirty="0"/>
              <a:t> </a:t>
            </a:r>
            <a:r>
              <a:rPr lang="en-US" sz="3800" b="1" dirty="0" err="1"/>
              <a:t>disposition_of</a:t>
            </a:r>
            <a:r>
              <a:rPr lang="en-US" sz="3800" b="1" dirty="0"/>
              <a:t> </a:t>
            </a:r>
            <a:r>
              <a:rPr lang="en-US" sz="3800" dirty="0"/>
              <a:t>some PBP to undergo a </a:t>
            </a:r>
            <a:r>
              <a:rPr lang="en-US" sz="3800" dirty="0" err="1"/>
              <a:t>methicillin_PBP_binding_process</a:t>
            </a:r>
            <a:r>
              <a:rPr lang="en-US" sz="3800" dirty="0"/>
              <a:t> that is </a:t>
            </a:r>
            <a:r>
              <a:rPr lang="en-US" sz="3800" b="1" dirty="0"/>
              <a:t>realized</a:t>
            </a:r>
            <a:r>
              <a:rPr lang="en-US" sz="3800" dirty="0"/>
              <a:t> in the presence of a methicillin.</a:t>
            </a:r>
          </a:p>
          <a:p>
            <a:pPr marL="514350" indent="-514350" eaLnBrk="1" fontAlgn="auto" hangingPunct="1">
              <a:spcAft>
                <a:spcPts val="0"/>
              </a:spcAft>
              <a:buFont typeface="+mj-lt"/>
              <a:buAutoNum type="arabicPeriod"/>
              <a:defRPr/>
            </a:pPr>
            <a:r>
              <a:rPr lang="en-US" sz="3800" dirty="0" err="1"/>
              <a:t>methicillin_PBP_binding_process</a:t>
            </a:r>
            <a:r>
              <a:rPr lang="en-US" sz="3800" dirty="0"/>
              <a:t> </a:t>
            </a:r>
            <a:r>
              <a:rPr lang="en-US" sz="3800" b="1" dirty="0" err="1"/>
              <a:t>negatively_regulates</a:t>
            </a:r>
            <a:r>
              <a:rPr lang="en-US" sz="3800" dirty="0"/>
              <a:t> </a:t>
            </a:r>
            <a:r>
              <a:rPr lang="en-US" sz="3800" dirty="0" err="1"/>
              <a:t>synthesis_of_peptidoglycan</a:t>
            </a:r>
            <a:r>
              <a:rPr lang="en-US" sz="3800" dirty="0"/>
              <a:t>.</a:t>
            </a:r>
          </a:p>
          <a:p>
            <a:pPr marL="514350" indent="-514350" eaLnBrk="1" fontAlgn="auto" hangingPunct="1">
              <a:spcAft>
                <a:spcPts val="0"/>
              </a:spcAft>
              <a:buFont typeface="+mj-lt"/>
              <a:buAutoNum type="arabicPeriod"/>
              <a:defRPr/>
            </a:pPr>
            <a:r>
              <a:rPr lang="en-US" sz="3800" dirty="0"/>
              <a:t>PBP2a </a:t>
            </a:r>
            <a:r>
              <a:rPr lang="en-US" sz="3800" b="1" dirty="0"/>
              <a:t>lacks</a:t>
            </a:r>
            <a:r>
              <a:rPr lang="en-US" sz="3800" dirty="0"/>
              <a:t> </a:t>
            </a:r>
            <a:r>
              <a:rPr lang="en-US" sz="3800" dirty="0" err="1"/>
              <a:t>affinity_to_methicillin</a:t>
            </a:r>
            <a:endParaRPr lang="en-US" sz="3800" dirty="0"/>
          </a:p>
          <a:p>
            <a:pPr marL="514350" indent="-514350" eaLnBrk="1" fontAlgn="auto" hangingPunct="1">
              <a:spcAft>
                <a:spcPts val="0"/>
              </a:spcAft>
              <a:buFont typeface="+mj-lt"/>
              <a:buAutoNum type="arabicPeriod"/>
              <a:defRPr/>
            </a:pPr>
            <a:r>
              <a:rPr lang="en-US" sz="3800" i="1" dirty="0" err="1"/>
              <a:t>mecA</a:t>
            </a:r>
            <a:r>
              <a:rPr lang="en-US" sz="3800" dirty="0"/>
              <a:t> </a:t>
            </a:r>
            <a:r>
              <a:rPr lang="en-US" sz="3800" b="1" dirty="0" err="1"/>
              <a:t>is_a</a:t>
            </a:r>
            <a:r>
              <a:rPr lang="en-US" sz="3800" dirty="0"/>
              <a:t> gene</a:t>
            </a:r>
          </a:p>
          <a:p>
            <a:pPr marL="514350" indent="-514350" eaLnBrk="1" fontAlgn="auto" hangingPunct="1">
              <a:spcAft>
                <a:spcPts val="0"/>
              </a:spcAft>
              <a:buFont typeface="+mj-lt"/>
              <a:buAutoNum type="arabicPeriod"/>
              <a:defRPr/>
            </a:pPr>
            <a:r>
              <a:rPr lang="en-US" sz="3800" dirty="0"/>
              <a:t>MRSa </a:t>
            </a:r>
            <a:r>
              <a:rPr lang="en-US" sz="3800" b="1" dirty="0" err="1"/>
              <a:t>has_part</a:t>
            </a:r>
            <a:r>
              <a:rPr lang="en-US" sz="3800" dirty="0"/>
              <a:t> </a:t>
            </a:r>
            <a:r>
              <a:rPr lang="en-US" sz="3800" i="1" dirty="0" err="1"/>
              <a:t>mecA</a:t>
            </a:r>
            <a:endParaRPr lang="en-US" sz="3800" dirty="0"/>
          </a:p>
          <a:p>
            <a:pPr marL="514350" indent="-514350" eaLnBrk="1" fontAlgn="auto" hangingPunct="1">
              <a:spcAft>
                <a:spcPts val="0"/>
              </a:spcAft>
              <a:buFont typeface="+mj-lt"/>
              <a:buAutoNum type="arabicPeriod"/>
              <a:defRPr/>
            </a:pPr>
            <a:r>
              <a:rPr lang="en-US" sz="3800" i="1" dirty="0" err="1"/>
              <a:t>mecA</a:t>
            </a:r>
            <a:r>
              <a:rPr lang="en-US" sz="3800" dirty="0"/>
              <a:t> </a:t>
            </a:r>
            <a:r>
              <a:rPr lang="en-US" sz="3800" b="1" dirty="0" err="1"/>
              <a:t>generically_specifies</a:t>
            </a:r>
            <a:r>
              <a:rPr lang="en-US" sz="3800" dirty="0"/>
              <a:t> PBP2a_production</a:t>
            </a:r>
          </a:p>
          <a:p>
            <a:pPr marL="514350" indent="-514350" eaLnBrk="1" fontAlgn="auto" hangingPunct="1">
              <a:spcAft>
                <a:spcPts val="0"/>
              </a:spcAft>
              <a:buFont typeface="+mj-lt"/>
              <a:buAutoNum type="arabicPeriod"/>
              <a:defRPr/>
            </a:pPr>
            <a:r>
              <a:rPr lang="en-US" sz="3800" dirty="0"/>
              <a:t>PBP2a_production </a:t>
            </a:r>
            <a:r>
              <a:rPr lang="en-US" sz="3800" b="1" dirty="0" err="1"/>
              <a:t>results_in_formation_of</a:t>
            </a:r>
            <a:r>
              <a:rPr lang="en-US" sz="3800" dirty="0"/>
              <a:t> PBP2a</a:t>
            </a:r>
          </a:p>
          <a:p>
            <a:pPr eaLnBrk="1" fontAlgn="auto" hangingPunct="1">
              <a:spcAft>
                <a:spcPts val="0"/>
              </a:spcAft>
              <a:defRPr/>
            </a:pPr>
            <a:endParaRPr lang="en-US" dirty="0"/>
          </a:p>
        </p:txBody>
      </p:sp>
      <p:sp>
        <p:nvSpPr>
          <p:cNvPr id="336900" name="Slide Number Placeholder 7">
            <a:extLst>
              <a:ext uri="{FF2B5EF4-FFF2-40B4-BE49-F238E27FC236}">
                <a16:creationId xmlns:a16="http://schemas.microsoft.com/office/drawing/2014/main" id="{191E3CD8-AEC0-4525-9BA6-AE3AC2ADE13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04C9064C-7E3A-4890-BB66-44A850AD8260}" type="slidenum">
              <a:rPr lang="en-US" altLang="en-US" sz="1200" smtClean="0">
                <a:solidFill>
                  <a:srgbClr val="898989"/>
                </a:solidFill>
              </a:rPr>
              <a:pPr eaLnBrk="1" hangingPunct="1">
                <a:spcBef>
                  <a:spcPct val="0"/>
                </a:spcBef>
                <a:buFontTx/>
                <a:buNone/>
              </a:pPr>
              <a:t>123</a:t>
            </a:fld>
            <a:endParaRPr lang="en-US" altLang="en-US" sz="1200">
              <a:solidFill>
                <a:srgbClr val="898989"/>
              </a:solidFill>
            </a:endParaRPr>
          </a:p>
        </p:txBody>
      </p:sp>
    </p:spTree>
    <p:custDataLst>
      <p:tags r:id="rId1"/>
    </p:custData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Title 3">
            <a:extLst>
              <a:ext uri="{FF2B5EF4-FFF2-40B4-BE49-F238E27FC236}">
                <a16:creationId xmlns:a16="http://schemas.microsoft.com/office/drawing/2014/main" id="{BD45FF71-50DF-48DF-9B45-ECE524DE7402}"/>
              </a:ext>
            </a:extLst>
          </p:cNvPr>
          <p:cNvSpPr>
            <a:spLocks noGrp="1"/>
          </p:cNvSpPr>
          <p:nvPr>
            <p:ph type="title"/>
          </p:nvPr>
        </p:nvSpPr>
        <p:spPr>
          <a:xfrm>
            <a:off x="457200" y="274638"/>
            <a:ext cx="8229600" cy="715962"/>
          </a:xfrm>
        </p:spPr>
        <p:txBody>
          <a:bodyPr/>
          <a:lstStyle/>
          <a:p>
            <a:pPr eaLnBrk="1" hangingPunct="1"/>
            <a:r>
              <a:rPr lang="en-US" altLang="en-US"/>
              <a:t>Formalizing MRSA Resistance</a:t>
            </a:r>
          </a:p>
        </p:txBody>
      </p:sp>
      <p:sp>
        <p:nvSpPr>
          <p:cNvPr id="6" name="Content Placeholder 5">
            <a:extLst>
              <a:ext uri="{FF2B5EF4-FFF2-40B4-BE49-F238E27FC236}">
                <a16:creationId xmlns:a16="http://schemas.microsoft.com/office/drawing/2014/main" id="{DAD7DA2B-4555-4C16-8929-C87E203C1959}"/>
              </a:ext>
            </a:extLst>
          </p:cNvPr>
          <p:cNvSpPr>
            <a:spLocks noGrp="1"/>
          </p:cNvSpPr>
          <p:nvPr>
            <p:ph sz="half" idx="2"/>
          </p:nvPr>
        </p:nvSpPr>
        <p:spPr>
          <a:xfrm>
            <a:off x="457200" y="990600"/>
            <a:ext cx="8686800" cy="5867400"/>
          </a:xfrm>
        </p:spPr>
        <p:txBody>
          <a:bodyPr rtlCol="0">
            <a:normAutofit fontScale="92500" lnSpcReduction="20000"/>
          </a:bodyPr>
          <a:lstStyle/>
          <a:p>
            <a:pPr eaLnBrk="1" fontAlgn="auto" hangingPunct="1">
              <a:spcAft>
                <a:spcPts val="0"/>
              </a:spcAft>
              <a:buFont typeface="Arial" charset="0"/>
              <a:buNone/>
              <a:defRPr/>
            </a:pPr>
            <a:r>
              <a:rPr lang="en-US" sz="3200" dirty="0"/>
              <a:t>Inferences</a:t>
            </a:r>
          </a:p>
          <a:p>
            <a:pPr marL="0" indent="0" eaLnBrk="1" fontAlgn="auto" hangingPunct="1">
              <a:spcAft>
                <a:spcPts val="0"/>
              </a:spcAft>
              <a:buFont typeface="Arial" panose="020B0604020202020204" pitchFamily="34" charset="0"/>
              <a:buNone/>
              <a:defRPr/>
            </a:pPr>
            <a:r>
              <a:rPr lang="en-US" sz="1600" dirty="0"/>
              <a:t>(IR1) </a:t>
            </a:r>
            <a:r>
              <a:rPr lang="en-US" sz="1600" i="1" dirty="0"/>
              <a:t>x</a:t>
            </a:r>
            <a:r>
              <a:rPr lang="en-US" sz="1600" dirty="0"/>
              <a:t> </a:t>
            </a:r>
            <a:r>
              <a:rPr lang="en-US" sz="1600" b="1" dirty="0" err="1"/>
              <a:t>is_a</a:t>
            </a:r>
            <a:r>
              <a:rPr lang="en-US" sz="1600" dirty="0"/>
              <a:t> </a:t>
            </a:r>
            <a:r>
              <a:rPr lang="en-US" sz="1600" i="1" dirty="0"/>
              <a:t>y</a:t>
            </a:r>
            <a:r>
              <a:rPr lang="en-US" sz="1600" dirty="0"/>
              <a:t> &amp; </a:t>
            </a:r>
            <a:r>
              <a:rPr lang="en-US" sz="1600" i="1" dirty="0"/>
              <a:t>y</a:t>
            </a:r>
            <a:r>
              <a:rPr lang="en-US" sz="1600" dirty="0"/>
              <a:t> </a:t>
            </a:r>
            <a:r>
              <a:rPr lang="en-US" sz="1600" b="1" dirty="0" err="1"/>
              <a:t>is_a</a:t>
            </a:r>
            <a:r>
              <a:rPr lang="en-US" sz="1600" dirty="0"/>
              <a:t> </a:t>
            </a:r>
            <a:r>
              <a:rPr lang="en-US" sz="1600" i="1" dirty="0"/>
              <a:t>z</a:t>
            </a:r>
            <a:r>
              <a:rPr lang="en-US" sz="1600" dirty="0"/>
              <a:t> → </a:t>
            </a:r>
            <a:r>
              <a:rPr lang="en-US" sz="1600" i="1" dirty="0"/>
              <a:t>x</a:t>
            </a:r>
            <a:r>
              <a:rPr lang="en-US" sz="1600" dirty="0"/>
              <a:t> </a:t>
            </a:r>
            <a:r>
              <a:rPr lang="en-US" sz="1600" b="1" dirty="0" err="1"/>
              <a:t>is_a</a:t>
            </a:r>
            <a:r>
              <a:rPr lang="en-US" sz="1600" dirty="0"/>
              <a:t> </a:t>
            </a:r>
            <a:r>
              <a:rPr lang="en-US" sz="1600" i="1" dirty="0"/>
              <a:t>z</a:t>
            </a:r>
            <a:endParaRPr lang="en-US" sz="1600" dirty="0"/>
          </a:p>
          <a:p>
            <a:pPr marL="0" indent="0" eaLnBrk="1" fontAlgn="auto" hangingPunct="1">
              <a:spcAft>
                <a:spcPts val="0"/>
              </a:spcAft>
              <a:buFont typeface="Arial" panose="020B0604020202020204" pitchFamily="34" charset="0"/>
              <a:buNone/>
              <a:defRPr/>
            </a:pPr>
            <a:r>
              <a:rPr lang="en-US" sz="1600" dirty="0"/>
              <a:t>(IR2) </a:t>
            </a:r>
            <a:r>
              <a:rPr lang="en-US" sz="1600" i="1" dirty="0"/>
              <a:t>x</a:t>
            </a:r>
            <a:r>
              <a:rPr lang="en-US" sz="1600" dirty="0"/>
              <a:t> </a:t>
            </a:r>
            <a:r>
              <a:rPr lang="en-US" sz="1600" b="1" dirty="0" err="1"/>
              <a:t>has_part</a:t>
            </a:r>
            <a:r>
              <a:rPr lang="en-US" sz="1600" dirty="0"/>
              <a:t> </a:t>
            </a:r>
            <a:r>
              <a:rPr lang="en-US" sz="1600" i="1" dirty="0"/>
              <a:t>y</a:t>
            </a:r>
            <a:r>
              <a:rPr lang="en-US" sz="1600" dirty="0"/>
              <a:t> &amp; </a:t>
            </a:r>
            <a:r>
              <a:rPr lang="en-US" sz="1600" i="1" dirty="0"/>
              <a:t>y</a:t>
            </a:r>
            <a:r>
              <a:rPr lang="en-US" sz="1600" dirty="0"/>
              <a:t> </a:t>
            </a:r>
            <a:r>
              <a:rPr lang="en-US" sz="1600" b="1" dirty="0" err="1"/>
              <a:t>has_part</a:t>
            </a:r>
            <a:r>
              <a:rPr lang="en-US" sz="1600" dirty="0"/>
              <a:t> </a:t>
            </a:r>
            <a:r>
              <a:rPr lang="en-US" sz="1600" i="1" dirty="0"/>
              <a:t>z</a:t>
            </a:r>
            <a:r>
              <a:rPr lang="en-US" sz="1600" dirty="0"/>
              <a:t> → </a:t>
            </a:r>
            <a:r>
              <a:rPr lang="en-US" sz="1600" i="1" dirty="0"/>
              <a:t>x</a:t>
            </a:r>
            <a:r>
              <a:rPr lang="en-US" sz="1600" dirty="0"/>
              <a:t> </a:t>
            </a:r>
            <a:r>
              <a:rPr lang="en-US" sz="1600" b="1" dirty="0" err="1"/>
              <a:t>has_part</a:t>
            </a:r>
            <a:r>
              <a:rPr lang="en-US" sz="1600" dirty="0"/>
              <a:t> </a:t>
            </a:r>
            <a:r>
              <a:rPr lang="en-US" sz="1600" i="1" dirty="0"/>
              <a:t>z</a:t>
            </a:r>
            <a:endParaRPr lang="en-US" sz="1600" dirty="0"/>
          </a:p>
          <a:p>
            <a:pPr marL="0" indent="0" eaLnBrk="1" fontAlgn="auto" hangingPunct="1">
              <a:spcAft>
                <a:spcPts val="0"/>
              </a:spcAft>
              <a:buFont typeface="Arial" panose="020B0604020202020204" pitchFamily="34" charset="0"/>
              <a:buNone/>
              <a:defRPr/>
            </a:pPr>
            <a:r>
              <a:rPr lang="en-US" sz="1600" dirty="0"/>
              <a:t>(D1) MRSa </a:t>
            </a:r>
            <a:r>
              <a:rPr lang="en-US" sz="1600" b="1" dirty="0" err="1"/>
              <a:t>is_a</a:t>
            </a:r>
            <a:r>
              <a:rPr lang="en-US" sz="1600" dirty="0"/>
              <a:t> organism </a:t>
            </a:r>
          </a:p>
          <a:p>
            <a:pPr marL="0" indent="0" eaLnBrk="1" fontAlgn="auto" hangingPunct="1">
              <a:spcAft>
                <a:spcPts val="0"/>
              </a:spcAft>
              <a:buFont typeface="Arial" panose="020B0604020202020204" pitchFamily="34" charset="0"/>
              <a:buNone/>
              <a:defRPr/>
            </a:pPr>
            <a:r>
              <a:rPr lang="en-US" sz="1600" dirty="0"/>
              <a:t>(IR3) </a:t>
            </a:r>
            <a:r>
              <a:rPr lang="en-US" sz="1600" i="1" dirty="0"/>
              <a:t>o</a:t>
            </a:r>
            <a:r>
              <a:rPr lang="en-US" sz="1600" dirty="0"/>
              <a:t> </a:t>
            </a:r>
            <a:r>
              <a:rPr lang="en-US" sz="1600" b="1" dirty="0" err="1"/>
              <a:t>is_a</a:t>
            </a:r>
            <a:r>
              <a:rPr lang="en-US" sz="1600" dirty="0"/>
              <a:t> organism &amp; </a:t>
            </a:r>
            <a:r>
              <a:rPr lang="en-US" sz="1600" i="1" dirty="0"/>
              <a:t>g</a:t>
            </a:r>
            <a:r>
              <a:rPr lang="en-US" sz="1600" dirty="0"/>
              <a:t> </a:t>
            </a:r>
            <a:r>
              <a:rPr lang="en-US" sz="1600" b="1" dirty="0" err="1"/>
              <a:t>is_a</a:t>
            </a:r>
            <a:r>
              <a:rPr lang="en-US" sz="1600" dirty="0"/>
              <a:t> gene &amp; </a:t>
            </a:r>
            <a:r>
              <a:rPr lang="en-US" sz="1600" i="1" dirty="0"/>
              <a:t>o</a:t>
            </a:r>
            <a:r>
              <a:rPr lang="en-US" sz="1600" dirty="0"/>
              <a:t> </a:t>
            </a:r>
            <a:r>
              <a:rPr lang="en-US" sz="1600" b="1" dirty="0" err="1"/>
              <a:t>has_part</a:t>
            </a:r>
            <a:r>
              <a:rPr lang="en-US" sz="1600" dirty="0"/>
              <a:t> </a:t>
            </a:r>
            <a:r>
              <a:rPr lang="en-US" sz="1600" i="1" dirty="0"/>
              <a:t>g</a:t>
            </a:r>
            <a:r>
              <a:rPr lang="en-US" sz="1600" dirty="0"/>
              <a:t> &amp; </a:t>
            </a:r>
          </a:p>
          <a:p>
            <a:pPr marL="0" indent="0" eaLnBrk="1" fontAlgn="auto" hangingPunct="1">
              <a:spcAft>
                <a:spcPts val="0"/>
              </a:spcAft>
              <a:buFont typeface="Arial" panose="020B0604020202020204" pitchFamily="34" charset="0"/>
              <a:buNone/>
              <a:defRPr/>
            </a:pPr>
            <a:r>
              <a:rPr lang="en-US" sz="1600" i="1" dirty="0"/>
              <a:t>		g</a:t>
            </a:r>
            <a:r>
              <a:rPr lang="en-US" sz="1600" dirty="0"/>
              <a:t> </a:t>
            </a:r>
            <a:r>
              <a:rPr lang="en-US" sz="1600" b="1" dirty="0" err="1"/>
              <a:t>generically_specifies</a:t>
            </a:r>
            <a:r>
              <a:rPr lang="en-US" sz="1600" dirty="0"/>
              <a:t> </a:t>
            </a:r>
            <a:r>
              <a:rPr lang="en-US" sz="1600" i="1" dirty="0"/>
              <a:t>proc</a:t>
            </a:r>
            <a:r>
              <a:rPr lang="en-US" sz="1600" dirty="0"/>
              <a:t> &amp; </a:t>
            </a:r>
          </a:p>
          <a:p>
            <a:pPr marL="0" indent="0" eaLnBrk="1" fontAlgn="auto" hangingPunct="1">
              <a:spcAft>
                <a:spcPts val="0"/>
              </a:spcAft>
              <a:buFont typeface="Arial" panose="020B0604020202020204" pitchFamily="34" charset="0"/>
              <a:buNone/>
              <a:defRPr/>
            </a:pPr>
            <a:r>
              <a:rPr lang="en-US" sz="1600" i="1" dirty="0"/>
              <a:t>		proc</a:t>
            </a:r>
            <a:r>
              <a:rPr lang="en-US" sz="1600" dirty="0"/>
              <a:t> </a:t>
            </a:r>
            <a:r>
              <a:rPr lang="en-US" sz="1600" b="1" dirty="0" err="1"/>
              <a:t>results_in_formation_of</a:t>
            </a:r>
            <a:r>
              <a:rPr lang="en-US" sz="1600" dirty="0"/>
              <a:t> </a:t>
            </a:r>
            <a:r>
              <a:rPr lang="en-US" sz="1600" i="1" dirty="0"/>
              <a:t>prod</a:t>
            </a:r>
            <a:r>
              <a:rPr lang="en-US" sz="1600" dirty="0"/>
              <a:t> &amp; </a:t>
            </a:r>
          </a:p>
          <a:p>
            <a:pPr marL="0" indent="0" eaLnBrk="1" fontAlgn="auto" hangingPunct="1">
              <a:spcAft>
                <a:spcPts val="0"/>
              </a:spcAft>
              <a:buFont typeface="Arial" panose="020B0604020202020204" pitchFamily="34" charset="0"/>
              <a:buNone/>
              <a:defRPr/>
            </a:pPr>
            <a:r>
              <a:rPr lang="en-US" sz="1600" i="1" dirty="0"/>
              <a:t>		o</a:t>
            </a:r>
            <a:r>
              <a:rPr lang="en-US" sz="1600" dirty="0"/>
              <a:t> </a:t>
            </a:r>
            <a:r>
              <a:rPr lang="en-US" sz="1600" b="1" dirty="0" err="1"/>
              <a:t>has_part</a:t>
            </a:r>
            <a:r>
              <a:rPr lang="en-US" sz="1600" dirty="0"/>
              <a:t> </a:t>
            </a:r>
            <a:r>
              <a:rPr lang="en-US" sz="1600" i="1" dirty="0" err="1"/>
              <a:t>locp</a:t>
            </a:r>
            <a:r>
              <a:rPr lang="en-US" sz="1600" dirty="0"/>
              <a:t> &amp;  </a:t>
            </a:r>
            <a:r>
              <a:rPr lang="en-US" sz="1600" i="1" dirty="0" err="1"/>
              <a:t>locp</a:t>
            </a:r>
            <a:r>
              <a:rPr lang="en-US" sz="1600" dirty="0"/>
              <a:t> </a:t>
            </a:r>
            <a:r>
              <a:rPr lang="en-US" sz="1600" b="1" dirty="0" err="1"/>
              <a:t>is_location_of</a:t>
            </a:r>
            <a:r>
              <a:rPr lang="en-US" sz="1600" dirty="0"/>
              <a:t> </a:t>
            </a:r>
            <a:r>
              <a:rPr lang="en-US" sz="1600" i="1" dirty="0"/>
              <a:t>prod</a:t>
            </a:r>
            <a:r>
              <a:rPr lang="en-US" sz="1600" dirty="0"/>
              <a:t>) → </a:t>
            </a:r>
          </a:p>
          <a:p>
            <a:pPr marL="0" indent="0" eaLnBrk="1" fontAlgn="auto" hangingPunct="1">
              <a:spcAft>
                <a:spcPts val="0"/>
              </a:spcAft>
              <a:buFont typeface="Arial" panose="020B0604020202020204" pitchFamily="34" charset="0"/>
              <a:buNone/>
              <a:defRPr/>
            </a:pPr>
            <a:r>
              <a:rPr lang="en-US" sz="1600" i="1" dirty="0"/>
              <a:t>	o</a:t>
            </a:r>
            <a:r>
              <a:rPr lang="en-US" sz="1600" dirty="0"/>
              <a:t> </a:t>
            </a:r>
            <a:r>
              <a:rPr lang="en-US" sz="1600" b="1" dirty="0" err="1"/>
              <a:t>has_part</a:t>
            </a:r>
            <a:r>
              <a:rPr lang="en-US" sz="1600" dirty="0"/>
              <a:t> </a:t>
            </a:r>
            <a:r>
              <a:rPr lang="en-US" sz="1600" i="1" dirty="0"/>
              <a:t>prod</a:t>
            </a:r>
            <a:r>
              <a:rPr lang="en-US" sz="1600" dirty="0"/>
              <a:t> </a:t>
            </a:r>
            <a:r>
              <a:rPr lang="en-US" sz="1600" b="1" dirty="0" err="1"/>
              <a:t>located_in</a:t>
            </a:r>
            <a:r>
              <a:rPr lang="en-US" sz="1600" dirty="0"/>
              <a:t> </a:t>
            </a:r>
            <a:r>
              <a:rPr lang="en-US" sz="1600" i="1" dirty="0" err="1"/>
              <a:t>locp</a:t>
            </a:r>
            <a:endParaRPr lang="en-US" sz="1600" dirty="0"/>
          </a:p>
          <a:p>
            <a:pPr marL="0" indent="0" eaLnBrk="1" fontAlgn="auto" hangingPunct="1">
              <a:spcAft>
                <a:spcPts val="0"/>
              </a:spcAft>
              <a:buFont typeface="Arial" panose="020B0604020202020204" pitchFamily="34" charset="0"/>
              <a:buNone/>
              <a:defRPr/>
            </a:pPr>
            <a:r>
              <a:rPr lang="en-US" sz="1600" dirty="0"/>
              <a:t>(D2) MRSa </a:t>
            </a:r>
            <a:r>
              <a:rPr lang="en-US" sz="1600" b="1" dirty="0" err="1"/>
              <a:t>has_part</a:t>
            </a:r>
            <a:r>
              <a:rPr lang="en-US" sz="1600" dirty="0"/>
              <a:t> PBP2a </a:t>
            </a:r>
            <a:r>
              <a:rPr lang="en-US" sz="1600" b="1" dirty="0" err="1"/>
              <a:t>located_in</a:t>
            </a:r>
            <a:r>
              <a:rPr lang="en-US" sz="1600" dirty="0"/>
              <a:t> </a:t>
            </a:r>
            <a:r>
              <a:rPr lang="en-US" sz="1600" dirty="0" err="1"/>
              <a:t>bacterial_cell_wall</a:t>
            </a:r>
            <a:r>
              <a:rPr lang="en-US" sz="1600" dirty="0"/>
              <a:t> </a:t>
            </a:r>
          </a:p>
          <a:p>
            <a:pPr marL="0" indent="0" eaLnBrk="1" fontAlgn="auto" hangingPunct="1">
              <a:spcAft>
                <a:spcPts val="0"/>
              </a:spcAft>
              <a:buFont typeface="Arial" panose="020B0604020202020204" pitchFamily="34" charset="0"/>
              <a:buNone/>
              <a:defRPr/>
            </a:pPr>
            <a:r>
              <a:rPr lang="en-US" sz="1600" dirty="0"/>
              <a:t>(IR4) </a:t>
            </a:r>
            <a:r>
              <a:rPr lang="en-US" sz="1600" i="1" dirty="0"/>
              <a:t>p</a:t>
            </a:r>
            <a:r>
              <a:rPr lang="en-US" sz="1600" dirty="0"/>
              <a:t> </a:t>
            </a:r>
            <a:r>
              <a:rPr lang="en-US" sz="1600" b="1" dirty="0"/>
              <a:t>lacks</a:t>
            </a:r>
            <a:r>
              <a:rPr lang="en-US" sz="1600" dirty="0"/>
              <a:t> disposition to undergo </a:t>
            </a:r>
            <a:r>
              <a:rPr lang="en-US" sz="1600" i="1" dirty="0"/>
              <a:t>proc1</a:t>
            </a:r>
            <a:r>
              <a:rPr lang="en-US" sz="1600" dirty="0"/>
              <a:t> </a:t>
            </a:r>
          </a:p>
          <a:p>
            <a:pPr marL="457200" lvl="1" indent="0" eaLnBrk="1" fontAlgn="auto" hangingPunct="1">
              <a:spcAft>
                <a:spcPts val="0"/>
              </a:spcAft>
              <a:buFont typeface="Arial" panose="020B0604020202020204" pitchFamily="34" charset="0"/>
              <a:buNone/>
              <a:defRPr/>
            </a:pPr>
            <a:r>
              <a:rPr lang="en-US" sz="1400" b="1" dirty="0"/>
              <a:t>	realized</a:t>
            </a:r>
            <a:r>
              <a:rPr lang="en-US" sz="1400" dirty="0"/>
              <a:t> in situation </a:t>
            </a:r>
            <a:r>
              <a:rPr lang="en-US" sz="1400" i="1" dirty="0"/>
              <a:t>s</a:t>
            </a:r>
            <a:endParaRPr lang="en-US" sz="1400" dirty="0"/>
          </a:p>
          <a:p>
            <a:pPr marL="457200" lvl="1" indent="0" eaLnBrk="1" fontAlgn="auto" hangingPunct="1">
              <a:spcAft>
                <a:spcPts val="0"/>
              </a:spcAft>
              <a:buFont typeface="Arial" panose="020B0604020202020204" pitchFamily="34" charset="0"/>
              <a:buNone/>
              <a:defRPr/>
            </a:pPr>
            <a:r>
              <a:rPr lang="en-US" sz="1400" dirty="0"/>
              <a:t>	&amp; </a:t>
            </a:r>
            <a:r>
              <a:rPr lang="en-US" sz="1400" i="1" dirty="0"/>
              <a:t>proc1</a:t>
            </a:r>
            <a:r>
              <a:rPr lang="en-US" sz="1400" dirty="0"/>
              <a:t> </a:t>
            </a:r>
            <a:r>
              <a:rPr lang="en-US" sz="1400" b="1" dirty="0" err="1"/>
              <a:t>negatively_regulates</a:t>
            </a:r>
            <a:r>
              <a:rPr lang="en-US" sz="1400" dirty="0"/>
              <a:t> </a:t>
            </a:r>
            <a:r>
              <a:rPr lang="en-US" sz="1400" i="1" dirty="0"/>
              <a:t>proc2</a:t>
            </a:r>
            <a:r>
              <a:rPr lang="en-US" sz="1400" dirty="0"/>
              <a:t>  &amp; </a:t>
            </a:r>
            <a:r>
              <a:rPr lang="en-US" sz="1400" i="1" dirty="0"/>
              <a:t>proc2</a:t>
            </a:r>
            <a:r>
              <a:rPr lang="en-US" sz="1400" dirty="0"/>
              <a:t> </a:t>
            </a:r>
            <a:r>
              <a:rPr lang="en-US" sz="1400" b="1" dirty="0" err="1"/>
              <a:t>has_participant</a:t>
            </a:r>
            <a:r>
              <a:rPr lang="en-US" sz="1400" dirty="0"/>
              <a:t> </a:t>
            </a:r>
            <a:r>
              <a:rPr lang="en-US" sz="1400" i="1" dirty="0"/>
              <a:t>p </a:t>
            </a:r>
            <a:r>
              <a:rPr lang="en-US" sz="1400" dirty="0"/>
              <a:t>→ </a:t>
            </a:r>
          </a:p>
          <a:p>
            <a:pPr marL="0" indent="0" eaLnBrk="1" fontAlgn="auto" hangingPunct="1">
              <a:spcAft>
                <a:spcPts val="0"/>
              </a:spcAft>
              <a:buFont typeface="Arial" panose="020B0604020202020204" pitchFamily="34" charset="0"/>
              <a:buNone/>
              <a:defRPr/>
            </a:pPr>
            <a:r>
              <a:rPr lang="en-US" sz="1600" dirty="0"/>
              <a:t>	In situation </a:t>
            </a:r>
            <a:r>
              <a:rPr lang="en-US" sz="1600" i="1" dirty="0"/>
              <a:t>s,</a:t>
            </a:r>
            <a:r>
              <a:rPr lang="en-US" sz="1600" dirty="0"/>
              <a:t> </a:t>
            </a:r>
            <a:r>
              <a:rPr lang="en-US" sz="1600" i="1" dirty="0"/>
              <a:t>p </a:t>
            </a:r>
            <a:r>
              <a:rPr lang="en-US" sz="1600" b="1" dirty="0" err="1"/>
              <a:t>participates_in</a:t>
            </a:r>
            <a:r>
              <a:rPr lang="en-US" sz="1600" b="1" dirty="0"/>
              <a:t> </a:t>
            </a:r>
            <a:r>
              <a:rPr lang="en-US" sz="1600" i="1" dirty="0"/>
              <a:t>proc2</a:t>
            </a:r>
            <a:endParaRPr lang="en-US" sz="1600" dirty="0"/>
          </a:p>
          <a:p>
            <a:pPr marL="0" indent="0" eaLnBrk="1" fontAlgn="auto" hangingPunct="1">
              <a:spcAft>
                <a:spcPts val="0"/>
              </a:spcAft>
              <a:buFont typeface="Arial" panose="020B0604020202020204" pitchFamily="34" charset="0"/>
              <a:buNone/>
              <a:defRPr/>
            </a:pPr>
            <a:r>
              <a:rPr lang="en-US" sz="1600" dirty="0"/>
              <a:t>(D3) In the presence of methicillin, PBP2a </a:t>
            </a:r>
            <a:r>
              <a:rPr lang="en-US" sz="1600" b="1" dirty="0" err="1"/>
              <a:t>participates_in</a:t>
            </a:r>
            <a:r>
              <a:rPr lang="en-US" sz="1600" dirty="0"/>
              <a:t> </a:t>
            </a:r>
            <a:r>
              <a:rPr lang="en-US" sz="1600" dirty="0" err="1"/>
              <a:t>synthesis_of_peptidoglycan</a:t>
            </a:r>
            <a:r>
              <a:rPr lang="en-US" sz="1600" dirty="0"/>
              <a:t>.</a:t>
            </a:r>
          </a:p>
          <a:p>
            <a:pPr marL="0" indent="0" eaLnBrk="1" fontAlgn="auto" hangingPunct="1">
              <a:spcAft>
                <a:spcPts val="0"/>
              </a:spcAft>
              <a:buFont typeface="Arial" panose="020B0604020202020204" pitchFamily="34" charset="0"/>
              <a:buNone/>
              <a:defRPr/>
            </a:pPr>
            <a:r>
              <a:rPr lang="en-US" sz="1600" dirty="0"/>
              <a:t>(IR5) In situation </a:t>
            </a:r>
            <a:r>
              <a:rPr lang="en-US" sz="1600" i="1" dirty="0"/>
              <a:t>s</a:t>
            </a:r>
            <a:r>
              <a:rPr lang="en-US" sz="1600" dirty="0"/>
              <a:t>, </a:t>
            </a:r>
            <a:r>
              <a:rPr lang="en-US" sz="1600" i="1" dirty="0"/>
              <a:t>p1</a:t>
            </a:r>
            <a:r>
              <a:rPr lang="en-US" sz="1600" dirty="0"/>
              <a:t> </a:t>
            </a:r>
            <a:r>
              <a:rPr lang="en-US" sz="1600" b="1" dirty="0" err="1"/>
              <a:t>participates_in</a:t>
            </a:r>
            <a:r>
              <a:rPr lang="en-US" sz="1600" dirty="0"/>
              <a:t> </a:t>
            </a:r>
            <a:r>
              <a:rPr lang="en-US" sz="1600" i="1" dirty="0"/>
              <a:t>proc</a:t>
            </a:r>
            <a:r>
              <a:rPr lang="en-US" sz="1600" dirty="0"/>
              <a:t> &amp; </a:t>
            </a:r>
          </a:p>
          <a:p>
            <a:pPr marL="457200" lvl="1" indent="0" eaLnBrk="1" fontAlgn="auto" hangingPunct="1">
              <a:spcAft>
                <a:spcPts val="0"/>
              </a:spcAft>
              <a:buFont typeface="Arial" panose="020B0604020202020204" pitchFamily="34" charset="0"/>
              <a:buNone/>
              <a:defRPr/>
            </a:pPr>
            <a:r>
              <a:rPr lang="en-US" sz="1400" i="1" dirty="0"/>
              <a:t>	p1</a:t>
            </a:r>
            <a:r>
              <a:rPr lang="en-US" sz="1400" dirty="0"/>
              <a:t> </a:t>
            </a:r>
            <a:r>
              <a:rPr lang="en-US" sz="1400" b="1" dirty="0" err="1"/>
              <a:t>located_in</a:t>
            </a:r>
            <a:r>
              <a:rPr lang="en-US" sz="1400" dirty="0"/>
              <a:t> </a:t>
            </a:r>
            <a:r>
              <a:rPr lang="en-US" sz="1400" i="1" dirty="0"/>
              <a:t>p2</a:t>
            </a:r>
            <a:r>
              <a:rPr lang="en-US" sz="1400" dirty="0"/>
              <a:t> &amp; o </a:t>
            </a:r>
            <a:r>
              <a:rPr lang="en-US" sz="1400" dirty="0" err="1"/>
              <a:t>has_part</a:t>
            </a:r>
            <a:r>
              <a:rPr lang="en-US" sz="1400" dirty="0"/>
              <a:t> p2 → </a:t>
            </a:r>
          </a:p>
          <a:p>
            <a:pPr marL="457200" lvl="1" indent="0" eaLnBrk="1" fontAlgn="auto" hangingPunct="1">
              <a:spcAft>
                <a:spcPts val="0"/>
              </a:spcAft>
              <a:buFont typeface="Arial" panose="020B0604020202020204" pitchFamily="34" charset="0"/>
              <a:buNone/>
              <a:defRPr/>
            </a:pPr>
            <a:r>
              <a:rPr lang="en-US" sz="1400" i="1" dirty="0"/>
              <a:t>proc</a:t>
            </a:r>
            <a:r>
              <a:rPr lang="en-US" sz="1400" dirty="0"/>
              <a:t> </a:t>
            </a:r>
            <a:r>
              <a:rPr lang="en-US" sz="1400" b="1" dirty="0" err="1"/>
              <a:t>unfolds_in</a:t>
            </a:r>
            <a:r>
              <a:rPr lang="en-US" sz="1400" b="1" dirty="0"/>
              <a:t> </a:t>
            </a:r>
            <a:r>
              <a:rPr lang="en-US" sz="1400" i="1" dirty="0"/>
              <a:t>o</a:t>
            </a:r>
            <a:r>
              <a:rPr lang="en-US" sz="1400" dirty="0"/>
              <a:t> in situation </a:t>
            </a:r>
            <a:r>
              <a:rPr lang="en-US" sz="1400" i="1" dirty="0"/>
              <a:t>s</a:t>
            </a:r>
            <a:r>
              <a:rPr lang="en-US" sz="1400" dirty="0"/>
              <a:t>.</a:t>
            </a:r>
          </a:p>
          <a:p>
            <a:pPr marL="0" indent="0" eaLnBrk="1" fontAlgn="auto" hangingPunct="1">
              <a:spcAft>
                <a:spcPts val="0"/>
              </a:spcAft>
              <a:buFont typeface="Arial" panose="020B0604020202020204" pitchFamily="34" charset="0"/>
              <a:buNone/>
              <a:defRPr/>
            </a:pPr>
            <a:r>
              <a:rPr lang="en-US" sz="1600" dirty="0"/>
              <a:t>(D4) </a:t>
            </a:r>
            <a:r>
              <a:rPr lang="en-US" sz="1600" dirty="0" err="1"/>
              <a:t>synthesis_of_peptidoglycan</a:t>
            </a:r>
            <a:r>
              <a:rPr lang="en-US" sz="1600" dirty="0"/>
              <a:t> </a:t>
            </a:r>
            <a:r>
              <a:rPr lang="en-US" sz="1600" b="1" dirty="0" err="1"/>
              <a:t>unfolds_in</a:t>
            </a:r>
            <a:r>
              <a:rPr lang="en-US" sz="1600" dirty="0"/>
              <a:t> MRSa in the presence of methicillin.</a:t>
            </a:r>
          </a:p>
          <a:p>
            <a:pPr marL="0" indent="0" eaLnBrk="1" fontAlgn="auto" hangingPunct="1">
              <a:spcAft>
                <a:spcPts val="0"/>
              </a:spcAft>
              <a:buFont typeface="Arial" panose="020B0604020202020204" pitchFamily="34" charset="0"/>
              <a:buNone/>
              <a:defRPr/>
            </a:pPr>
            <a:r>
              <a:rPr lang="en-US" sz="1600" dirty="0"/>
              <a:t>(IR6)</a:t>
            </a:r>
            <a:r>
              <a:rPr lang="en-US" sz="1600" i="1" dirty="0"/>
              <a:t> </a:t>
            </a:r>
            <a:r>
              <a:rPr lang="en-US" sz="1600" dirty="0"/>
              <a:t>In situation </a:t>
            </a:r>
            <a:r>
              <a:rPr lang="en-US" sz="1600" i="1" dirty="0"/>
              <a:t>s</a:t>
            </a:r>
            <a:r>
              <a:rPr lang="en-US" sz="1600" dirty="0"/>
              <a:t>, </a:t>
            </a:r>
            <a:r>
              <a:rPr lang="en-US" sz="1600" i="1" dirty="0"/>
              <a:t>proc</a:t>
            </a:r>
            <a:r>
              <a:rPr lang="en-US" sz="1600" dirty="0"/>
              <a:t> </a:t>
            </a:r>
            <a:r>
              <a:rPr lang="en-US" sz="1600" b="1" dirty="0" err="1"/>
              <a:t>unfolds_in</a:t>
            </a:r>
            <a:r>
              <a:rPr lang="en-US" sz="1600" dirty="0"/>
              <a:t> </a:t>
            </a:r>
            <a:r>
              <a:rPr lang="en-US" sz="1600" i="1" dirty="0"/>
              <a:t>o</a:t>
            </a:r>
            <a:r>
              <a:rPr lang="en-US" sz="1600" dirty="0"/>
              <a:t> &amp; </a:t>
            </a:r>
          </a:p>
          <a:p>
            <a:pPr marL="0" indent="0" eaLnBrk="1" fontAlgn="auto" hangingPunct="1">
              <a:spcAft>
                <a:spcPts val="0"/>
              </a:spcAft>
              <a:buFont typeface="Arial" panose="020B0604020202020204" pitchFamily="34" charset="0"/>
              <a:buNone/>
              <a:defRPr/>
            </a:pPr>
            <a:r>
              <a:rPr lang="en-US" sz="1600" i="1" dirty="0"/>
              <a:t>	proc</a:t>
            </a:r>
            <a:r>
              <a:rPr lang="en-US" sz="1600" dirty="0"/>
              <a:t> </a:t>
            </a:r>
            <a:r>
              <a:rPr lang="en-US" sz="1600" b="1" dirty="0" err="1"/>
              <a:t>results_in_development_of</a:t>
            </a:r>
            <a:r>
              <a:rPr lang="en-US" sz="1600" dirty="0"/>
              <a:t> </a:t>
            </a:r>
            <a:r>
              <a:rPr lang="en-US" sz="1600" i="1" dirty="0"/>
              <a:t>p</a:t>
            </a:r>
            <a:r>
              <a:rPr lang="en-US" sz="1600" dirty="0"/>
              <a:t> → </a:t>
            </a:r>
          </a:p>
          <a:p>
            <a:pPr marL="0" indent="0" eaLnBrk="1" fontAlgn="auto" hangingPunct="1">
              <a:spcAft>
                <a:spcPts val="0"/>
              </a:spcAft>
              <a:buFont typeface="Arial" panose="020B0604020202020204" pitchFamily="34" charset="0"/>
              <a:buNone/>
              <a:defRPr/>
            </a:pPr>
            <a:r>
              <a:rPr lang="en-US" sz="1600" i="1" dirty="0"/>
              <a:t>	p </a:t>
            </a:r>
            <a:r>
              <a:rPr lang="en-US" sz="1600" b="1" dirty="0" err="1"/>
              <a:t>part_of</a:t>
            </a:r>
            <a:r>
              <a:rPr lang="en-US" sz="1600" b="1" dirty="0"/>
              <a:t> </a:t>
            </a:r>
            <a:r>
              <a:rPr lang="en-US" sz="1600" i="1" dirty="0"/>
              <a:t>o</a:t>
            </a:r>
            <a:r>
              <a:rPr lang="en-US" sz="1600" dirty="0"/>
              <a:t> in situation </a:t>
            </a:r>
            <a:r>
              <a:rPr lang="en-US" sz="1600" i="1" dirty="0"/>
              <a:t>s</a:t>
            </a:r>
            <a:endParaRPr lang="en-US" sz="1600" dirty="0"/>
          </a:p>
          <a:p>
            <a:pPr marL="0" indent="0" eaLnBrk="1" fontAlgn="auto" hangingPunct="1">
              <a:spcAft>
                <a:spcPts val="0"/>
              </a:spcAft>
              <a:buFont typeface="Arial" panose="020B0604020202020204" pitchFamily="34" charset="0"/>
              <a:buNone/>
              <a:defRPr/>
            </a:pPr>
            <a:r>
              <a:rPr lang="en-US" sz="1600" dirty="0"/>
              <a:t>(D5) Canonical </a:t>
            </a:r>
            <a:r>
              <a:rPr lang="en-US" sz="1600" dirty="0" err="1"/>
              <a:t>bacterial_cell_wall</a:t>
            </a:r>
            <a:r>
              <a:rPr lang="en-US" sz="1600" dirty="0"/>
              <a:t> </a:t>
            </a:r>
            <a:r>
              <a:rPr lang="en-US" sz="1600" b="1" dirty="0"/>
              <a:t>part_of</a:t>
            </a:r>
            <a:r>
              <a:rPr lang="en-US" sz="1600" dirty="0"/>
              <a:t> MRSa in the presence of methicillin.</a:t>
            </a:r>
          </a:p>
          <a:p>
            <a:pPr eaLnBrk="1" fontAlgn="auto" hangingPunct="1">
              <a:spcAft>
                <a:spcPts val="0"/>
              </a:spcAft>
              <a:defRPr/>
            </a:pPr>
            <a:endParaRPr lang="en-US" sz="1600" dirty="0"/>
          </a:p>
        </p:txBody>
      </p:sp>
      <p:sp>
        <p:nvSpPr>
          <p:cNvPr id="338948" name="Slide Number Placeholder 7">
            <a:extLst>
              <a:ext uri="{FF2B5EF4-FFF2-40B4-BE49-F238E27FC236}">
                <a16:creationId xmlns:a16="http://schemas.microsoft.com/office/drawing/2014/main" id="{862B1019-06B4-464C-8A54-F23977DE3C7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BF82CE2B-0C5F-42EE-9498-B4E22B970F0D}" type="slidenum">
              <a:rPr lang="en-US" altLang="en-US" sz="1200" smtClean="0">
                <a:solidFill>
                  <a:srgbClr val="898989"/>
                </a:solidFill>
              </a:rPr>
              <a:pPr eaLnBrk="1" hangingPunct="1">
                <a:spcBef>
                  <a:spcPct val="0"/>
                </a:spcBef>
                <a:buFontTx/>
                <a:buNone/>
              </a:pPr>
              <a:t>124</a:t>
            </a:fld>
            <a:endParaRPr lang="en-US" altLang="en-US" sz="1200">
              <a:solidFill>
                <a:srgbClr val="898989"/>
              </a:solidFill>
            </a:endParaRPr>
          </a:p>
        </p:txBody>
      </p:sp>
    </p:spTree>
    <p:custDataLst>
      <p:tags r:id="rId1"/>
    </p:custData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3">
            <a:extLst>
              <a:ext uri="{FF2B5EF4-FFF2-40B4-BE49-F238E27FC236}">
                <a16:creationId xmlns:a16="http://schemas.microsoft.com/office/drawing/2014/main" id="{6DC554BF-52BC-469A-A2B5-CA06620288C0}"/>
              </a:ext>
            </a:extLst>
          </p:cNvPr>
          <p:cNvSpPr>
            <a:spLocks noGrp="1"/>
          </p:cNvSpPr>
          <p:nvPr>
            <p:ph type="title"/>
          </p:nvPr>
        </p:nvSpPr>
        <p:spPr/>
        <p:txBody>
          <a:bodyPr/>
          <a:lstStyle/>
          <a:p>
            <a:pPr eaLnBrk="1" hangingPunct="1"/>
            <a:r>
              <a:rPr lang="en-US" altLang="en-US"/>
              <a:t>Formalizing MRSA Resistance</a:t>
            </a:r>
          </a:p>
        </p:txBody>
      </p:sp>
      <p:sp>
        <p:nvSpPr>
          <p:cNvPr id="5" name="Content Placeholder 4">
            <a:extLst>
              <a:ext uri="{FF2B5EF4-FFF2-40B4-BE49-F238E27FC236}">
                <a16:creationId xmlns:a16="http://schemas.microsoft.com/office/drawing/2014/main" id="{61040EC8-FF01-4268-AB3D-0B331AD951D3}"/>
              </a:ext>
            </a:extLst>
          </p:cNvPr>
          <p:cNvSpPr>
            <a:spLocks noGrp="1"/>
          </p:cNvSpPr>
          <p:nvPr>
            <p:ph sz="half" idx="1"/>
          </p:nvPr>
        </p:nvSpPr>
        <p:spPr/>
        <p:txBody>
          <a:bodyPr rtlCol="0">
            <a:normAutofit fontScale="40000" lnSpcReduction="20000"/>
          </a:bodyPr>
          <a:lstStyle/>
          <a:p>
            <a:pPr marL="514350" indent="-514350" eaLnBrk="1" fontAlgn="auto" hangingPunct="1">
              <a:spcAft>
                <a:spcPts val="0"/>
              </a:spcAft>
              <a:buFont typeface="Arial" charset="0"/>
              <a:buNone/>
              <a:defRPr/>
            </a:pPr>
            <a:r>
              <a:rPr lang="en-US" sz="5000" dirty="0"/>
              <a:t>Domain</a:t>
            </a:r>
          </a:p>
          <a:p>
            <a:pPr marL="514350" indent="-514350" eaLnBrk="1" fontAlgn="auto" hangingPunct="1">
              <a:spcAft>
                <a:spcPts val="0"/>
              </a:spcAft>
              <a:buFont typeface="Arial" charset="0"/>
              <a:buNone/>
              <a:defRPr/>
            </a:pPr>
            <a:endParaRPr lang="en-US" dirty="0"/>
          </a:p>
          <a:p>
            <a:pPr marL="514350" indent="-514350" eaLnBrk="1" fontAlgn="auto" hangingPunct="1">
              <a:spcAft>
                <a:spcPts val="0"/>
              </a:spcAft>
              <a:buFont typeface="+mj-lt"/>
              <a:buAutoNum type="arabicPeriod"/>
              <a:defRPr/>
            </a:pPr>
            <a:r>
              <a:rPr lang="en-US" dirty="0"/>
              <a:t>bacteria </a:t>
            </a:r>
            <a:r>
              <a:rPr lang="en-US" b="1" dirty="0" err="1"/>
              <a:t>is_a</a:t>
            </a:r>
            <a:r>
              <a:rPr lang="en-US" dirty="0"/>
              <a:t> organism</a:t>
            </a:r>
          </a:p>
          <a:p>
            <a:pPr marL="514350" indent="-514350" eaLnBrk="1" fontAlgn="auto" hangingPunct="1">
              <a:spcAft>
                <a:spcPts val="0"/>
              </a:spcAft>
              <a:buFont typeface="+mj-lt"/>
              <a:buAutoNum type="arabicPeriod"/>
              <a:defRPr/>
            </a:pPr>
            <a:r>
              <a:rPr lang="en-US" dirty="0"/>
              <a:t>MRSa </a:t>
            </a:r>
            <a:r>
              <a:rPr lang="en-US" b="1" dirty="0" err="1"/>
              <a:t>is_a</a:t>
            </a:r>
            <a:r>
              <a:rPr lang="en-US" dirty="0"/>
              <a:t> bacterium</a:t>
            </a:r>
          </a:p>
          <a:p>
            <a:pPr marL="514350" indent="-514350" eaLnBrk="1" fontAlgn="auto" hangingPunct="1">
              <a:spcAft>
                <a:spcPts val="0"/>
              </a:spcAft>
              <a:buFont typeface="+mj-lt"/>
              <a:buAutoNum type="arabicPeriod"/>
              <a:defRPr/>
            </a:pPr>
            <a:r>
              <a:rPr lang="en-US" dirty="0" err="1"/>
              <a:t>synthesis_of_peptidoglycan</a:t>
            </a:r>
            <a:r>
              <a:rPr lang="en-US" dirty="0"/>
              <a:t> </a:t>
            </a:r>
            <a:r>
              <a:rPr lang="en-US" b="1" dirty="0" err="1"/>
              <a:t>is_a</a:t>
            </a:r>
            <a:r>
              <a:rPr lang="en-US" dirty="0"/>
              <a:t> process and </a:t>
            </a:r>
            <a:r>
              <a:rPr lang="en-US" b="1" dirty="0" err="1"/>
              <a:t>has_participant</a:t>
            </a:r>
            <a:r>
              <a:rPr lang="en-US" b="1" dirty="0"/>
              <a:t> </a:t>
            </a:r>
            <a:r>
              <a:rPr lang="en-US" dirty="0" err="1"/>
              <a:t>Penicillin_Binding_Protein</a:t>
            </a:r>
            <a:r>
              <a:rPr lang="en-US" dirty="0"/>
              <a:t> (PBP)</a:t>
            </a:r>
          </a:p>
          <a:p>
            <a:pPr marL="514350" indent="-514350" eaLnBrk="1" fontAlgn="auto" hangingPunct="1">
              <a:spcAft>
                <a:spcPts val="0"/>
              </a:spcAft>
              <a:buFont typeface="+mj-lt"/>
              <a:buAutoNum type="arabicPeriod"/>
              <a:defRPr/>
            </a:pPr>
            <a:r>
              <a:rPr lang="en-US" dirty="0"/>
              <a:t>PBP </a:t>
            </a:r>
            <a:r>
              <a:rPr lang="en-US" b="1" dirty="0" err="1"/>
              <a:t>has_function_realized_as_process</a:t>
            </a:r>
            <a:r>
              <a:rPr lang="en-US" dirty="0"/>
              <a:t> </a:t>
            </a:r>
            <a:r>
              <a:rPr lang="en-US" dirty="0" err="1"/>
              <a:t>synthesis_of_peptidoglycan</a:t>
            </a:r>
            <a:endParaRPr lang="en-US" dirty="0"/>
          </a:p>
          <a:p>
            <a:pPr marL="514350" indent="-514350" eaLnBrk="1" fontAlgn="auto" hangingPunct="1">
              <a:spcAft>
                <a:spcPts val="0"/>
              </a:spcAft>
              <a:buFont typeface="+mj-lt"/>
              <a:buAutoNum type="arabicPeriod"/>
              <a:defRPr/>
            </a:pPr>
            <a:r>
              <a:rPr lang="en-US" dirty="0" err="1"/>
              <a:t>Bacterial_cell_wall</a:t>
            </a:r>
            <a:r>
              <a:rPr lang="en-US" dirty="0"/>
              <a:t> </a:t>
            </a:r>
            <a:r>
              <a:rPr lang="en-US" b="1" dirty="0" err="1"/>
              <a:t>is_location_of</a:t>
            </a:r>
            <a:r>
              <a:rPr lang="en-US" b="1" dirty="0"/>
              <a:t> </a:t>
            </a:r>
            <a:r>
              <a:rPr lang="en-US" dirty="0"/>
              <a:t>PBP </a:t>
            </a:r>
          </a:p>
          <a:p>
            <a:pPr marL="514350" indent="-514350" eaLnBrk="1" fontAlgn="auto" hangingPunct="1">
              <a:spcAft>
                <a:spcPts val="0"/>
              </a:spcAft>
              <a:buFont typeface="+mj-lt"/>
              <a:buAutoNum type="arabicPeriod"/>
              <a:defRPr/>
            </a:pPr>
            <a:r>
              <a:rPr lang="en-US" dirty="0" err="1"/>
              <a:t>synthesis_of_peptidoglycan</a:t>
            </a:r>
            <a:r>
              <a:rPr lang="en-US" dirty="0"/>
              <a:t> </a:t>
            </a:r>
            <a:r>
              <a:rPr lang="en-US" b="1" dirty="0" err="1"/>
              <a:t>results_in_development_of</a:t>
            </a:r>
            <a:r>
              <a:rPr lang="en-US" dirty="0"/>
              <a:t> canonical </a:t>
            </a:r>
            <a:r>
              <a:rPr lang="en-US" dirty="0" err="1"/>
              <a:t>bacterial_cell_wall</a:t>
            </a:r>
            <a:endParaRPr lang="en-US" dirty="0"/>
          </a:p>
          <a:p>
            <a:pPr marL="514350" indent="-514350" eaLnBrk="1" fontAlgn="auto" hangingPunct="1">
              <a:spcAft>
                <a:spcPts val="0"/>
              </a:spcAft>
              <a:buFont typeface="+mj-lt"/>
              <a:buAutoNum type="arabicPeriod"/>
              <a:defRPr/>
            </a:pPr>
            <a:r>
              <a:rPr lang="en-US" dirty="0" err="1"/>
              <a:t>formation_of_bacterial_cell_wall</a:t>
            </a:r>
            <a:r>
              <a:rPr lang="en-US" dirty="0"/>
              <a:t> </a:t>
            </a:r>
            <a:r>
              <a:rPr lang="en-US" b="1" dirty="0" err="1"/>
              <a:t>is_a</a:t>
            </a:r>
            <a:r>
              <a:rPr lang="en-US" dirty="0"/>
              <a:t> process</a:t>
            </a:r>
          </a:p>
          <a:p>
            <a:pPr marL="514350" indent="-514350" eaLnBrk="1" fontAlgn="auto" hangingPunct="1">
              <a:spcAft>
                <a:spcPts val="0"/>
              </a:spcAft>
              <a:buFont typeface="+mj-lt"/>
              <a:buAutoNum type="arabicPeriod"/>
              <a:defRPr/>
            </a:pPr>
            <a:r>
              <a:rPr lang="en-US" dirty="0"/>
              <a:t>PBP2a </a:t>
            </a:r>
            <a:r>
              <a:rPr lang="en-US" b="1" dirty="0" err="1"/>
              <a:t>is_a</a:t>
            </a:r>
            <a:r>
              <a:rPr lang="en-US" dirty="0"/>
              <a:t> PBP</a:t>
            </a:r>
          </a:p>
          <a:p>
            <a:pPr marL="514350" indent="-514350" eaLnBrk="1" fontAlgn="auto" hangingPunct="1">
              <a:spcAft>
                <a:spcPts val="0"/>
              </a:spcAft>
              <a:buFont typeface="+mj-lt"/>
              <a:buAutoNum type="arabicPeriod"/>
              <a:defRPr/>
            </a:pPr>
            <a:r>
              <a:rPr lang="en-US" dirty="0" err="1"/>
              <a:t>methicillin_PBP_binding_process</a:t>
            </a:r>
            <a:r>
              <a:rPr lang="en-US" dirty="0"/>
              <a:t> </a:t>
            </a:r>
            <a:r>
              <a:rPr lang="en-US" b="1" dirty="0" err="1"/>
              <a:t>is_a</a:t>
            </a:r>
            <a:r>
              <a:rPr lang="en-US" dirty="0"/>
              <a:t> binding process that </a:t>
            </a:r>
            <a:r>
              <a:rPr lang="en-US" b="1" dirty="0" err="1"/>
              <a:t>has_participant</a:t>
            </a:r>
            <a:r>
              <a:rPr lang="en-US" dirty="0" err="1"/>
              <a:t>s</a:t>
            </a:r>
            <a:r>
              <a:rPr lang="en-US" dirty="0"/>
              <a:t> methicillin and PBP </a:t>
            </a:r>
          </a:p>
          <a:p>
            <a:pPr marL="514350" indent="-514350" eaLnBrk="1" fontAlgn="auto" hangingPunct="1">
              <a:spcAft>
                <a:spcPts val="0"/>
              </a:spcAft>
              <a:buFont typeface="+mj-lt"/>
              <a:buAutoNum type="arabicPeriod"/>
              <a:defRPr/>
            </a:pPr>
            <a:r>
              <a:rPr lang="en-US" dirty="0" err="1"/>
              <a:t>affinity_to_methicillin</a:t>
            </a:r>
            <a:r>
              <a:rPr lang="en-US" dirty="0"/>
              <a:t> </a:t>
            </a:r>
            <a:r>
              <a:rPr lang="en-US" b="1" dirty="0" err="1"/>
              <a:t>disposition_of</a:t>
            </a:r>
            <a:r>
              <a:rPr lang="en-US" b="1" dirty="0"/>
              <a:t> </a:t>
            </a:r>
            <a:r>
              <a:rPr lang="en-US" dirty="0"/>
              <a:t>some PBP to undergo a </a:t>
            </a:r>
            <a:r>
              <a:rPr lang="en-US" dirty="0" err="1"/>
              <a:t>methicillin_PBP_binding_process</a:t>
            </a:r>
            <a:r>
              <a:rPr lang="en-US" dirty="0"/>
              <a:t> that is </a:t>
            </a:r>
            <a:r>
              <a:rPr lang="en-US" b="1" dirty="0"/>
              <a:t>realized</a:t>
            </a:r>
            <a:r>
              <a:rPr lang="en-US" dirty="0"/>
              <a:t> in the presence of a methicillin.</a:t>
            </a:r>
          </a:p>
          <a:p>
            <a:pPr marL="514350" indent="-514350" eaLnBrk="1" fontAlgn="auto" hangingPunct="1">
              <a:spcAft>
                <a:spcPts val="0"/>
              </a:spcAft>
              <a:buFont typeface="+mj-lt"/>
              <a:buAutoNum type="arabicPeriod"/>
              <a:defRPr/>
            </a:pPr>
            <a:r>
              <a:rPr lang="en-US" dirty="0" err="1"/>
              <a:t>methicillin_PBP_binding_process</a:t>
            </a:r>
            <a:r>
              <a:rPr lang="en-US" dirty="0"/>
              <a:t> </a:t>
            </a:r>
            <a:r>
              <a:rPr lang="en-US" b="1" dirty="0" err="1"/>
              <a:t>negatively_regulates</a:t>
            </a:r>
            <a:r>
              <a:rPr lang="en-US" dirty="0"/>
              <a:t> </a:t>
            </a:r>
            <a:r>
              <a:rPr lang="en-US" dirty="0" err="1"/>
              <a:t>synthesis_of_peptidoglycan</a:t>
            </a:r>
            <a:r>
              <a:rPr lang="en-US" dirty="0"/>
              <a:t>.</a:t>
            </a:r>
          </a:p>
          <a:p>
            <a:pPr marL="514350" indent="-514350" eaLnBrk="1" fontAlgn="auto" hangingPunct="1">
              <a:spcAft>
                <a:spcPts val="0"/>
              </a:spcAft>
              <a:buFont typeface="+mj-lt"/>
              <a:buAutoNum type="arabicPeriod"/>
              <a:defRPr/>
            </a:pPr>
            <a:r>
              <a:rPr lang="en-US" dirty="0"/>
              <a:t>PBP2a </a:t>
            </a:r>
            <a:r>
              <a:rPr lang="en-US" b="1" dirty="0"/>
              <a:t>lacks</a:t>
            </a:r>
            <a:r>
              <a:rPr lang="en-US" dirty="0"/>
              <a:t> </a:t>
            </a:r>
            <a:r>
              <a:rPr lang="en-US" dirty="0" err="1"/>
              <a:t>affinity_to_methicillin</a:t>
            </a:r>
            <a:endParaRPr lang="en-US" dirty="0"/>
          </a:p>
          <a:p>
            <a:pPr marL="514350" indent="-514350" eaLnBrk="1" fontAlgn="auto" hangingPunct="1">
              <a:spcAft>
                <a:spcPts val="0"/>
              </a:spcAft>
              <a:buFont typeface="+mj-lt"/>
              <a:buAutoNum type="arabicPeriod"/>
              <a:defRPr/>
            </a:pPr>
            <a:r>
              <a:rPr lang="en-US" i="1" dirty="0" err="1"/>
              <a:t>mecA</a:t>
            </a:r>
            <a:r>
              <a:rPr lang="en-US" dirty="0"/>
              <a:t> </a:t>
            </a:r>
            <a:r>
              <a:rPr lang="en-US" b="1" dirty="0" err="1"/>
              <a:t>is_a</a:t>
            </a:r>
            <a:r>
              <a:rPr lang="en-US" dirty="0"/>
              <a:t> gene</a:t>
            </a:r>
          </a:p>
          <a:p>
            <a:pPr marL="514350" indent="-514350" eaLnBrk="1" fontAlgn="auto" hangingPunct="1">
              <a:spcAft>
                <a:spcPts val="0"/>
              </a:spcAft>
              <a:buFont typeface="+mj-lt"/>
              <a:buAutoNum type="arabicPeriod"/>
              <a:defRPr/>
            </a:pPr>
            <a:r>
              <a:rPr lang="en-US" dirty="0"/>
              <a:t>MRSa </a:t>
            </a:r>
            <a:r>
              <a:rPr lang="en-US" b="1" dirty="0" err="1"/>
              <a:t>has_part</a:t>
            </a:r>
            <a:r>
              <a:rPr lang="en-US" dirty="0"/>
              <a:t> </a:t>
            </a:r>
            <a:r>
              <a:rPr lang="en-US" i="1" dirty="0" err="1"/>
              <a:t>mecA</a:t>
            </a:r>
            <a:endParaRPr lang="en-US" dirty="0"/>
          </a:p>
          <a:p>
            <a:pPr marL="514350" indent="-514350" eaLnBrk="1" fontAlgn="auto" hangingPunct="1">
              <a:spcAft>
                <a:spcPts val="0"/>
              </a:spcAft>
              <a:buFont typeface="+mj-lt"/>
              <a:buAutoNum type="arabicPeriod"/>
              <a:defRPr/>
            </a:pPr>
            <a:r>
              <a:rPr lang="en-US" i="1" dirty="0" err="1"/>
              <a:t>mecA</a:t>
            </a:r>
            <a:r>
              <a:rPr lang="en-US" dirty="0"/>
              <a:t> </a:t>
            </a:r>
            <a:r>
              <a:rPr lang="en-US" b="1" dirty="0" err="1"/>
              <a:t>generically_specifies</a:t>
            </a:r>
            <a:r>
              <a:rPr lang="en-US" dirty="0"/>
              <a:t> PBP2a_production</a:t>
            </a:r>
          </a:p>
          <a:p>
            <a:pPr marL="514350" indent="-514350" eaLnBrk="1" fontAlgn="auto" hangingPunct="1">
              <a:spcAft>
                <a:spcPts val="0"/>
              </a:spcAft>
              <a:buFont typeface="+mj-lt"/>
              <a:buAutoNum type="arabicPeriod"/>
              <a:defRPr/>
            </a:pPr>
            <a:r>
              <a:rPr lang="en-US" dirty="0"/>
              <a:t>PBP2a_production </a:t>
            </a:r>
            <a:r>
              <a:rPr lang="en-US" b="1" dirty="0" err="1"/>
              <a:t>results_in_formation_of</a:t>
            </a:r>
            <a:r>
              <a:rPr lang="en-US" dirty="0"/>
              <a:t> PBP2a</a:t>
            </a:r>
          </a:p>
          <a:p>
            <a:pPr eaLnBrk="1" fontAlgn="auto" hangingPunct="1">
              <a:spcAft>
                <a:spcPts val="0"/>
              </a:spcAft>
              <a:defRPr/>
            </a:pPr>
            <a:endParaRPr lang="en-US" dirty="0"/>
          </a:p>
        </p:txBody>
      </p:sp>
      <p:sp>
        <p:nvSpPr>
          <p:cNvPr id="6" name="Content Placeholder 5">
            <a:extLst>
              <a:ext uri="{FF2B5EF4-FFF2-40B4-BE49-F238E27FC236}">
                <a16:creationId xmlns:a16="http://schemas.microsoft.com/office/drawing/2014/main" id="{DAD7DA2B-4555-4C16-8929-C87E203C1959}"/>
              </a:ext>
            </a:extLst>
          </p:cNvPr>
          <p:cNvSpPr>
            <a:spLocks noGrp="1"/>
          </p:cNvSpPr>
          <p:nvPr>
            <p:ph sz="half" idx="2"/>
          </p:nvPr>
        </p:nvSpPr>
        <p:spPr/>
        <p:txBody>
          <a:bodyPr rtlCol="0">
            <a:normAutofit fontScale="40000" lnSpcReduction="20000"/>
          </a:bodyPr>
          <a:lstStyle/>
          <a:p>
            <a:pPr eaLnBrk="1" fontAlgn="auto" hangingPunct="1">
              <a:spcAft>
                <a:spcPts val="0"/>
              </a:spcAft>
              <a:buFont typeface="Arial" charset="0"/>
              <a:buNone/>
              <a:defRPr/>
            </a:pPr>
            <a:r>
              <a:rPr lang="en-US" sz="5000" dirty="0"/>
              <a:t>Inferences</a:t>
            </a:r>
          </a:p>
          <a:p>
            <a:pPr eaLnBrk="1" fontAlgn="auto" hangingPunct="1">
              <a:spcAft>
                <a:spcPts val="0"/>
              </a:spcAft>
              <a:defRPr/>
            </a:pPr>
            <a:r>
              <a:rPr lang="en-US" dirty="0"/>
              <a:t>(IR1) </a:t>
            </a:r>
            <a:r>
              <a:rPr lang="en-US" i="1" dirty="0"/>
              <a:t>x</a:t>
            </a:r>
            <a:r>
              <a:rPr lang="en-US" dirty="0"/>
              <a:t> </a:t>
            </a:r>
            <a:r>
              <a:rPr lang="en-US" b="1" dirty="0" err="1"/>
              <a:t>is_a</a:t>
            </a:r>
            <a:r>
              <a:rPr lang="en-US" dirty="0"/>
              <a:t> </a:t>
            </a:r>
            <a:r>
              <a:rPr lang="en-US" i="1" dirty="0"/>
              <a:t>y</a:t>
            </a:r>
            <a:r>
              <a:rPr lang="en-US" dirty="0"/>
              <a:t> &amp; </a:t>
            </a:r>
            <a:r>
              <a:rPr lang="en-US" i="1" dirty="0"/>
              <a:t>y</a:t>
            </a:r>
            <a:r>
              <a:rPr lang="en-US" dirty="0"/>
              <a:t> </a:t>
            </a:r>
            <a:r>
              <a:rPr lang="en-US" b="1" dirty="0" err="1"/>
              <a:t>is_a</a:t>
            </a:r>
            <a:r>
              <a:rPr lang="en-US" dirty="0"/>
              <a:t> </a:t>
            </a:r>
            <a:r>
              <a:rPr lang="en-US" i="1" dirty="0"/>
              <a:t>z</a:t>
            </a:r>
            <a:r>
              <a:rPr lang="en-US" dirty="0"/>
              <a:t> → </a:t>
            </a:r>
            <a:r>
              <a:rPr lang="en-US" i="1" dirty="0"/>
              <a:t>x</a:t>
            </a:r>
            <a:r>
              <a:rPr lang="en-US" dirty="0"/>
              <a:t> </a:t>
            </a:r>
            <a:r>
              <a:rPr lang="en-US" b="1" dirty="0" err="1"/>
              <a:t>is_a</a:t>
            </a:r>
            <a:r>
              <a:rPr lang="en-US" dirty="0"/>
              <a:t> </a:t>
            </a:r>
            <a:r>
              <a:rPr lang="en-US" i="1" dirty="0"/>
              <a:t>z</a:t>
            </a:r>
            <a:endParaRPr lang="en-US" dirty="0"/>
          </a:p>
          <a:p>
            <a:pPr eaLnBrk="1" fontAlgn="auto" hangingPunct="1">
              <a:spcAft>
                <a:spcPts val="0"/>
              </a:spcAft>
              <a:defRPr/>
            </a:pPr>
            <a:r>
              <a:rPr lang="en-US" dirty="0"/>
              <a:t>(IR2) </a:t>
            </a:r>
            <a:r>
              <a:rPr lang="en-US" i="1" dirty="0"/>
              <a:t>x</a:t>
            </a:r>
            <a:r>
              <a:rPr lang="en-US" dirty="0"/>
              <a:t> </a:t>
            </a:r>
            <a:r>
              <a:rPr lang="en-US" b="1" dirty="0" err="1"/>
              <a:t>has_part</a:t>
            </a:r>
            <a:r>
              <a:rPr lang="en-US" dirty="0"/>
              <a:t> </a:t>
            </a:r>
            <a:r>
              <a:rPr lang="en-US" i="1" dirty="0"/>
              <a:t>y</a:t>
            </a:r>
            <a:r>
              <a:rPr lang="en-US" dirty="0"/>
              <a:t> &amp; </a:t>
            </a:r>
            <a:r>
              <a:rPr lang="en-US" i="1" dirty="0"/>
              <a:t>y</a:t>
            </a:r>
            <a:r>
              <a:rPr lang="en-US" dirty="0"/>
              <a:t> </a:t>
            </a:r>
            <a:r>
              <a:rPr lang="en-US" b="1" dirty="0" err="1"/>
              <a:t>has_part</a:t>
            </a:r>
            <a:r>
              <a:rPr lang="en-US" dirty="0"/>
              <a:t> </a:t>
            </a:r>
            <a:r>
              <a:rPr lang="en-US" i="1" dirty="0"/>
              <a:t>z</a:t>
            </a:r>
            <a:r>
              <a:rPr lang="en-US" dirty="0"/>
              <a:t> → </a:t>
            </a:r>
            <a:r>
              <a:rPr lang="en-US" i="1" dirty="0"/>
              <a:t>x</a:t>
            </a:r>
            <a:r>
              <a:rPr lang="en-US" dirty="0"/>
              <a:t> </a:t>
            </a:r>
            <a:r>
              <a:rPr lang="en-US" b="1" dirty="0" err="1"/>
              <a:t>has_part</a:t>
            </a:r>
            <a:r>
              <a:rPr lang="en-US" dirty="0"/>
              <a:t> </a:t>
            </a:r>
            <a:r>
              <a:rPr lang="en-US" i="1" dirty="0"/>
              <a:t>z</a:t>
            </a:r>
            <a:endParaRPr lang="en-US" dirty="0"/>
          </a:p>
          <a:p>
            <a:pPr eaLnBrk="1" fontAlgn="auto" hangingPunct="1">
              <a:spcAft>
                <a:spcPts val="0"/>
              </a:spcAft>
              <a:defRPr/>
            </a:pPr>
            <a:r>
              <a:rPr lang="en-US" dirty="0"/>
              <a:t>(D1) MRSa </a:t>
            </a:r>
            <a:r>
              <a:rPr lang="en-US" b="1" dirty="0" err="1"/>
              <a:t>is_a</a:t>
            </a:r>
            <a:r>
              <a:rPr lang="en-US" dirty="0"/>
              <a:t> organism </a:t>
            </a:r>
          </a:p>
          <a:p>
            <a:pPr eaLnBrk="1" fontAlgn="auto" hangingPunct="1">
              <a:spcAft>
                <a:spcPts val="0"/>
              </a:spcAft>
              <a:defRPr/>
            </a:pPr>
            <a:r>
              <a:rPr lang="en-US" dirty="0"/>
              <a:t>(IR3) </a:t>
            </a:r>
            <a:r>
              <a:rPr lang="en-US" i="1" dirty="0"/>
              <a:t>o</a:t>
            </a:r>
            <a:r>
              <a:rPr lang="en-US" dirty="0"/>
              <a:t> </a:t>
            </a:r>
            <a:r>
              <a:rPr lang="en-US" b="1" dirty="0" err="1"/>
              <a:t>is_a</a:t>
            </a:r>
            <a:r>
              <a:rPr lang="en-US" dirty="0"/>
              <a:t> organism &amp; </a:t>
            </a:r>
            <a:r>
              <a:rPr lang="en-US" i="1" dirty="0"/>
              <a:t>g</a:t>
            </a:r>
            <a:r>
              <a:rPr lang="en-US" dirty="0"/>
              <a:t> </a:t>
            </a:r>
            <a:r>
              <a:rPr lang="en-US" b="1" dirty="0" err="1"/>
              <a:t>is_a</a:t>
            </a:r>
            <a:r>
              <a:rPr lang="en-US" dirty="0"/>
              <a:t> gene &amp; </a:t>
            </a:r>
            <a:r>
              <a:rPr lang="en-US" i="1" dirty="0"/>
              <a:t>o</a:t>
            </a:r>
            <a:r>
              <a:rPr lang="en-US" dirty="0"/>
              <a:t> </a:t>
            </a:r>
            <a:r>
              <a:rPr lang="en-US" b="1" dirty="0" err="1"/>
              <a:t>has_part</a:t>
            </a:r>
            <a:r>
              <a:rPr lang="en-US" dirty="0"/>
              <a:t> </a:t>
            </a:r>
            <a:r>
              <a:rPr lang="en-US" i="1" dirty="0"/>
              <a:t>g</a:t>
            </a:r>
            <a:r>
              <a:rPr lang="en-US" dirty="0"/>
              <a:t> &amp; </a:t>
            </a:r>
          </a:p>
          <a:p>
            <a:pPr eaLnBrk="1" fontAlgn="auto" hangingPunct="1">
              <a:spcAft>
                <a:spcPts val="0"/>
              </a:spcAft>
              <a:buFont typeface="Arial" charset="0"/>
              <a:buNone/>
              <a:defRPr/>
            </a:pPr>
            <a:r>
              <a:rPr lang="en-US" i="1" dirty="0"/>
              <a:t>		g</a:t>
            </a:r>
            <a:r>
              <a:rPr lang="en-US" dirty="0"/>
              <a:t> </a:t>
            </a:r>
            <a:r>
              <a:rPr lang="en-US" b="1" dirty="0" err="1"/>
              <a:t>generically_specifies</a:t>
            </a:r>
            <a:r>
              <a:rPr lang="en-US" dirty="0"/>
              <a:t> </a:t>
            </a:r>
            <a:r>
              <a:rPr lang="en-US" i="1" dirty="0"/>
              <a:t>proc</a:t>
            </a:r>
            <a:r>
              <a:rPr lang="en-US" dirty="0"/>
              <a:t> &amp; </a:t>
            </a:r>
          </a:p>
          <a:p>
            <a:pPr eaLnBrk="1" fontAlgn="auto" hangingPunct="1">
              <a:spcAft>
                <a:spcPts val="0"/>
              </a:spcAft>
              <a:buFont typeface="Arial" charset="0"/>
              <a:buNone/>
              <a:defRPr/>
            </a:pPr>
            <a:r>
              <a:rPr lang="en-US" i="1" dirty="0"/>
              <a:t>		proc</a:t>
            </a:r>
            <a:r>
              <a:rPr lang="en-US" dirty="0"/>
              <a:t> </a:t>
            </a:r>
            <a:r>
              <a:rPr lang="en-US" b="1" dirty="0" err="1"/>
              <a:t>results_in_formation_of</a:t>
            </a:r>
            <a:r>
              <a:rPr lang="en-US" dirty="0"/>
              <a:t> </a:t>
            </a:r>
            <a:r>
              <a:rPr lang="en-US" i="1" dirty="0"/>
              <a:t>prod</a:t>
            </a:r>
            <a:r>
              <a:rPr lang="en-US" dirty="0"/>
              <a:t> &amp; </a:t>
            </a:r>
          </a:p>
          <a:p>
            <a:pPr eaLnBrk="1" fontAlgn="auto" hangingPunct="1">
              <a:spcAft>
                <a:spcPts val="0"/>
              </a:spcAft>
              <a:buFont typeface="Arial" charset="0"/>
              <a:buNone/>
              <a:defRPr/>
            </a:pPr>
            <a:r>
              <a:rPr lang="en-US" i="1" dirty="0"/>
              <a:t>		o</a:t>
            </a:r>
            <a:r>
              <a:rPr lang="en-US" dirty="0"/>
              <a:t> </a:t>
            </a:r>
            <a:r>
              <a:rPr lang="en-US" b="1" dirty="0" err="1"/>
              <a:t>has_part</a:t>
            </a:r>
            <a:r>
              <a:rPr lang="en-US" dirty="0"/>
              <a:t> </a:t>
            </a:r>
            <a:r>
              <a:rPr lang="en-US" i="1" dirty="0" err="1"/>
              <a:t>locp</a:t>
            </a:r>
            <a:r>
              <a:rPr lang="en-US" dirty="0"/>
              <a:t> &amp;  </a:t>
            </a:r>
            <a:r>
              <a:rPr lang="en-US" i="1" dirty="0" err="1"/>
              <a:t>locp</a:t>
            </a:r>
            <a:r>
              <a:rPr lang="en-US" dirty="0"/>
              <a:t> </a:t>
            </a:r>
            <a:r>
              <a:rPr lang="en-US" b="1" dirty="0" err="1"/>
              <a:t>is_location_of</a:t>
            </a:r>
            <a:r>
              <a:rPr lang="en-US" dirty="0"/>
              <a:t> </a:t>
            </a:r>
            <a:r>
              <a:rPr lang="en-US" i="1" dirty="0"/>
              <a:t>prod</a:t>
            </a:r>
            <a:r>
              <a:rPr lang="en-US" dirty="0"/>
              <a:t>) → </a:t>
            </a:r>
          </a:p>
          <a:p>
            <a:pPr eaLnBrk="1" fontAlgn="auto" hangingPunct="1">
              <a:spcAft>
                <a:spcPts val="0"/>
              </a:spcAft>
              <a:buFont typeface="Arial" charset="0"/>
              <a:buNone/>
              <a:defRPr/>
            </a:pPr>
            <a:r>
              <a:rPr lang="en-US" i="1" dirty="0"/>
              <a:t>	o</a:t>
            </a:r>
            <a:r>
              <a:rPr lang="en-US" dirty="0"/>
              <a:t> </a:t>
            </a:r>
            <a:r>
              <a:rPr lang="en-US" b="1" dirty="0" err="1"/>
              <a:t>has_part</a:t>
            </a:r>
            <a:r>
              <a:rPr lang="en-US" dirty="0"/>
              <a:t> </a:t>
            </a:r>
            <a:r>
              <a:rPr lang="en-US" i="1" dirty="0"/>
              <a:t>prod</a:t>
            </a:r>
            <a:r>
              <a:rPr lang="en-US" dirty="0"/>
              <a:t> </a:t>
            </a:r>
            <a:r>
              <a:rPr lang="en-US" b="1" dirty="0" err="1"/>
              <a:t>located_in</a:t>
            </a:r>
            <a:r>
              <a:rPr lang="en-US" dirty="0"/>
              <a:t> </a:t>
            </a:r>
            <a:r>
              <a:rPr lang="en-US" i="1" dirty="0" err="1"/>
              <a:t>locp</a:t>
            </a:r>
            <a:endParaRPr lang="en-US" dirty="0"/>
          </a:p>
          <a:p>
            <a:pPr eaLnBrk="1" fontAlgn="auto" hangingPunct="1">
              <a:spcAft>
                <a:spcPts val="0"/>
              </a:spcAft>
              <a:defRPr/>
            </a:pPr>
            <a:r>
              <a:rPr lang="en-US" dirty="0"/>
              <a:t>(D2) MRSa </a:t>
            </a:r>
            <a:r>
              <a:rPr lang="en-US" b="1" dirty="0" err="1"/>
              <a:t>has_part</a:t>
            </a:r>
            <a:r>
              <a:rPr lang="en-US" dirty="0"/>
              <a:t> PBP2a </a:t>
            </a:r>
            <a:r>
              <a:rPr lang="en-US" b="1" dirty="0" err="1"/>
              <a:t>located_in</a:t>
            </a:r>
            <a:r>
              <a:rPr lang="en-US" dirty="0"/>
              <a:t> </a:t>
            </a:r>
            <a:r>
              <a:rPr lang="en-US" dirty="0" err="1"/>
              <a:t>bacterial_cell_wall</a:t>
            </a:r>
            <a:r>
              <a:rPr lang="en-US" dirty="0"/>
              <a:t> </a:t>
            </a:r>
          </a:p>
          <a:p>
            <a:pPr eaLnBrk="1" fontAlgn="auto" hangingPunct="1">
              <a:spcAft>
                <a:spcPts val="0"/>
              </a:spcAft>
              <a:defRPr/>
            </a:pPr>
            <a:r>
              <a:rPr lang="en-US" dirty="0"/>
              <a:t>(IR4) </a:t>
            </a:r>
            <a:r>
              <a:rPr lang="en-US" i="1" dirty="0"/>
              <a:t>p</a:t>
            </a:r>
            <a:r>
              <a:rPr lang="en-US" dirty="0"/>
              <a:t> </a:t>
            </a:r>
            <a:r>
              <a:rPr lang="en-US" b="1" dirty="0"/>
              <a:t>lacks</a:t>
            </a:r>
            <a:r>
              <a:rPr lang="en-US" dirty="0"/>
              <a:t> disposition to undergo </a:t>
            </a:r>
            <a:r>
              <a:rPr lang="en-US" i="1" dirty="0"/>
              <a:t>proc1</a:t>
            </a:r>
            <a:r>
              <a:rPr lang="en-US" dirty="0"/>
              <a:t> </a:t>
            </a:r>
          </a:p>
          <a:p>
            <a:pPr lvl="1" eaLnBrk="1" fontAlgn="auto" hangingPunct="1">
              <a:spcAft>
                <a:spcPts val="0"/>
              </a:spcAft>
              <a:buFont typeface="Arial" charset="0"/>
              <a:buNone/>
              <a:defRPr/>
            </a:pPr>
            <a:r>
              <a:rPr lang="en-US" b="1" dirty="0"/>
              <a:t>	realized</a:t>
            </a:r>
            <a:r>
              <a:rPr lang="en-US" dirty="0"/>
              <a:t> in situation </a:t>
            </a:r>
            <a:r>
              <a:rPr lang="en-US" i="1" dirty="0"/>
              <a:t>s</a:t>
            </a:r>
            <a:endParaRPr lang="en-US" dirty="0"/>
          </a:p>
          <a:p>
            <a:pPr lvl="1" eaLnBrk="1" fontAlgn="auto" hangingPunct="1">
              <a:spcAft>
                <a:spcPts val="0"/>
              </a:spcAft>
              <a:buFont typeface="Arial" charset="0"/>
              <a:buNone/>
              <a:defRPr/>
            </a:pPr>
            <a:r>
              <a:rPr lang="en-US" dirty="0"/>
              <a:t>	&amp; </a:t>
            </a:r>
            <a:r>
              <a:rPr lang="en-US" i="1" dirty="0"/>
              <a:t>proc1</a:t>
            </a:r>
            <a:r>
              <a:rPr lang="en-US" dirty="0"/>
              <a:t> </a:t>
            </a:r>
            <a:r>
              <a:rPr lang="en-US" b="1" dirty="0" err="1"/>
              <a:t>negatively_regulates</a:t>
            </a:r>
            <a:r>
              <a:rPr lang="en-US" dirty="0"/>
              <a:t> </a:t>
            </a:r>
            <a:r>
              <a:rPr lang="en-US" i="1" dirty="0"/>
              <a:t>proc2</a:t>
            </a:r>
            <a:r>
              <a:rPr lang="en-US" dirty="0"/>
              <a:t>  &amp; </a:t>
            </a:r>
            <a:r>
              <a:rPr lang="en-US" i="1" dirty="0"/>
              <a:t>proc2</a:t>
            </a:r>
            <a:r>
              <a:rPr lang="en-US" dirty="0"/>
              <a:t> </a:t>
            </a:r>
            <a:r>
              <a:rPr lang="en-US" b="1" dirty="0" err="1"/>
              <a:t>has_participant</a:t>
            </a:r>
            <a:r>
              <a:rPr lang="en-US" dirty="0"/>
              <a:t> </a:t>
            </a:r>
            <a:r>
              <a:rPr lang="en-US" i="1" dirty="0"/>
              <a:t>p </a:t>
            </a:r>
            <a:r>
              <a:rPr lang="en-US" dirty="0"/>
              <a:t>→ </a:t>
            </a:r>
          </a:p>
          <a:p>
            <a:pPr eaLnBrk="1" fontAlgn="auto" hangingPunct="1">
              <a:spcAft>
                <a:spcPts val="0"/>
              </a:spcAft>
              <a:buFont typeface="Arial" charset="0"/>
              <a:buNone/>
              <a:defRPr/>
            </a:pPr>
            <a:r>
              <a:rPr lang="en-US" dirty="0"/>
              <a:t>	In situation </a:t>
            </a:r>
            <a:r>
              <a:rPr lang="en-US" i="1" dirty="0"/>
              <a:t>s,</a:t>
            </a:r>
            <a:r>
              <a:rPr lang="en-US" dirty="0"/>
              <a:t> </a:t>
            </a:r>
            <a:r>
              <a:rPr lang="en-US" i="1" dirty="0"/>
              <a:t>p </a:t>
            </a:r>
            <a:r>
              <a:rPr lang="en-US" b="1" dirty="0" err="1"/>
              <a:t>participates_in</a:t>
            </a:r>
            <a:r>
              <a:rPr lang="en-US" b="1" dirty="0"/>
              <a:t> </a:t>
            </a:r>
            <a:r>
              <a:rPr lang="en-US" i="1" dirty="0"/>
              <a:t>proc2</a:t>
            </a:r>
            <a:endParaRPr lang="en-US" dirty="0"/>
          </a:p>
          <a:p>
            <a:pPr eaLnBrk="1" fontAlgn="auto" hangingPunct="1">
              <a:spcAft>
                <a:spcPts val="0"/>
              </a:spcAft>
              <a:defRPr/>
            </a:pPr>
            <a:r>
              <a:rPr lang="en-US" dirty="0"/>
              <a:t>(D3) In the presence of methicillin, PBP2a </a:t>
            </a:r>
            <a:r>
              <a:rPr lang="en-US" b="1" dirty="0" err="1"/>
              <a:t>participates_in</a:t>
            </a:r>
            <a:r>
              <a:rPr lang="en-US" dirty="0"/>
              <a:t> </a:t>
            </a:r>
            <a:r>
              <a:rPr lang="en-US" dirty="0" err="1"/>
              <a:t>synthesis_of_peptidoglycan</a:t>
            </a:r>
            <a:r>
              <a:rPr lang="en-US" dirty="0"/>
              <a:t>.</a:t>
            </a:r>
          </a:p>
          <a:p>
            <a:pPr eaLnBrk="1" fontAlgn="auto" hangingPunct="1">
              <a:spcAft>
                <a:spcPts val="0"/>
              </a:spcAft>
              <a:defRPr/>
            </a:pPr>
            <a:r>
              <a:rPr lang="en-US" dirty="0"/>
              <a:t>(IR5) In situation </a:t>
            </a:r>
            <a:r>
              <a:rPr lang="en-US" i="1" dirty="0"/>
              <a:t>s</a:t>
            </a:r>
            <a:r>
              <a:rPr lang="en-US" dirty="0"/>
              <a:t>, </a:t>
            </a:r>
            <a:r>
              <a:rPr lang="en-US" i="1" dirty="0"/>
              <a:t>p1</a:t>
            </a:r>
            <a:r>
              <a:rPr lang="en-US" dirty="0"/>
              <a:t> </a:t>
            </a:r>
            <a:r>
              <a:rPr lang="en-US" b="1" dirty="0" err="1"/>
              <a:t>participates_in</a:t>
            </a:r>
            <a:r>
              <a:rPr lang="en-US" dirty="0"/>
              <a:t> </a:t>
            </a:r>
            <a:r>
              <a:rPr lang="en-US" i="1" dirty="0"/>
              <a:t>proc</a:t>
            </a:r>
            <a:r>
              <a:rPr lang="en-US" dirty="0"/>
              <a:t> &amp; </a:t>
            </a:r>
          </a:p>
          <a:p>
            <a:pPr lvl="1" eaLnBrk="1" fontAlgn="auto" hangingPunct="1">
              <a:spcAft>
                <a:spcPts val="0"/>
              </a:spcAft>
              <a:buFont typeface="Arial" charset="0"/>
              <a:buNone/>
              <a:defRPr/>
            </a:pPr>
            <a:r>
              <a:rPr lang="en-US" i="1" dirty="0"/>
              <a:t>	p1</a:t>
            </a:r>
            <a:r>
              <a:rPr lang="en-US" dirty="0"/>
              <a:t> </a:t>
            </a:r>
            <a:r>
              <a:rPr lang="en-US" b="1" dirty="0" err="1"/>
              <a:t>located_in</a:t>
            </a:r>
            <a:r>
              <a:rPr lang="en-US" dirty="0"/>
              <a:t> </a:t>
            </a:r>
            <a:r>
              <a:rPr lang="en-US" i="1" dirty="0"/>
              <a:t>p2</a:t>
            </a:r>
            <a:r>
              <a:rPr lang="en-US" dirty="0"/>
              <a:t> &amp; o </a:t>
            </a:r>
            <a:r>
              <a:rPr lang="en-US" dirty="0" err="1"/>
              <a:t>has_part</a:t>
            </a:r>
            <a:r>
              <a:rPr lang="en-US" dirty="0"/>
              <a:t> p2 → </a:t>
            </a:r>
          </a:p>
          <a:p>
            <a:pPr lvl="1" eaLnBrk="1" fontAlgn="auto" hangingPunct="1">
              <a:spcAft>
                <a:spcPts val="0"/>
              </a:spcAft>
              <a:buFont typeface="Arial" charset="0"/>
              <a:buNone/>
              <a:defRPr/>
            </a:pPr>
            <a:r>
              <a:rPr lang="en-US" i="1" dirty="0"/>
              <a:t>proc</a:t>
            </a:r>
            <a:r>
              <a:rPr lang="en-US" dirty="0"/>
              <a:t> </a:t>
            </a:r>
            <a:r>
              <a:rPr lang="en-US" b="1" dirty="0" err="1"/>
              <a:t>unfolds_in</a:t>
            </a:r>
            <a:r>
              <a:rPr lang="en-US" b="1" dirty="0"/>
              <a:t> </a:t>
            </a:r>
            <a:r>
              <a:rPr lang="en-US" i="1" dirty="0"/>
              <a:t>o</a:t>
            </a:r>
            <a:r>
              <a:rPr lang="en-US" dirty="0"/>
              <a:t> in situation </a:t>
            </a:r>
            <a:r>
              <a:rPr lang="en-US" i="1" dirty="0"/>
              <a:t>s</a:t>
            </a:r>
            <a:r>
              <a:rPr lang="en-US" dirty="0"/>
              <a:t>.</a:t>
            </a:r>
          </a:p>
          <a:p>
            <a:pPr eaLnBrk="1" fontAlgn="auto" hangingPunct="1">
              <a:spcAft>
                <a:spcPts val="0"/>
              </a:spcAft>
              <a:defRPr/>
            </a:pPr>
            <a:r>
              <a:rPr lang="en-US" dirty="0"/>
              <a:t>(D4) </a:t>
            </a:r>
            <a:r>
              <a:rPr lang="en-US" dirty="0" err="1"/>
              <a:t>synthesis_of_peptidoglycan</a:t>
            </a:r>
            <a:r>
              <a:rPr lang="en-US" dirty="0"/>
              <a:t> </a:t>
            </a:r>
            <a:r>
              <a:rPr lang="en-US" b="1" dirty="0" err="1"/>
              <a:t>unfolds_in</a:t>
            </a:r>
            <a:r>
              <a:rPr lang="en-US" dirty="0"/>
              <a:t> MRSa in the presence of methicillin.</a:t>
            </a:r>
          </a:p>
          <a:p>
            <a:pPr eaLnBrk="1" fontAlgn="auto" hangingPunct="1">
              <a:spcAft>
                <a:spcPts val="0"/>
              </a:spcAft>
              <a:defRPr/>
            </a:pPr>
            <a:r>
              <a:rPr lang="en-US" dirty="0"/>
              <a:t>(IR6)</a:t>
            </a:r>
            <a:r>
              <a:rPr lang="en-US" i="1" dirty="0"/>
              <a:t> </a:t>
            </a:r>
            <a:r>
              <a:rPr lang="en-US" dirty="0"/>
              <a:t>In situation </a:t>
            </a:r>
            <a:r>
              <a:rPr lang="en-US" i="1" dirty="0"/>
              <a:t>s</a:t>
            </a:r>
            <a:r>
              <a:rPr lang="en-US" dirty="0"/>
              <a:t>, </a:t>
            </a:r>
            <a:r>
              <a:rPr lang="en-US" i="1" dirty="0"/>
              <a:t>proc</a:t>
            </a:r>
            <a:r>
              <a:rPr lang="en-US" dirty="0"/>
              <a:t> </a:t>
            </a:r>
            <a:r>
              <a:rPr lang="en-US" b="1" dirty="0" err="1"/>
              <a:t>unfolds_in</a:t>
            </a:r>
            <a:r>
              <a:rPr lang="en-US" dirty="0"/>
              <a:t> </a:t>
            </a:r>
            <a:r>
              <a:rPr lang="en-US" i="1" dirty="0"/>
              <a:t>o</a:t>
            </a:r>
            <a:r>
              <a:rPr lang="en-US" dirty="0"/>
              <a:t> &amp; </a:t>
            </a:r>
          </a:p>
          <a:p>
            <a:pPr eaLnBrk="1" fontAlgn="auto" hangingPunct="1">
              <a:spcAft>
                <a:spcPts val="0"/>
              </a:spcAft>
              <a:buFont typeface="Arial" charset="0"/>
              <a:buNone/>
              <a:defRPr/>
            </a:pPr>
            <a:r>
              <a:rPr lang="en-US" i="1" dirty="0"/>
              <a:t>	proc</a:t>
            </a:r>
            <a:r>
              <a:rPr lang="en-US" dirty="0"/>
              <a:t> </a:t>
            </a:r>
            <a:r>
              <a:rPr lang="en-US" b="1" dirty="0" err="1"/>
              <a:t>results_in_development_of</a:t>
            </a:r>
            <a:r>
              <a:rPr lang="en-US" dirty="0"/>
              <a:t> </a:t>
            </a:r>
            <a:r>
              <a:rPr lang="en-US" i="1" dirty="0"/>
              <a:t>p</a:t>
            </a:r>
            <a:r>
              <a:rPr lang="en-US" dirty="0"/>
              <a:t> → </a:t>
            </a:r>
          </a:p>
          <a:p>
            <a:pPr eaLnBrk="1" fontAlgn="auto" hangingPunct="1">
              <a:spcAft>
                <a:spcPts val="0"/>
              </a:spcAft>
              <a:buFont typeface="Arial" charset="0"/>
              <a:buNone/>
              <a:defRPr/>
            </a:pPr>
            <a:r>
              <a:rPr lang="en-US" i="1" dirty="0"/>
              <a:t>	p </a:t>
            </a:r>
            <a:r>
              <a:rPr lang="en-US" b="1" dirty="0" err="1"/>
              <a:t>part_of</a:t>
            </a:r>
            <a:r>
              <a:rPr lang="en-US" b="1" dirty="0"/>
              <a:t> </a:t>
            </a:r>
            <a:r>
              <a:rPr lang="en-US" i="1" dirty="0"/>
              <a:t>o</a:t>
            </a:r>
            <a:r>
              <a:rPr lang="en-US" dirty="0"/>
              <a:t> in situation </a:t>
            </a:r>
            <a:r>
              <a:rPr lang="en-US" i="1" dirty="0"/>
              <a:t>s</a:t>
            </a:r>
            <a:endParaRPr lang="en-US" dirty="0"/>
          </a:p>
          <a:p>
            <a:pPr eaLnBrk="1" fontAlgn="auto" hangingPunct="1">
              <a:spcAft>
                <a:spcPts val="0"/>
              </a:spcAft>
              <a:defRPr/>
            </a:pPr>
            <a:r>
              <a:rPr lang="en-US" dirty="0"/>
              <a:t>(D5) Canonical </a:t>
            </a:r>
            <a:r>
              <a:rPr lang="en-US" dirty="0" err="1"/>
              <a:t>bacterial_cell_wall</a:t>
            </a:r>
            <a:r>
              <a:rPr lang="en-US" dirty="0"/>
              <a:t> </a:t>
            </a:r>
            <a:r>
              <a:rPr lang="en-US" b="1" dirty="0" err="1"/>
              <a:t>part_of</a:t>
            </a:r>
            <a:r>
              <a:rPr lang="en-US" dirty="0"/>
              <a:t> MRSa in the presence of methicillin.</a:t>
            </a:r>
          </a:p>
          <a:p>
            <a:pPr eaLnBrk="1" fontAlgn="auto" hangingPunct="1">
              <a:spcAft>
                <a:spcPts val="0"/>
              </a:spcAft>
              <a:defRPr/>
            </a:pPr>
            <a:endParaRPr lang="en-US" dirty="0"/>
          </a:p>
          <a:p>
            <a:pPr eaLnBrk="1" fontAlgn="auto" hangingPunct="1">
              <a:spcAft>
                <a:spcPts val="0"/>
              </a:spcAft>
              <a:defRPr/>
            </a:pPr>
            <a:endParaRPr lang="en-US" dirty="0"/>
          </a:p>
        </p:txBody>
      </p:sp>
      <p:sp>
        <p:nvSpPr>
          <p:cNvPr id="340997" name="Slide Number Placeholder 7">
            <a:extLst>
              <a:ext uri="{FF2B5EF4-FFF2-40B4-BE49-F238E27FC236}">
                <a16:creationId xmlns:a16="http://schemas.microsoft.com/office/drawing/2014/main" id="{856983F7-31B8-42EC-BE3E-17B31CF0CC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06182913-2C4A-4FDA-8DDE-734CA67FB519}" type="slidenum">
              <a:rPr lang="en-US" altLang="en-US" sz="1200" smtClean="0">
                <a:solidFill>
                  <a:srgbClr val="898989"/>
                </a:solidFill>
              </a:rPr>
              <a:pPr eaLnBrk="1" hangingPunct="1">
                <a:spcBef>
                  <a:spcPct val="0"/>
                </a:spcBef>
                <a:buFontTx/>
                <a:buNone/>
              </a:pPr>
              <a:t>125</a:t>
            </a:fld>
            <a:endParaRPr lang="en-US" altLang="en-US" sz="1200">
              <a:solidFill>
                <a:srgbClr val="898989"/>
              </a:solidFill>
            </a:endParaRPr>
          </a:p>
        </p:txBody>
      </p:sp>
    </p:spTree>
    <p:custDataLst>
      <p:tags r:id="rId1"/>
    </p:custData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itle 3">
            <a:extLst>
              <a:ext uri="{FF2B5EF4-FFF2-40B4-BE49-F238E27FC236}">
                <a16:creationId xmlns:a16="http://schemas.microsoft.com/office/drawing/2014/main" id="{4CA8BB74-8710-45EA-B647-B35866E007E7}"/>
              </a:ext>
            </a:extLst>
          </p:cNvPr>
          <p:cNvSpPr>
            <a:spLocks noGrp="1"/>
          </p:cNvSpPr>
          <p:nvPr>
            <p:ph type="title"/>
          </p:nvPr>
        </p:nvSpPr>
        <p:spPr/>
        <p:txBody>
          <a:bodyPr/>
          <a:lstStyle/>
          <a:p>
            <a:pPr eaLnBrk="1" hangingPunct="1"/>
            <a:r>
              <a:rPr lang="en-US" altLang="en-US"/>
              <a:t>Formalizing MRSa Resistance</a:t>
            </a:r>
          </a:p>
        </p:txBody>
      </p:sp>
      <p:sp>
        <p:nvSpPr>
          <p:cNvPr id="5" name="Content Placeholder 4">
            <a:extLst>
              <a:ext uri="{FF2B5EF4-FFF2-40B4-BE49-F238E27FC236}">
                <a16:creationId xmlns:a16="http://schemas.microsoft.com/office/drawing/2014/main" id="{61040EC8-FF01-4268-AB3D-0B331AD951D3}"/>
              </a:ext>
            </a:extLst>
          </p:cNvPr>
          <p:cNvSpPr>
            <a:spLocks noGrp="1"/>
          </p:cNvSpPr>
          <p:nvPr>
            <p:ph sz="half" idx="1"/>
          </p:nvPr>
        </p:nvSpPr>
        <p:spPr/>
        <p:txBody>
          <a:bodyPr rtlCol="0">
            <a:normAutofit fontScale="40000" lnSpcReduction="20000"/>
          </a:bodyPr>
          <a:lstStyle/>
          <a:p>
            <a:pPr marL="514350" indent="-514350" eaLnBrk="1" fontAlgn="auto" hangingPunct="1">
              <a:spcAft>
                <a:spcPts val="0"/>
              </a:spcAft>
              <a:buFont typeface="Arial" charset="0"/>
              <a:buNone/>
              <a:defRPr/>
            </a:pPr>
            <a:r>
              <a:rPr lang="en-US" sz="5000" dirty="0"/>
              <a:t>Domain</a:t>
            </a:r>
          </a:p>
          <a:p>
            <a:pPr marL="514350" indent="-514350" eaLnBrk="1" fontAlgn="auto" hangingPunct="1">
              <a:spcAft>
                <a:spcPts val="0"/>
              </a:spcAft>
              <a:buFont typeface="Arial" charset="0"/>
              <a:buNone/>
              <a:defRPr/>
            </a:pPr>
            <a:endParaRPr lang="en-US" dirty="0"/>
          </a:p>
          <a:p>
            <a:pPr marL="514350" indent="-514350" eaLnBrk="1" fontAlgn="auto" hangingPunct="1">
              <a:spcAft>
                <a:spcPts val="0"/>
              </a:spcAft>
              <a:buFont typeface="+mj-lt"/>
              <a:buAutoNum type="arabicPeriod"/>
              <a:defRPr/>
            </a:pPr>
            <a:r>
              <a:rPr lang="en-US" dirty="0"/>
              <a:t>bacteria </a:t>
            </a:r>
            <a:r>
              <a:rPr lang="en-US" b="1" dirty="0" err="1"/>
              <a:t>is_a</a:t>
            </a:r>
            <a:r>
              <a:rPr lang="en-US" dirty="0"/>
              <a:t> organism</a:t>
            </a:r>
          </a:p>
          <a:p>
            <a:pPr marL="514350" indent="-514350" eaLnBrk="1" fontAlgn="auto" hangingPunct="1">
              <a:spcAft>
                <a:spcPts val="0"/>
              </a:spcAft>
              <a:buFont typeface="+mj-lt"/>
              <a:buAutoNum type="arabicPeriod"/>
              <a:defRPr/>
            </a:pPr>
            <a:r>
              <a:rPr lang="en-US" dirty="0"/>
              <a:t>MRSa </a:t>
            </a:r>
            <a:r>
              <a:rPr lang="en-US" b="1" dirty="0" err="1"/>
              <a:t>is_a</a:t>
            </a:r>
            <a:r>
              <a:rPr lang="en-US" dirty="0"/>
              <a:t> bacterium</a:t>
            </a:r>
          </a:p>
          <a:p>
            <a:pPr marL="514350" indent="-514350" eaLnBrk="1" fontAlgn="auto" hangingPunct="1">
              <a:spcAft>
                <a:spcPts val="0"/>
              </a:spcAft>
              <a:buFont typeface="+mj-lt"/>
              <a:buAutoNum type="arabicPeriod"/>
              <a:defRPr/>
            </a:pPr>
            <a:r>
              <a:rPr lang="en-US" dirty="0" err="1"/>
              <a:t>synthesis_of_peptidoglycan</a:t>
            </a:r>
            <a:r>
              <a:rPr lang="en-US" dirty="0"/>
              <a:t> </a:t>
            </a:r>
            <a:r>
              <a:rPr lang="en-US" b="1" dirty="0" err="1"/>
              <a:t>is_a</a:t>
            </a:r>
            <a:r>
              <a:rPr lang="en-US" dirty="0"/>
              <a:t> process and </a:t>
            </a:r>
            <a:r>
              <a:rPr lang="en-US" b="1" dirty="0" err="1"/>
              <a:t>has_participant</a:t>
            </a:r>
            <a:r>
              <a:rPr lang="en-US" b="1" dirty="0"/>
              <a:t> </a:t>
            </a:r>
            <a:r>
              <a:rPr lang="en-US" dirty="0" err="1"/>
              <a:t>Penicillin_Binding_Protein</a:t>
            </a:r>
            <a:r>
              <a:rPr lang="en-US" dirty="0"/>
              <a:t> (PBP)</a:t>
            </a:r>
          </a:p>
          <a:p>
            <a:pPr marL="514350" indent="-514350" eaLnBrk="1" fontAlgn="auto" hangingPunct="1">
              <a:spcAft>
                <a:spcPts val="0"/>
              </a:spcAft>
              <a:buFont typeface="+mj-lt"/>
              <a:buAutoNum type="arabicPeriod"/>
              <a:defRPr/>
            </a:pPr>
            <a:r>
              <a:rPr lang="en-US" dirty="0"/>
              <a:t>PBP </a:t>
            </a:r>
            <a:r>
              <a:rPr lang="en-US" b="1" dirty="0" err="1"/>
              <a:t>has_function_realized_as_process</a:t>
            </a:r>
            <a:r>
              <a:rPr lang="en-US" dirty="0"/>
              <a:t> </a:t>
            </a:r>
            <a:r>
              <a:rPr lang="en-US" dirty="0" err="1"/>
              <a:t>synthesis_of_peptidoglycan</a:t>
            </a:r>
            <a:endParaRPr lang="en-US" dirty="0"/>
          </a:p>
          <a:p>
            <a:pPr marL="514350" indent="-514350" eaLnBrk="1" fontAlgn="auto" hangingPunct="1">
              <a:spcAft>
                <a:spcPts val="0"/>
              </a:spcAft>
              <a:buFont typeface="+mj-lt"/>
              <a:buAutoNum type="arabicPeriod"/>
              <a:defRPr/>
            </a:pPr>
            <a:r>
              <a:rPr lang="en-US" dirty="0" err="1"/>
              <a:t>Bacterial_cell_wall</a:t>
            </a:r>
            <a:r>
              <a:rPr lang="en-US" dirty="0"/>
              <a:t> </a:t>
            </a:r>
            <a:r>
              <a:rPr lang="en-US" b="1" dirty="0" err="1"/>
              <a:t>is_location_of</a:t>
            </a:r>
            <a:r>
              <a:rPr lang="en-US" b="1" dirty="0"/>
              <a:t> </a:t>
            </a:r>
            <a:r>
              <a:rPr lang="en-US" dirty="0"/>
              <a:t>PBP </a:t>
            </a:r>
          </a:p>
          <a:p>
            <a:pPr marL="514350" indent="-514350" eaLnBrk="1" fontAlgn="auto" hangingPunct="1">
              <a:spcAft>
                <a:spcPts val="0"/>
              </a:spcAft>
              <a:buFont typeface="+mj-lt"/>
              <a:buAutoNum type="arabicPeriod"/>
              <a:defRPr/>
            </a:pPr>
            <a:r>
              <a:rPr lang="en-US" dirty="0" err="1"/>
              <a:t>synthesis_of_peptidoglycan</a:t>
            </a:r>
            <a:r>
              <a:rPr lang="en-US" dirty="0"/>
              <a:t> </a:t>
            </a:r>
            <a:r>
              <a:rPr lang="en-US" b="1" dirty="0" err="1"/>
              <a:t>results_in_development_of</a:t>
            </a:r>
            <a:r>
              <a:rPr lang="en-US" dirty="0"/>
              <a:t> canonical </a:t>
            </a:r>
            <a:r>
              <a:rPr lang="en-US" dirty="0" err="1"/>
              <a:t>bacterial_cell_wall</a:t>
            </a:r>
            <a:endParaRPr lang="en-US" dirty="0"/>
          </a:p>
          <a:p>
            <a:pPr marL="514350" indent="-514350" eaLnBrk="1" fontAlgn="auto" hangingPunct="1">
              <a:spcAft>
                <a:spcPts val="0"/>
              </a:spcAft>
              <a:buFont typeface="+mj-lt"/>
              <a:buAutoNum type="arabicPeriod"/>
              <a:defRPr/>
            </a:pPr>
            <a:r>
              <a:rPr lang="en-US" dirty="0" err="1"/>
              <a:t>formation_of_bacterial_cell_wall</a:t>
            </a:r>
            <a:r>
              <a:rPr lang="en-US" dirty="0"/>
              <a:t> </a:t>
            </a:r>
            <a:r>
              <a:rPr lang="en-US" b="1" dirty="0" err="1"/>
              <a:t>is_a</a:t>
            </a:r>
            <a:r>
              <a:rPr lang="en-US" dirty="0"/>
              <a:t> process</a:t>
            </a:r>
          </a:p>
          <a:p>
            <a:pPr marL="514350" indent="-514350" eaLnBrk="1" fontAlgn="auto" hangingPunct="1">
              <a:spcAft>
                <a:spcPts val="0"/>
              </a:spcAft>
              <a:buFont typeface="+mj-lt"/>
              <a:buAutoNum type="arabicPeriod"/>
              <a:defRPr/>
            </a:pPr>
            <a:r>
              <a:rPr lang="en-US" dirty="0"/>
              <a:t>PBP2a </a:t>
            </a:r>
            <a:r>
              <a:rPr lang="en-US" b="1" dirty="0" err="1"/>
              <a:t>is_a</a:t>
            </a:r>
            <a:r>
              <a:rPr lang="en-US" dirty="0"/>
              <a:t> PBP</a:t>
            </a:r>
          </a:p>
          <a:p>
            <a:pPr marL="514350" indent="-514350" eaLnBrk="1" fontAlgn="auto" hangingPunct="1">
              <a:spcAft>
                <a:spcPts val="0"/>
              </a:spcAft>
              <a:buFont typeface="+mj-lt"/>
              <a:buAutoNum type="arabicPeriod"/>
              <a:defRPr/>
            </a:pPr>
            <a:r>
              <a:rPr lang="en-US" dirty="0" err="1"/>
              <a:t>methicillin_PBP_binding_process</a:t>
            </a:r>
            <a:r>
              <a:rPr lang="en-US" dirty="0"/>
              <a:t> </a:t>
            </a:r>
            <a:r>
              <a:rPr lang="en-US" b="1" dirty="0" err="1"/>
              <a:t>is_a</a:t>
            </a:r>
            <a:r>
              <a:rPr lang="en-US" dirty="0"/>
              <a:t> binding process that </a:t>
            </a:r>
            <a:r>
              <a:rPr lang="en-US" b="1" dirty="0" err="1"/>
              <a:t>has_participant</a:t>
            </a:r>
            <a:r>
              <a:rPr lang="en-US" dirty="0" err="1"/>
              <a:t>s</a:t>
            </a:r>
            <a:r>
              <a:rPr lang="en-US" dirty="0"/>
              <a:t> methicillin and PBP </a:t>
            </a:r>
          </a:p>
          <a:p>
            <a:pPr marL="514350" indent="-514350" eaLnBrk="1" fontAlgn="auto" hangingPunct="1">
              <a:spcAft>
                <a:spcPts val="0"/>
              </a:spcAft>
              <a:buFont typeface="+mj-lt"/>
              <a:buAutoNum type="arabicPeriod"/>
              <a:defRPr/>
            </a:pPr>
            <a:r>
              <a:rPr lang="en-US" dirty="0" err="1"/>
              <a:t>affinity_to_methicillin</a:t>
            </a:r>
            <a:r>
              <a:rPr lang="en-US" dirty="0"/>
              <a:t> </a:t>
            </a:r>
            <a:r>
              <a:rPr lang="en-US" b="1" dirty="0" err="1"/>
              <a:t>disposition_of</a:t>
            </a:r>
            <a:r>
              <a:rPr lang="en-US" b="1" dirty="0"/>
              <a:t> </a:t>
            </a:r>
            <a:r>
              <a:rPr lang="en-US" dirty="0"/>
              <a:t>some PBP to undergo a </a:t>
            </a:r>
            <a:r>
              <a:rPr lang="en-US" dirty="0" err="1"/>
              <a:t>methicillin_PBP_binding_process</a:t>
            </a:r>
            <a:r>
              <a:rPr lang="en-US" dirty="0"/>
              <a:t> that is </a:t>
            </a:r>
            <a:r>
              <a:rPr lang="en-US" b="1" dirty="0"/>
              <a:t>realized</a:t>
            </a:r>
            <a:r>
              <a:rPr lang="en-US" dirty="0"/>
              <a:t> in the presence of a methicillin.</a:t>
            </a:r>
          </a:p>
          <a:p>
            <a:pPr marL="514350" indent="-514350" eaLnBrk="1" fontAlgn="auto" hangingPunct="1">
              <a:spcAft>
                <a:spcPts val="0"/>
              </a:spcAft>
              <a:buFont typeface="+mj-lt"/>
              <a:buAutoNum type="arabicPeriod"/>
              <a:defRPr/>
            </a:pPr>
            <a:r>
              <a:rPr lang="en-US" dirty="0" err="1"/>
              <a:t>methicillin_PBP_binding_process</a:t>
            </a:r>
            <a:r>
              <a:rPr lang="en-US" dirty="0"/>
              <a:t> </a:t>
            </a:r>
            <a:r>
              <a:rPr lang="en-US" b="1" dirty="0" err="1"/>
              <a:t>negatively_regulates</a:t>
            </a:r>
            <a:r>
              <a:rPr lang="en-US" dirty="0"/>
              <a:t> </a:t>
            </a:r>
            <a:r>
              <a:rPr lang="en-US" dirty="0" err="1"/>
              <a:t>synthesis_of_peptidoglycan</a:t>
            </a:r>
            <a:r>
              <a:rPr lang="en-US" dirty="0"/>
              <a:t>.</a:t>
            </a:r>
          </a:p>
          <a:p>
            <a:pPr marL="514350" indent="-514350" eaLnBrk="1" fontAlgn="auto" hangingPunct="1">
              <a:spcAft>
                <a:spcPts val="0"/>
              </a:spcAft>
              <a:buFont typeface="+mj-lt"/>
              <a:buAutoNum type="arabicPeriod"/>
              <a:defRPr/>
            </a:pPr>
            <a:r>
              <a:rPr lang="en-US" dirty="0"/>
              <a:t>PBP2a </a:t>
            </a:r>
            <a:r>
              <a:rPr lang="en-US" b="1" dirty="0"/>
              <a:t>lacks</a:t>
            </a:r>
            <a:r>
              <a:rPr lang="en-US" dirty="0"/>
              <a:t> </a:t>
            </a:r>
            <a:r>
              <a:rPr lang="en-US" dirty="0" err="1"/>
              <a:t>affinity_to_methicillin</a:t>
            </a:r>
            <a:endParaRPr lang="en-US" dirty="0"/>
          </a:p>
          <a:p>
            <a:pPr marL="514350" indent="-514350" eaLnBrk="1" fontAlgn="auto" hangingPunct="1">
              <a:spcAft>
                <a:spcPts val="0"/>
              </a:spcAft>
              <a:buFont typeface="+mj-lt"/>
              <a:buAutoNum type="arabicPeriod"/>
              <a:defRPr/>
            </a:pPr>
            <a:r>
              <a:rPr lang="en-US" i="1" dirty="0" err="1"/>
              <a:t>mecA</a:t>
            </a:r>
            <a:r>
              <a:rPr lang="en-US" dirty="0"/>
              <a:t> </a:t>
            </a:r>
            <a:r>
              <a:rPr lang="en-US" b="1" dirty="0" err="1"/>
              <a:t>is_a</a:t>
            </a:r>
            <a:r>
              <a:rPr lang="en-US" dirty="0"/>
              <a:t> gene</a:t>
            </a:r>
          </a:p>
          <a:p>
            <a:pPr marL="514350" indent="-514350" eaLnBrk="1" fontAlgn="auto" hangingPunct="1">
              <a:spcAft>
                <a:spcPts val="0"/>
              </a:spcAft>
              <a:buFont typeface="+mj-lt"/>
              <a:buAutoNum type="arabicPeriod"/>
              <a:defRPr/>
            </a:pPr>
            <a:r>
              <a:rPr lang="en-US" dirty="0"/>
              <a:t>MRSa </a:t>
            </a:r>
            <a:r>
              <a:rPr lang="en-US" b="1" dirty="0" err="1"/>
              <a:t>has_part</a:t>
            </a:r>
            <a:r>
              <a:rPr lang="en-US" dirty="0"/>
              <a:t> </a:t>
            </a:r>
            <a:r>
              <a:rPr lang="en-US" i="1" dirty="0" err="1"/>
              <a:t>mecA</a:t>
            </a:r>
            <a:endParaRPr lang="en-US" dirty="0"/>
          </a:p>
          <a:p>
            <a:pPr marL="514350" indent="-514350" eaLnBrk="1" fontAlgn="auto" hangingPunct="1">
              <a:spcAft>
                <a:spcPts val="0"/>
              </a:spcAft>
              <a:buFont typeface="+mj-lt"/>
              <a:buAutoNum type="arabicPeriod"/>
              <a:defRPr/>
            </a:pPr>
            <a:r>
              <a:rPr lang="en-US" i="1" dirty="0" err="1"/>
              <a:t>mecA</a:t>
            </a:r>
            <a:r>
              <a:rPr lang="en-US" dirty="0"/>
              <a:t> </a:t>
            </a:r>
            <a:r>
              <a:rPr lang="en-US" b="1" dirty="0" err="1"/>
              <a:t>generically_specifies</a:t>
            </a:r>
            <a:r>
              <a:rPr lang="en-US" dirty="0"/>
              <a:t> PBP2a_production</a:t>
            </a:r>
          </a:p>
          <a:p>
            <a:pPr marL="514350" indent="-514350" eaLnBrk="1" fontAlgn="auto" hangingPunct="1">
              <a:spcAft>
                <a:spcPts val="0"/>
              </a:spcAft>
              <a:buFont typeface="+mj-lt"/>
              <a:buAutoNum type="arabicPeriod"/>
              <a:defRPr/>
            </a:pPr>
            <a:r>
              <a:rPr lang="en-US" dirty="0"/>
              <a:t>PBP2a_production </a:t>
            </a:r>
            <a:r>
              <a:rPr lang="en-US" b="1" dirty="0" err="1"/>
              <a:t>results_in_formation_of</a:t>
            </a:r>
            <a:r>
              <a:rPr lang="en-US" dirty="0"/>
              <a:t> PBP2a</a:t>
            </a:r>
          </a:p>
          <a:p>
            <a:pPr eaLnBrk="1" fontAlgn="auto" hangingPunct="1">
              <a:spcAft>
                <a:spcPts val="0"/>
              </a:spcAft>
              <a:defRPr/>
            </a:pPr>
            <a:endParaRPr lang="en-US" dirty="0"/>
          </a:p>
        </p:txBody>
      </p:sp>
      <p:sp>
        <p:nvSpPr>
          <p:cNvPr id="6" name="Content Placeholder 5">
            <a:extLst>
              <a:ext uri="{FF2B5EF4-FFF2-40B4-BE49-F238E27FC236}">
                <a16:creationId xmlns:a16="http://schemas.microsoft.com/office/drawing/2014/main" id="{DAD7DA2B-4555-4C16-8929-C87E203C1959}"/>
              </a:ext>
            </a:extLst>
          </p:cNvPr>
          <p:cNvSpPr>
            <a:spLocks noGrp="1"/>
          </p:cNvSpPr>
          <p:nvPr>
            <p:ph sz="half" idx="2"/>
          </p:nvPr>
        </p:nvSpPr>
        <p:spPr/>
        <p:txBody>
          <a:bodyPr rtlCol="0">
            <a:normAutofit fontScale="40000" lnSpcReduction="20000"/>
          </a:bodyPr>
          <a:lstStyle/>
          <a:p>
            <a:pPr eaLnBrk="1" fontAlgn="auto" hangingPunct="1">
              <a:spcAft>
                <a:spcPts val="0"/>
              </a:spcAft>
              <a:buFont typeface="Arial" charset="0"/>
              <a:buNone/>
              <a:defRPr/>
            </a:pPr>
            <a:r>
              <a:rPr lang="en-US" sz="5000" dirty="0"/>
              <a:t>Inferences</a:t>
            </a:r>
          </a:p>
          <a:p>
            <a:pPr eaLnBrk="1" fontAlgn="auto" hangingPunct="1">
              <a:spcAft>
                <a:spcPts val="0"/>
              </a:spcAft>
              <a:defRPr/>
            </a:pPr>
            <a:r>
              <a:rPr lang="en-US" dirty="0"/>
              <a:t>(IR1) </a:t>
            </a:r>
            <a:r>
              <a:rPr lang="en-US" i="1" dirty="0"/>
              <a:t>x</a:t>
            </a:r>
            <a:r>
              <a:rPr lang="en-US" dirty="0"/>
              <a:t> </a:t>
            </a:r>
            <a:r>
              <a:rPr lang="en-US" b="1" dirty="0" err="1"/>
              <a:t>is_a</a:t>
            </a:r>
            <a:r>
              <a:rPr lang="en-US" dirty="0"/>
              <a:t> </a:t>
            </a:r>
            <a:r>
              <a:rPr lang="en-US" i="1" dirty="0"/>
              <a:t>y</a:t>
            </a:r>
            <a:r>
              <a:rPr lang="en-US" dirty="0"/>
              <a:t> &amp; </a:t>
            </a:r>
            <a:r>
              <a:rPr lang="en-US" i="1" dirty="0"/>
              <a:t>y</a:t>
            </a:r>
            <a:r>
              <a:rPr lang="en-US" dirty="0"/>
              <a:t> </a:t>
            </a:r>
            <a:r>
              <a:rPr lang="en-US" b="1" dirty="0" err="1"/>
              <a:t>is_a</a:t>
            </a:r>
            <a:r>
              <a:rPr lang="en-US" dirty="0"/>
              <a:t> </a:t>
            </a:r>
            <a:r>
              <a:rPr lang="en-US" i="1" dirty="0"/>
              <a:t>z</a:t>
            </a:r>
            <a:r>
              <a:rPr lang="en-US" dirty="0"/>
              <a:t> → </a:t>
            </a:r>
            <a:r>
              <a:rPr lang="en-US" i="1" dirty="0"/>
              <a:t>x</a:t>
            </a:r>
            <a:r>
              <a:rPr lang="en-US" dirty="0"/>
              <a:t> </a:t>
            </a:r>
            <a:r>
              <a:rPr lang="en-US" b="1" dirty="0" err="1"/>
              <a:t>is_a</a:t>
            </a:r>
            <a:r>
              <a:rPr lang="en-US" dirty="0"/>
              <a:t> </a:t>
            </a:r>
            <a:r>
              <a:rPr lang="en-US" i="1" dirty="0"/>
              <a:t>z</a:t>
            </a:r>
            <a:endParaRPr lang="en-US" dirty="0"/>
          </a:p>
          <a:p>
            <a:pPr eaLnBrk="1" fontAlgn="auto" hangingPunct="1">
              <a:spcAft>
                <a:spcPts val="0"/>
              </a:spcAft>
              <a:defRPr/>
            </a:pPr>
            <a:r>
              <a:rPr lang="en-US" dirty="0"/>
              <a:t>(IR2) </a:t>
            </a:r>
            <a:r>
              <a:rPr lang="en-US" i="1" dirty="0"/>
              <a:t>x</a:t>
            </a:r>
            <a:r>
              <a:rPr lang="en-US" dirty="0"/>
              <a:t> </a:t>
            </a:r>
            <a:r>
              <a:rPr lang="en-US" b="1" dirty="0" err="1"/>
              <a:t>has_part</a:t>
            </a:r>
            <a:r>
              <a:rPr lang="en-US" dirty="0"/>
              <a:t> </a:t>
            </a:r>
            <a:r>
              <a:rPr lang="en-US" i="1" dirty="0"/>
              <a:t>y</a:t>
            </a:r>
            <a:r>
              <a:rPr lang="en-US" dirty="0"/>
              <a:t> &amp; </a:t>
            </a:r>
            <a:r>
              <a:rPr lang="en-US" i="1" dirty="0"/>
              <a:t>y</a:t>
            </a:r>
            <a:r>
              <a:rPr lang="en-US" dirty="0"/>
              <a:t> </a:t>
            </a:r>
            <a:r>
              <a:rPr lang="en-US" b="1" dirty="0" err="1"/>
              <a:t>has_part</a:t>
            </a:r>
            <a:r>
              <a:rPr lang="en-US" dirty="0"/>
              <a:t> </a:t>
            </a:r>
            <a:r>
              <a:rPr lang="en-US" i="1" dirty="0"/>
              <a:t>z</a:t>
            </a:r>
            <a:r>
              <a:rPr lang="en-US" dirty="0"/>
              <a:t> → </a:t>
            </a:r>
            <a:r>
              <a:rPr lang="en-US" i="1" dirty="0"/>
              <a:t>x</a:t>
            </a:r>
            <a:r>
              <a:rPr lang="en-US" dirty="0"/>
              <a:t> </a:t>
            </a:r>
            <a:r>
              <a:rPr lang="en-US" b="1" dirty="0" err="1"/>
              <a:t>has_part</a:t>
            </a:r>
            <a:r>
              <a:rPr lang="en-US" dirty="0"/>
              <a:t> </a:t>
            </a:r>
            <a:r>
              <a:rPr lang="en-US" i="1" dirty="0"/>
              <a:t>z</a:t>
            </a:r>
            <a:endParaRPr lang="en-US" dirty="0"/>
          </a:p>
          <a:p>
            <a:pPr eaLnBrk="1" fontAlgn="auto" hangingPunct="1">
              <a:spcAft>
                <a:spcPts val="0"/>
              </a:spcAft>
              <a:defRPr/>
            </a:pPr>
            <a:r>
              <a:rPr lang="en-US" dirty="0"/>
              <a:t>(D1) MRSa </a:t>
            </a:r>
            <a:r>
              <a:rPr lang="en-US" b="1" dirty="0" err="1"/>
              <a:t>is_a</a:t>
            </a:r>
            <a:r>
              <a:rPr lang="en-US" dirty="0"/>
              <a:t> organism </a:t>
            </a:r>
          </a:p>
          <a:p>
            <a:pPr eaLnBrk="1" fontAlgn="auto" hangingPunct="1">
              <a:spcAft>
                <a:spcPts val="0"/>
              </a:spcAft>
              <a:defRPr/>
            </a:pPr>
            <a:r>
              <a:rPr lang="en-US" dirty="0"/>
              <a:t>(IR3) </a:t>
            </a:r>
            <a:r>
              <a:rPr lang="en-US" i="1" dirty="0"/>
              <a:t>o</a:t>
            </a:r>
            <a:r>
              <a:rPr lang="en-US" dirty="0"/>
              <a:t> </a:t>
            </a:r>
            <a:r>
              <a:rPr lang="en-US" b="1" dirty="0" err="1"/>
              <a:t>is_a</a:t>
            </a:r>
            <a:r>
              <a:rPr lang="en-US" dirty="0"/>
              <a:t> organism &amp; </a:t>
            </a:r>
            <a:r>
              <a:rPr lang="en-US" i="1" dirty="0"/>
              <a:t>g</a:t>
            </a:r>
            <a:r>
              <a:rPr lang="en-US" dirty="0"/>
              <a:t> </a:t>
            </a:r>
            <a:r>
              <a:rPr lang="en-US" b="1" dirty="0" err="1"/>
              <a:t>is_a</a:t>
            </a:r>
            <a:r>
              <a:rPr lang="en-US" dirty="0"/>
              <a:t> gene &amp; </a:t>
            </a:r>
            <a:r>
              <a:rPr lang="en-US" i="1" dirty="0"/>
              <a:t>o</a:t>
            </a:r>
            <a:r>
              <a:rPr lang="en-US" dirty="0"/>
              <a:t> </a:t>
            </a:r>
            <a:r>
              <a:rPr lang="en-US" b="1" dirty="0" err="1"/>
              <a:t>has_part</a:t>
            </a:r>
            <a:r>
              <a:rPr lang="en-US" dirty="0"/>
              <a:t> </a:t>
            </a:r>
            <a:r>
              <a:rPr lang="en-US" i="1" dirty="0"/>
              <a:t>g</a:t>
            </a:r>
            <a:r>
              <a:rPr lang="en-US" dirty="0"/>
              <a:t> &amp; </a:t>
            </a:r>
          </a:p>
          <a:p>
            <a:pPr eaLnBrk="1" fontAlgn="auto" hangingPunct="1">
              <a:spcAft>
                <a:spcPts val="0"/>
              </a:spcAft>
              <a:buFont typeface="Arial" charset="0"/>
              <a:buNone/>
              <a:defRPr/>
            </a:pPr>
            <a:r>
              <a:rPr lang="en-US" i="1" dirty="0"/>
              <a:t>		g</a:t>
            </a:r>
            <a:r>
              <a:rPr lang="en-US" dirty="0"/>
              <a:t> </a:t>
            </a:r>
            <a:r>
              <a:rPr lang="en-US" b="1" dirty="0" err="1"/>
              <a:t>generically_specifies</a:t>
            </a:r>
            <a:r>
              <a:rPr lang="en-US" dirty="0"/>
              <a:t> </a:t>
            </a:r>
            <a:r>
              <a:rPr lang="en-US" i="1" dirty="0"/>
              <a:t>proc</a:t>
            </a:r>
            <a:r>
              <a:rPr lang="en-US" dirty="0"/>
              <a:t> &amp; </a:t>
            </a:r>
          </a:p>
          <a:p>
            <a:pPr eaLnBrk="1" fontAlgn="auto" hangingPunct="1">
              <a:spcAft>
                <a:spcPts val="0"/>
              </a:spcAft>
              <a:buFont typeface="Arial" charset="0"/>
              <a:buNone/>
              <a:defRPr/>
            </a:pPr>
            <a:r>
              <a:rPr lang="en-US" i="1" dirty="0"/>
              <a:t>		proc</a:t>
            </a:r>
            <a:r>
              <a:rPr lang="en-US" dirty="0"/>
              <a:t> </a:t>
            </a:r>
            <a:r>
              <a:rPr lang="en-US" b="1" dirty="0" err="1"/>
              <a:t>results_in_formation_of</a:t>
            </a:r>
            <a:r>
              <a:rPr lang="en-US" dirty="0"/>
              <a:t> </a:t>
            </a:r>
            <a:r>
              <a:rPr lang="en-US" i="1" dirty="0"/>
              <a:t>prod</a:t>
            </a:r>
            <a:r>
              <a:rPr lang="en-US" dirty="0"/>
              <a:t> &amp; </a:t>
            </a:r>
          </a:p>
          <a:p>
            <a:pPr eaLnBrk="1" fontAlgn="auto" hangingPunct="1">
              <a:spcAft>
                <a:spcPts val="0"/>
              </a:spcAft>
              <a:buFont typeface="Arial" charset="0"/>
              <a:buNone/>
              <a:defRPr/>
            </a:pPr>
            <a:r>
              <a:rPr lang="en-US" i="1" dirty="0"/>
              <a:t>		o</a:t>
            </a:r>
            <a:r>
              <a:rPr lang="en-US" dirty="0"/>
              <a:t> </a:t>
            </a:r>
            <a:r>
              <a:rPr lang="en-US" b="1" dirty="0" err="1"/>
              <a:t>has_part</a:t>
            </a:r>
            <a:r>
              <a:rPr lang="en-US" dirty="0"/>
              <a:t> </a:t>
            </a:r>
            <a:r>
              <a:rPr lang="en-US" i="1" dirty="0" err="1"/>
              <a:t>locp</a:t>
            </a:r>
            <a:r>
              <a:rPr lang="en-US" dirty="0"/>
              <a:t> &amp;  </a:t>
            </a:r>
            <a:r>
              <a:rPr lang="en-US" i="1" dirty="0" err="1"/>
              <a:t>locp</a:t>
            </a:r>
            <a:r>
              <a:rPr lang="en-US" dirty="0"/>
              <a:t> </a:t>
            </a:r>
            <a:r>
              <a:rPr lang="en-US" b="1" dirty="0" err="1"/>
              <a:t>is_location_of</a:t>
            </a:r>
            <a:r>
              <a:rPr lang="en-US" dirty="0"/>
              <a:t> </a:t>
            </a:r>
            <a:r>
              <a:rPr lang="en-US" i="1" dirty="0"/>
              <a:t>prod</a:t>
            </a:r>
            <a:r>
              <a:rPr lang="en-US" dirty="0"/>
              <a:t>) → </a:t>
            </a:r>
          </a:p>
          <a:p>
            <a:pPr eaLnBrk="1" fontAlgn="auto" hangingPunct="1">
              <a:spcAft>
                <a:spcPts val="0"/>
              </a:spcAft>
              <a:buFont typeface="Arial" charset="0"/>
              <a:buNone/>
              <a:defRPr/>
            </a:pPr>
            <a:r>
              <a:rPr lang="en-US" i="1" dirty="0"/>
              <a:t>	o</a:t>
            </a:r>
            <a:r>
              <a:rPr lang="en-US" dirty="0"/>
              <a:t> </a:t>
            </a:r>
            <a:r>
              <a:rPr lang="en-US" b="1" dirty="0" err="1"/>
              <a:t>has_part</a:t>
            </a:r>
            <a:r>
              <a:rPr lang="en-US" dirty="0"/>
              <a:t> </a:t>
            </a:r>
            <a:r>
              <a:rPr lang="en-US" i="1" dirty="0"/>
              <a:t>prod</a:t>
            </a:r>
            <a:r>
              <a:rPr lang="en-US" dirty="0"/>
              <a:t> </a:t>
            </a:r>
            <a:r>
              <a:rPr lang="en-US" b="1" dirty="0" err="1"/>
              <a:t>located_in</a:t>
            </a:r>
            <a:r>
              <a:rPr lang="en-US" dirty="0"/>
              <a:t> </a:t>
            </a:r>
            <a:r>
              <a:rPr lang="en-US" i="1" dirty="0" err="1"/>
              <a:t>locp</a:t>
            </a:r>
            <a:endParaRPr lang="en-US" dirty="0"/>
          </a:p>
          <a:p>
            <a:pPr eaLnBrk="1" fontAlgn="auto" hangingPunct="1">
              <a:spcAft>
                <a:spcPts val="0"/>
              </a:spcAft>
              <a:defRPr/>
            </a:pPr>
            <a:r>
              <a:rPr lang="en-US" dirty="0"/>
              <a:t>(D2) MRSa </a:t>
            </a:r>
            <a:r>
              <a:rPr lang="en-US" b="1" dirty="0" err="1"/>
              <a:t>has_part</a:t>
            </a:r>
            <a:r>
              <a:rPr lang="en-US" dirty="0"/>
              <a:t> PBP2a </a:t>
            </a:r>
            <a:r>
              <a:rPr lang="en-US" b="1" dirty="0" err="1"/>
              <a:t>located_in</a:t>
            </a:r>
            <a:r>
              <a:rPr lang="en-US" dirty="0"/>
              <a:t> </a:t>
            </a:r>
            <a:r>
              <a:rPr lang="en-US" dirty="0" err="1"/>
              <a:t>bacterial_cell_wall</a:t>
            </a:r>
            <a:r>
              <a:rPr lang="en-US" dirty="0"/>
              <a:t> </a:t>
            </a:r>
          </a:p>
          <a:p>
            <a:pPr eaLnBrk="1" fontAlgn="auto" hangingPunct="1">
              <a:spcAft>
                <a:spcPts val="0"/>
              </a:spcAft>
              <a:defRPr/>
            </a:pPr>
            <a:r>
              <a:rPr lang="en-US" dirty="0"/>
              <a:t>(IR4) </a:t>
            </a:r>
            <a:r>
              <a:rPr lang="en-US" i="1" dirty="0"/>
              <a:t>p</a:t>
            </a:r>
            <a:r>
              <a:rPr lang="en-US" dirty="0"/>
              <a:t> </a:t>
            </a:r>
            <a:r>
              <a:rPr lang="en-US" b="1" dirty="0"/>
              <a:t>lacks</a:t>
            </a:r>
            <a:r>
              <a:rPr lang="en-US" dirty="0"/>
              <a:t> disposition to undergo </a:t>
            </a:r>
            <a:r>
              <a:rPr lang="en-US" i="1" dirty="0"/>
              <a:t>proc1</a:t>
            </a:r>
            <a:r>
              <a:rPr lang="en-US" dirty="0"/>
              <a:t> </a:t>
            </a:r>
          </a:p>
          <a:p>
            <a:pPr lvl="1" eaLnBrk="1" fontAlgn="auto" hangingPunct="1">
              <a:spcAft>
                <a:spcPts val="0"/>
              </a:spcAft>
              <a:buFont typeface="Arial" charset="0"/>
              <a:buNone/>
              <a:defRPr/>
            </a:pPr>
            <a:r>
              <a:rPr lang="en-US" b="1" dirty="0"/>
              <a:t>	realized</a:t>
            </a:r>
            <a:r>
              <a:rPr lang="en-US" dirty="0"/>
              <a:t> in situation </a:t>
            </a:r>
            <a:r>
              <a:rPr lang="en-US" i="1" dirty="0"/>
              <a:t>s</a:t>
            </a:r>
            <a:endParaRPr lang="en-US" dirty="0"/>
          </a:p>
          <a:p>
            <a:pPr lvl="1" eaLnBrk="1" fontAlgn="auto" hangingPunct="1">
              <a:spcAft>
                <a:spcPts val="0"/>
              </a:spcAft>
              <a:buFont typeface="Arial" charset="0"/>
              <a:buNone/>
              <a:defRPr/>
            </a:pPr>
            <a:r>
              <a:rPr lang="en-US" dirty="0"/>
              <a:t>	&amp; </a:t>
            </a:r>
            <a:r>
              <a:rPr lang="en-US" i="1" dirty="0"/>
              <a:t>proc1</a:t>
            </a:r>
            <a:r>
              <a:rPr lang="en-US" dirty="0"/>
              <a:t> </a:t>
            </a:r>
            <a:r>
              <a:rPr lang="en-US" b="1" dirty="0" err="1"/>
              <a:t>negatively_regulates</a:t>
            </a:r>
            <a:r>
              <a:rPr lang="en-US" dirty="0"/>
              <a:t> </a:t>
            </a:r>
            <a:r>
              <a:rPr lang="en-US" i="1" dirty="0"/>
              <a:t>proc2</a:t>
            </a:r>
            <a:r>
              <a:rPr lang="en-US" dirty="0"/>
              <a:t>  &amp; </a:t>
            </a:r>
            <a:r>
              <a:rPr lang="en-US" i="1" dirty="0"/>
              <a:t>proc2</a:t>
            </a:r>
            <a:r>
              <a:rPr lang="en-US" dirty="0"/>
              <a:t> </a:t>
            </a:r>
            <a:r>
              <a:rPr lang="en-US" b="1" dirty="0" err="1"/>
              <a:t>has_participant</a:t>
            </a:r>
            <a:r>
              <a:rPr lang="en-US" dirty="0"/>
              <a:t> </a:t>
            </a:r>
            <a:r>
              <a:rPr lang="en-US" i="1" dirty="0"/>
              <a:t>p </a:t>
            </a:r>
            <a:r>
              <a:rPr lang="en-US" dirty="0"/>
              <a:t>→ </a:t>
            </a:r>
          </a:p>
          <a:p>
            <a:pPr eaLnBrk="1" fontAlgn="auto" hangingPunct="1">
              <a:spcAft>
                <a:spcPts val="0"/>
              </a:spcAft>
              <a:buFont typeface="Arial" charset="0"/>
              <a:buNone/>
              <a:defRPr/>
            </a:pPr>
            <a:r>
              <a:rPr lang="en-US" dirty="0"/>
              <a:t>	In situation </a:t>
            </a:r>
            <a:r>
              <a:rPr lang="en-US" i="1" dirty="0"/>
              <a:t>s,</a:t>
            </a:r>
            <a:r>
              <a:rPr lang="en-US" dirty="0"/>
              <a:t> </a:t>
            </a:r>
            <a:r>
              <a:rPr lang="en-US" i="1" dirty="0"/>
              <a:t>p </a:t>
            </a:r>
            <a:r>
              <a:rPr lang="en-US" b="1" dirty="0" err="1"/>
              <a:t>participates_in</a:t>
            </a:r>
            <a:r>
              <a:rPr lang="en-US" b="1" dirty="0"/>
              <a:t> </a:t>
            </a:r>
            <a:r>
              <a:rPr lang="en-US" i="1" dirty="0"/>
              <a:t>proc2</a:t>
            </a:r>
            <a:endParaRPr lang="en-US" dirty="0"/>
          </a:p>
          <a:p>
            <a:pPr eaLnBrk="1" fontAlgn="auto" hangingPunct="1">
              <a:spcAft>
                <a:spcPts val="0"/>
              </a:spcAft>
              <a:defRPr/>
            </a:pPr>
            <a:r>
              <a:rPr lang="en-US" dirty="0"/>
              <a:t>(D3) In the presence of methicillin, PBP2a </a:t>
            </a:r>
            <a:r>
              <a:rPr lang="en-US" b="1" dirty="0" err="1"/>
              <a:t>participates_in</a:t>
            </a:r>
            <a:r>
              <a:rPr lang="en-US" dirty="0"/>
              <a:t> </a:t>
            </a:r>
            <a:r>
              <a:rPr lang="en-US" dirty="0" err="1"/>
              <a:t>synthesis_of_peptidoglycan</a:t>
            </a:r>
            <a:r>
              <a:rPr lang="en-US" dirty="0"/>
              <a:t>.</a:t>
            </a:r>
          </a:p>
          <a:p>
            <a:pPr eaLnBrk="1" fontAlgn="auto" hangingPunct="1">
              <a:spcAft>
                <a:spcPts val="0"/>
              </a:spcAft>
              <a:defRPr/>
            </a:pPr>
            <a:r>
              <a:rPr lang="en-US" dirty="0"/>
              <a:t>(IR5) In situation </a:t>
            </a:r>
            <a:r>
              <a:rPr lang="en-US" i="1" dirty="0"/>
              <a:t>s</a:t>
            </a:r>
            <a:r>
              <a:rPr lang="en-US" dirty="0"/>
              <a:t>, </a:t>
            </a:r>
            <a:r>
              <a:rPr lang="en-US" i="1" dirty="0"/>
              <a:t>p1</a:t>
            </a:r>
            <a:r>
              <a:rPr lang="en-US" dirty="0"/>
              <a:t> </a:t>
            </a:r>
            <a:r>
              <a:rPr lang="en-US" b="1" dirty="0" err="1"/>
              <a:t>participates_in</a:t>
            </a:r>
            <a:r>
              <a:rPr lang="en-US" dirty="0"/>
              <a:t> </a:t>
            </a:r>
            <a:r>
              <a:rPr lang="en-US" i="1" dirty="0"/>
              <a:t>proc</a:t>
            </a:r>
            <a:r>
              <a:rPr lang="en-US" dirty="0"/>
              <a:t> &amp; </a:t>
            </a:r>
          </a:p>
          <a:p>
            <a:pPr lvl="1" eaLnBrk="1" fontAlgn="auto" hangingPunct="1">
              <a:spcAft>
                <a:spcPts val="0"/>
              </a:spcAft>
              <a:buFont typeface="Arial" charset="0"/>
              <a:buNone/>
              <a:defRPr/>
            </a:pPr>
            <a:r>
              <a:rPr lang="en-US" i="1" dirty="0"/>
              <a:t>	p1</a:t>
            </a:r>
            <a:r>
              <a:rPr lang="en-US" dirty="0"/>
              <a:t> </a:t>
            </a:r>
            <a:r>
              <a:rPr lang="en-US" b="1" dirty="0" err="1"/>
              <a:t>located_in</a:t>
            </a:r>
            <a:r>
              <a:rPr lang="en-US" dirty="0"/>
              <a:t> </a:t>
            </a:r>
            <a:r>
              <a:rPr lang="en-US" i="1" dirty="0"/>
              <a:t>p2</a:t>
            </a:r>
            <a:r>
              <a:rPr lang="en-US" dirty="0"/>
              <a:t> &amp; o </a:t>
            </a:r>
            <a:r>
              <a:rPr lang="en-US" dirty="0" err="1"/>
              <a:t>has_part</a:t>
            </a:r>
            <a:r>
              <a:rPr lang="en-US" dirty="0"/>
              <a:t> p2 → </a:t>
            </a:r>
          </a:p>
          <a:p>
            <a:pPr lvl="1" eaLnBrk="1" fontAlgn="auto" hangingPunct="1">
              <a:spcAft>
                <a:spcPts val="0"/>
              </a:spcAft>
              <a:buFont typeface="Arial" charset="0"/>
              <a:buNone/>
              <a:defRPr/>
            </a:pPr>
            <a:r>
              <a:rPr lang="en-US" i="1" dirty="0"/>
              <a:t>proc</a:t>
            </a:r>
            <a:r>
              <a:rPr lang="en-US" dirty="0"/>
              <a:t> </a:t>
            </a:r>
            <a:r>
              <a:rPr lang="en-US" b="1" dirty="0" err="1"/>
              <a:t>unfolds_in</a:t>
            </a:r>
            <a:r>
              <a:rPr lang="en-US" b="1" dirty="0"/>
              <a:t> </a:t>
            </a:r>
            <a:r>
              <a:rPr lang="en-US" i="1" dirty="0"/>
              <a:t>o</a:t>
            </a:r>
            <a:r>
              <a:rPr lang="en-US" dirty="0"/>
              <a:t> in situation </a:t>
            </a:r>
            <a:r>
              <a:rPr lang="en-US" i="1" dirty="0"/>
              <a:t>s</a:t>
            </a:r>
            <a:r>
              <a:rPr lang="en-US" dirty="0"/>
              <a:t>.</a:t>
            </a:r>
          </a:p>
          <a:p>
            <a:pPr eaLnBrk="1" fontAlgn="auto" hangingPunct="1">
              <a:spcAft>
                <a:spcPts val="0"/>
              </a:spcAft>
              <a:defRPr/>
            </a:pPr>
            <a:r>
              <a:rPr lang="en-US" dirty="0"/>
              <a:t>(D4) </a:t>
            </a:r>
            <a:r>
              <a:rPr lang="en-US" dirty="0" err="1"/>
              <a:t>synthesis_of_peptidoglycan</a:t>
            </a:r>
            <a:r>
              <a:rPr lang="en-US" dirty="0"/>
              <a:t> </a:t>
            </a:r>
            <a:r>
              <a:rPr lang="en-US" b="1" dirty="0" err="1"/>
              <a:t>unfolds_in</a:t>
            </a:r>
            <a:r>
              <a:rPr lang="en-US" dirty="0"/>
              <a:t> MRSa in the presence of methicillin.</a:t>
            </a:r>
          </a:p>
          <a:p>
            <a:pPr eaLnBrk="1" fontAlgn="auto" hangingPunct="1">
              <a:spcAft>
                <a:spcPts val="0"/>
              </a:spcAft>
              <a:defRPr/>
            </a:pPr>
            <a:r>
              <a:rPr lang="en-US" dirty="0"/>
              <a:t>(IR6)</a:t>
            </a:r>
            <a:r>
              <a:rPr lang="en-US" i="1" dirty="0"/>
              <a:t> </a:t>
            </a:r>
            <a:r>
              <a:rPr lang="en-US" dirty="0"/>
              <a:t>In situation </a:t>
            </a:r>
            <a:r>
              <a:rPr lang="en-US" i="1" dirty="0"/>
              <a:t>s</a:t>
            </a:r>
            <a:r>
              <a:rPr lang="en-US" dirty="0"/>
              <a:t>, </a:t>
            </a:r>
            <a:r>
              <a:rPr lang="en-US" i="1" dirty="0"/>
              <a:t>proc</a:t>
            </a:r>
            <a:r>
              <a:rPr lang="en-US" dirty="0"/>
              <a:t> </a:t>
            </a:r>
            <a:r>
              <a:rPr lang="en-US" b="1" dirty="0" err="1"/>
              <a:t>unfolds_in</a:t>
            </a:r>
            <a:r>
              <a:rPr lang="en-US" dirty="0"/>
              <a:t> </a:t>
            </a:r>
            <a:r>
              <a:rPr lang="en-US" i="1" dirty="0"/>
              <a:t>o</a:t>
            </a:r>
            <a:r>
              <a:rPr lang="en-US" dirty="0"/>
              <a:t> &amp; </a:t>
            </a:r>
          </a:p>
          <a:p>
            <a:pPr eaLnBrk="1" fontAlgn="auto" hangingPunct="1">
              <a:spcAft>
                <a:spcPts val="0"/>
              </a:spcAft>
              <a:buFont typeface="Arial" charset="0"/>
              <a:buNone/>
              <a:defRPr/>
            </a:pPr>
            <a:r>
              <a:rPr lang="en-US" i="1" dirty="0"/>
              <a:t>	proc</a:t>
            </a:r>
            <a:r>
              <a:rPr lang="en-US" dirty="0"/>
              <a:t> </a:t>
            </a:r>
            <a:r>
              <a:rPr lang="en-US" b="1" dirty="0" err="1"/>
              <a:t>results_in_development_of</a:t>
            </a:r>
            <a:r>
              <a:rPr lang="en-US" dirty="0"/>
              <a:t> </a:t>
            </a:r>
            <a:r>
              <a:rPr lang="en-US" i="1" dirty="0"/>
              <a:t>p</a:t>
            </a:r>
            <a:r>
              <a:rPr lang="en-US" dirty="0"/>
              <a:t> → </a:t>
            </a:r>
          </a:p>
          <a:p>
            <a:pPr eaLnBrk="1" fontAlgn="auto" hangingPunct="1">
              <a:spcAft>
                <a:spcPts val="0"/>
              </a:spcAft>
              <a:buFont typeface="Arial" charset="0"/>
              <a:buNone/>
              <a:defRPr/>
            </a:pPr>
            <a:r>
              <a:rPr lang="en-US" i="1" dirty="0"/>
              <a:t>	p </a:t>
            </a:r>
            <a:r>
              <a:rPr lang="en-US" b="1" dirty="0" err="1"/>
              <a:t>part_of</a:t>
            </a:r>
            <a:r>
              <a:rPr lang="en-US" b="1" dirty="0"/>
              <a:t> </a:t>
            </a:r>
            <a:r>
              <a:rPr lang="en-US" i="1" dirty="0"/>
              <a:t>o</a:t>
            </a:r>
            <a:r>
              <a:rPr lang="en-US" dirty="0"/>
              <a:t> in situation </a:t>
            </a:r>
            <a:r>
              <a:rPr lang="en-US" i="1" dirty="0"/>
              <a:t>s</a:t>
            </a:r>
            <a:endParaRPr lang="en-US" dirty="0"/>
          </a:p>
          <a:p>
            <a:pPr eaLnBrk="1" fontAlgn="auto" hangingPunct="1">
              <a:spcAft>
                <a:spcPts val="0"/>
              </a:spcAft>
              <a:defRPr/>
            </a:pPr>
            <a:r>
              <a:rPr lang="en-US" dirty="0"/>
              <a:t>(D5) Canonical </a:t>
            </a:r>
            <a:r>
              <a:rPr lang="en-US" dirty="0" err="1"/>
              <a:t>bacterial_cell_wall</a:t>
            </a:r>
            <a:r>
              <a:rPr lang="en-US" dirty="0"/>
              <a:t> </a:t>
            </a:r>
            <a:r>
              <a:rPr lang="en-US" b="1" dirty="0" err="1"/>
              <a:t>part_of</a:t>
            </a:r>
            <a:r>
              <a:rPr lang="en-US" dirty="0"/>
              <a:t> MRSa in the presence of methicillin.</a:t>
            </a:r>
          </a:p>
          <a:p>
            <a:pPr eaLnBrk="1" fontAlgn="auto" hangingPunct="1">
              <a:spcAft>
                <a:spcPts val="0"/>
              </a:spcAft>
              <a:defRPr/>
            </a:pPr>
            <a:endParaRPr lang="en-US" dirty="0"/>
          </a:p>
          <a:p>
            <a:pPr eaLnBrk="1" fontAlgn="auto" hangingPunct="1">
              <a:spcAft>
                <a:spcPts val="0"/>
              </a:spcAft>
              <a:defRPr/>
            </a:pPr>
            <a:endParaRPr lang="en-US" dirty="0"/>
          </a:p>
        </p:txBody>
      </p:sp>
      <p:sp>
        <p:nvSpPr>
          <p:cNvPr id="342021" name="TextBox 6">
            <a:extLst>
              <a:ext uri="{FF2B5EF4-FFF2-40B4-BE49-F238E27FC236}">
                <a16:creationId xmlns:a16="http://schemas.microsoft.com/office/drawing/2014/main" id="{2DC36BA3-0988-432D-AA54-072D974A500C}"/>
              </a:ext>
            </a:extLst>
          </p:cNvPr>
          <p:cNvSpPr txBox="1">
            <a:spLocks noChangeArrowheads="1"/>
          </p:cNvSpPr>
          <p:nvPr/>
        </p:nvSpPr>
        <p:spPr bwMode="auto">
          <a:xfrm>
            <a:off x="304800" y="3276600"/>
            <a:ext cx="8610600" cy="4619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FFFF"/>
                </a:solidFill>
              </a:rPr>
              <a:t>               </a:t>
            </a:r>
            <a:r>
              <a:rPr lang="en-US" altLang="en-US" sz="2400">
                <a:solidFill>
                  <a:srgbClr val="FFFFFF"/>
                </a:solidFill>
              </a:rPr>
              <a:t>16 triples + 6 inference rules + 5 derived triples</a:t>
            </a:r>
          </a:p>
        </p:txBody>
      </p:sp>
      <p:sp>
        <p:nvSpPr>
          <p:cNvPr id="342022" name="Slide Number Placeholder 7">
            <a:extLst>
              <a:ext uri="{FF2B5EF4-FFF2-40B4-BE49-F238E27FC236}">
                <a16:creationId xmlns:a16="http://schemas.microsoft.com/office/drawing/2014/main" id="{1D3E4969-2208-410D-A00B-213F8FCC49F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5547A6E0-479C-4D3F-8B8B-CBB8C56E8D58}" type="slidenum">
              <a:rPr lang="en-US" altLang="en-US" sz="1200" smtClean="0">
                <a:solidFill>
                  <a:srgbClr val="898989"/>
                </a:solidFill>
              </a:rPr>
              <a:pPr eaLnBrk="1" hangingPunct="1">
                <a:spcBef>
                  <a:spcPct val="0"/>
                </a:spcBef>
                <a:buFontTx/>
                <a:buNone/>
              </a:pPr>
              <a:t>126</a:t>
            </a:fld>
            <a:endParaRPr lang="en-US" altLang="en-US" sz="1200">
              <a:solidFill>
                <a:srgbClr val="898989"/>
              </a:solidFill>
            </a:endParaRPr>
          </a:p>
        </p:txBody>
      </p:sp>
    </p:spTree>
    <p:custDataLst>
      <p:tags r:id="rId1"/>
    </p:custData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898A3-90D6-46BF-9AE7-7D7F8654926D}"/>
              </a:ext>
            </a:extLst>
          </p:cNvPr>
          <p:cNvSpPr>
            <a:spLocks noGrp="1"/>
          </p:cNvSpPr>
          <p:nvPr>
            <p:ph type="title"/>
          </p:nvPr>
        </p:nvSpPr>
        <p:spPr/>
        <p:txBody>
          <a:bodyPr/>
          <a:lstStyle/>
          <a:p>
            <a:r>
              <a:rPr lang="en-US" dirty="0"/>
              <a:t>Why create all these ontologies?</a:t>
            </a:r>
          </a:p>
        </p:txBody>
      </p:sp>
      <p:sp>
        <p:nvSpPr>
          <p:cNvPr id="3" name="Content Placeholder 2">
            <a:extLst>
              <a:ext uri="{FF2B5EF4-FFF2-40B4-BE49-F238E27FC236}">
                <a16:creationId xmlns:a16="http://schemas.microsoft.com/office/drawing/2014/main" id="{F0BE6BD4-4E03-42B6-9EEB-3A110AC4DDDB}"/>
              </a:ext>
            </a:extLst>
          </p:cNvPr>
          <p:cNvSpPr>
            <a:spLocks noGrp="1"/>
          </p:cNvSpPr>
          <p:nvPr>
            <p:ph sz="half" idx="1"/>
          </p:nvPr>
        </p:nvSpPr>
        <p:spPr>
          <a:xfrm>
            <a:off x="457200" y="1600200"/>
            <a:ext cx="8229600" cy="4525963"/>
          </a:xfrm>
        </p:spPr>
        <p:txBody>
          <a:bodyPr/>
          <a:lstStyle/>
          <a:p>
            <a:pPr marL="514350" indent="-514350">
              <a:buAutoNum type="arabicPeriod"/>
            </a:pPr>
            <a:r>
              <a:rPr lang="en-US" dirty="0"/>
              <a:t>Once the immediate superordinate ontology exists, creating a subordinate ontology is relatively easy</a:t>
            </a:r>
          </a:p>
          <a:p>
            <a:pPr marL="514350" indent="-514350">
              <a:buAutoNum type="arabicPeriod"/>
            </a:pPr>
            <a:r>
              <a:rPr lang="en-US" dirty="0"/>
              <a:t>The approach provides a way to keep track of data in a cumulative, systematically comparable fashion (as contrasted with the case when people just write papers)</a:t>
            </a:r>
          </a:p>
        </p:txBody>
      </p:sp>
      <p:sp>
        <p:nvSpPr>
          <p:cNvPr id="5" name="Slide Number Placeholder 4">
            <a:extLst>
              <a:ext uri="{FF2B5EF4-FFF2-40B4-BE49-F238E27FC236}">
                <a16:creationId xmlns:a16="http://schemas.microsoft.com/office/drawing/2014/main" id="{F22F2A34-147F-4427-8078-5772348A10F5}"/>
              </a:ext>
            </a:extLst>
          </p:cNvPr>
          <p:cNvSpPr>
            <a:spLocks noGrp="1"/>
          </p:cNvSpPr>
          <p:nvPr>
            <p:ph type="sldNum" sz="quarter" idx="12"/>
          </p:nvPr>
        </p:nvSpPr>
        <p:spPr/>
        <p:txBody>
          <a:bodyPr/>
          <a:lstStyle/>
          <a:p>
            <a:pPr>
              <a:defRPr/>
            </a:pPr>
            <a:fld id="{C8DB21D3-94A3-4135-9802-517262821C98}" type="slidenum">
              <a:rPr lang="en-US" altLang="en-US" smtClean="0"/>
              <a:pPr>
                <a:defRPr/>
              </a:pPr>
              <a:t>127</a:t>
            </a:fld>
            <a:endParaRPr lang="en-US" altLang="en-US"/>
          </a:p>
        </p:txBody>
      </p:sp>
    </p:spTree>
    <p:extLst>
      <p:ext uri="{BB962C8B-B14F-4D97-AF65-F5344CB8AC3E}">
        <p14:creationId xmlns:p14="http://schemas.microsoft.com/office/powerpoint/2010/main" val="5943191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Title 4">
            <a:extLst>
              <a:ext uri="{FF2B5EF4-FFF2-40B4-BE49-F238E27FC236}">
                <a16:creationId xmlns:a16="http://schemas.microsoft.com/office/drawing/2014/main" id="{7B83AFFB-DB63-4CD9-867D-75BB6CAEE6FB}"/>
              </a:ext>
            </a:extLst>
          </p:cNvPr>
          <p:cNvSpPr>
            <a:spLocks noGrp="1"/>
          </p:cNvSpPr>
          <p:nvPr>
            <p:ph type="title"/>
          </p:nvPr>
        </p:nvSpPr>
        <p:spPr/>
        <p:txBody>
          <a:bodyPr/>
          <a:lstStyle/>
          <a:p>
            <a:pPr eaLnBrk="1" hangingPunct="1"/>
            <a:r>
              <a:rPr lang="en-US" altLang="en-US"/>
              <a:t>Why MSSa is Susceptible</a:t>
            </a:r>
          </a:p>
        </p:txBody>
      </p:sp>
      <p:sp>
        <p:nvSpPr>
          <p:cNvPr id="343043" name="TextBox 8">
            <a:extLst>
              <a:ext uri="{FF2B5EF4-FFF2-40B4-BE49-F238E27FC236}">
                <a16:creationId xmlns:a16="http://schemas.microsoft.com/office/drawing/2014/main" id="{A7825D85-6CE9-4590-8C63-6FD316864DBD}"/>
              </a:ext>
            </a:extLst>
          </p:cNvPr>
          <p:cNvSpPr txBox="1">
            <a:spLocks noChangeArrowheads="1"/>
          </p:cNvSpPr>
          <p:nvPr/>
        </p:nvSpPr>
        <p:spPr bwMode="auto">
          <a:xfrm>
            <a:off x="5638800" y="2590800"/>
            <a:ext cx="1196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Methicillin</a:t>
            </a:r>
          </a:p>
        </p:txBody>
      </p:sp>
      <p:pic>
        <p:nvPicPr>
          <p:cNvPr id="343044" name="Picture 9" descr="Methicillin.png">
            <a:extLst>
              <a:ext uri="{FF2B5EF4-FFF2-40B4-BE49-F238E27FC236}">
                <a16:creationId xmlns:a16="http://schemas.microsoft.com/office/drawing/2014/main" id="{A66E517A-A892-4D7B-AAAD-06D099CA5B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295400"/>
            <a:ext cx="1676400"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3045" name="TextBox 13">
            <a:extLst>
              <a:ext uri="{FF2B5EF4-FFF2-40B4-BE49-F238E27FC236}">
                <a16:creationId xmlns:a16="http://schemas.microsoft.com/office/drawing/2014/main" id="{8FD5CE29-0789-434E-82A5-2B3881DA7C15}"/>
              </a:ext>
            </a:extLst>
          </p:cNvPr>
          <p:cNvSpPr txBox="1">
            <a:spLocks noChangeArrowheads="1"/>
          </p:cNvSpPr>
          <p:nvPr/>
        </p:nvSpPr>
        <p:spPr bwMode="auto">
          <a:xfrm>
            <a:off x="1676400" y="25908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PBP</a:t>
            </a:r>
          </a:p>
        </p:txBody>
      </p:sp>
      <p:sp>
        <p:nvSpPr>
          <p:cNvPr id="15" name="Left-Right Arrow 14">
            <a:extLst>
              <a:ext uri="{FF2B5EF4-FFF2-40B4-BE49-F238E27FC236}">
                <a16:creationId xmlns:a16="http://schemas.microsoft.com/office/drawing/2014/main" id="{3CDE26CF-1BCA-4058-9329-A0993EFA7AD2}"/>
              </a:ext>
            </a:extLst>
          </p:cNvPr>
          <p:cNvSpPr/>
          <p:nvPr/>
        </p:nvSpPr>
        <p:spPr>
          <a:xfrm>
            <a:off x="3200400" y="1600200"/>
            <a:ext cx="1905000" cy="609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pic>
        <p:nvPicPr>
          <p:cNvPr id="343047" name="Content Placeholder 6" descr="620px-Peptidoglycan_en.svg.png">
            <a:extLst>
              <a:ext uri="{FF2B5EF4-FFF2-40B4-BE49-F238E27FC236}">
                <a16:creationId xmlns:a16="http://schemas.microsoft.com/office/drawing/2014/main" id="{11DBCD86-923D-480D-AC64-C821ABE989CC}"/>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914400" y="5105400"/>
            <a:ext cx="2286000" cy="1619250"/>
          </a:xfrm>
        </p:spPr>
      </p:pic>
      <p:sp>
        <p:nvSpPr>
          <p:cNvPr id="343048" name="TextBox 17">
            <a:extLst>
              <a:ext uri="{FF2B5EF4-FFF2-40B4-BE49-F238E27FC236}">
                <a16:creationId xmlns:a16="http://schemas.microsoft.com/office/drawing/2014/main" id="{BEB1FB98-0F2B-4660-8000-226CBBC3341E}"/>
              </a:ext>
            </a:extLst>
          </p:cNvPr>
          <p:cNvSpPr txBox="1">
            <a:spLocks noChangeArrowheads="1"/>
          </p:cNvSpPr>
          <p:nvPr/>
        </p:nvSpPr>
        <p:spPr bwMode="auto">
          <a:xfrm>
            <a:off x="685800" y="4724400"/>
            <a:ext cx="2954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Synthesis of Peptidoglycan</a:t>
            </a:r>
          </a:p>
        </p:txBody>
      </p:sp>
      <p:sp>
        <p:nvSpPr>
          <p:cNvPr id="343049" name="TextBox 18">
            <a:extLst>
              <a:ext uri="{FF2B5EF4-FFF2-40B4-BE49-F238E27FC236}">
                <a16:creationId xmlns:a16="http://schemas.microsoft.com/office/drawing/2014/main" id="{F285FDD5-448F-4D87-848D-B940E08EA92E}"/>
              </a:ext>
            </a:extLst>
          </p:cNvPr>
          <p:cNvSpPr txBox="1">
            <a:spLocks noChangeArrowheads="1"/>
          </p:cNvSpPr>
          <p:nvPr/>
        </p:nvSpPr>
        <p:spPr bwMode="auto">
          <a:xfrm>
            <a:off x="1600200" y="3733800"/>
            <a:ext cx="3646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Methicillin_PBP_Binding_Process</a:t>
            </a:r>
          </a:p>
        </p:txBody>
      </p:sp>
      <p:cxnSp>
        <p:nvCxnSpPr>
          <p:cNvPr id="22" name="Straight Arrow Connector 21">
            <a:extLst>
              <a:ext uri="{FF2B5EF4-FFF2-40B4-BE49-F238E27FC236}">
                <a16:creationId xmlns:a16="http://schemas.microsoft.com/office/drawing/2014/main" id="{64EC3F2F-04D0-4478-8994-E04BAC9BED73}"/>
              </a:ext>
            </a:extLst>
          </p:cNvPr>
          <p:cNvCxnSpPr>
            <a:stCxn id="343049" idx="0"/>
            <a:endCxn id="343045" idx="2"/>
          </p:cNvCxnSpPr>
          <p:nvPr/>
        </p:nvCxnSpPr>
        <p:spPr>
          <a:xfrm rot="16200000" flipV="1">
            <a:off x="2325688" y="2635250"/>
            <a:ext cx="773112" cy="142398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96540C4-5001-4283-B645-909F25175EED}"/>
              </a:ext>
            </a:extLst>
          </p:cNvPr>
          <p:cNvCxnSpPr>
            <a:stCxn id="343049" idx="0"/>
            <a:endCxn id="343043" idx="2"/>
          </p:cNvCxnSpPr>
          <p:nvPr/>
        </p:nvCxnSpPr>
        <p:spPr>
          <a:xfrm rot="5400000" flipH="1" flipV="1">
            <a:off x="4444207" y="1940719"/>
            <a:ext cx="773112" cy="281305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343052" name="TextBox 27">
            <a:extLst>
              <a:ext uri="{FF2B5EF4-FFF2-40B4-BE49-F238E27FC236}">
                <a16:creationId xmlns:a16="http://schemas.microsoft.com/office/drawing/2014/main" id="{FA92E538-8D54-4301-B21E-8AC0C69A9393}"/>
              </a:ext>
            </a:extLst>
          </p:cNvPr>
          <p:cNvSpPr txBox="1">
            <a:spLocks noChangeArrowheads="1"/>
          </p:cNvSpPr>
          <p:nvPr/>
        </p:nvSpPr>
        <p:spPr bwMode="auto">
          <a:xfrm>
            <a:off x="2743200" y="3048000"/>
            <a:ext cx="1865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a:solidFill>
                  <a:srgbClr val="000000"/>
                </a:solidFill>
              </a:rPr>
              <a:t>has_participants</a:t>
            </a:r>
          </a:p>
        </p:txBody>
      </p:sp>
      <p:cxnSp>
        <p:nvCxnSpPr>
          <p:cNvPr id="29" name="Straight Arrow Connector 28">
            <a:extLst>
              <a:ext uri="{FF2B5EF4-FFF2-40B4-BE49-F238E27FC236}">
                <a16:creationId xmlns:a16="http://schemas.microsoft.com/office/drawing/2014/main" id="{13B21430-A727-457A-9850-C3A8C6F50F70}"/>
              </a:ext>
            </a:extLst>
          </p:cNvPr>
          <p:cNvCxnSpPr>
            <a:stCxn id="343049" idx="2"/>
            <a:endCxn id="343048" idx="0"/>
          </p:cNvCxnSpPr>
          <p:nvPr/>
        </p:nvCxnSpPr>
        <p:spPr>
          <a:xfrm rot="5400000">
            <a:off x="2483645" y="3783806"/>
            <a:ext cx="620712" cy="1260475"/>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343054" name="TextBox 33">
            <a:extLst>
              <a:ext uri="{FF2B5EF4-FFF2-40B4-BE49-F238E27FC236}">
                <a16:creationId xmlns:a16="http://schemas.microsoft.com/office/drawing/2014/main" id="{819D64F0-1A8A-4581-9035-8AE78C8AA4F4}"/>
              </a:ext>
            </a:extLst>
          </p:cNvPr>
          <p:cNvSpPr txBox="1">
            <a:spLocks noChangeArrowheads="1"/>
          </p:cNvSpPr>
          <p:nvPr/>
        </p:nvSpPr>
        <p:spPr bwMode="auto">
          <a:xfrm>
            <a:off x="2743200" y="4343400"/>
            <a:ext cx="2322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a:solidFill>
                  <a:srgbClr val="000000"/>
                </a:solidFill>
              </a:rPr>
              <a:t>negatively_regulates</a:t>
            </a:r>
          </a:p>
        </p:txBody>
      </p:sp>
      <p:cxnSp>
        <p:nvCxnSpPr>
          <p:cNvPr id="38" name="Straight Arrow Connector 37">
            <a:extLst>
              <a:ext uri="{FF2B5EF4-FFF2-40B4-BE49-F238E27FC236}">
                <a16:creationId xmlns:a16="http://schemas.microsoft.com/office/drawing/2014/main" id="{332131BC-3F26-4CDF-AF68-42068FF34AB1}"/>
              </a:ext>
            </a:extLst>
          </p:cNvPr>
          <p:cNvCxnSpPr>
            <a:stCxn id="343047" idx="3"/>
          </p:cNvCxnSpPr>
          <p:nvPr/>
        </p:nvCxnSpPr>
        <p:spPr>
          <a:xfrm>
            <a:off x="3200400" y="5915025"/>
            <a:ext cx="2057400" cy="28575"/>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343056" name="Content Placeholder 4" descr="Gram-positive_cellwall-schematic.png">
            <a:extLst>
              <a:ext uri="{FF2B5EF4-FFF2-40B4-BE49-F238E27FC236}">
                <a16:creationId xmlns:a16="http://schemas.microsoft.com/office/drawing/2014/main" id="{FFF1C444-7A74-43AE-A2C5-05B67F69238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4135438"/>
            <a:ext cx="3429000"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3057" name="TextBox 44">
            <a:extLst>
              <a:ext uri="{FF2B5EF4-FFF2-40B4-BE49-F238E27FC236}">
                <a16:creationId xmlns:a16="http://schemas.microsoft.com/office/drawing/2014/main" id="{C0C9E111-B2CA-4200-BA65-C11229C43F7E}"/>
              </a:ext>
            </a:extLst>
          </p:cNvPr>
          <p:cNvSpPr txBox="1">
            <a:spLocks noChangeArrowheads="1"/>
          </p:cNvSpPr>
          <p:nvPr/>
        </p:nvSpPr>
        <p:spPr bwMode="auto">
          <a:xfrm>
            <a:off x="3657600" y="5486400"/>
            <a:ext cx="2322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a:solidFill>
                  <a:srgbClr val="000000"/>
                </a:solidFill>
              </a:rPr>
              <a:t>part_of</a:t>
            </a:r>
          </a:p>
        </p:txBody>
      </p:sp>
      <p:sp>
        <p:nvSpPr>
          <p:cNvPr id="343058" name="TextBox 48">
            <a:extLst>
              <a:ext uri="{FF2B5EF4-FFF2-40B4-BE49-F238E27FC236}">
                <a16:creationId xmlns:a16="http://schemas.microsoft.com/office/drawing/2014/main" id="{AAA98D92-9F25-4F62-8173-AFF6D1731F3C}"/>
              </a:ext>
            </a:extLst>
          </p:cNvPr>
          <p:cNvSpPr txBox="1">
            <a:spLocks noChangeArrowheads="1"/>
          </p:cNvSpPr>
          <p:nvPr/>
        </p:nvSpPr>
        <p:spPr bwMode="auto">
          <a:xfrm>
            <a:off x="5497513" y="3733800"/>
            <a:ext cx="2176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Bacterial_Cell_Wall</a:t>
            </a:r>
          </a:p>
        </p:txBody>
      </p:sp>
      <p:sp>
        <p:nvSpPr>
          <p:cNvPr id="50" name="Multiply 49">
            <a:extLst>
              <a:ext uri="{FF2B5EF4-FFF2-40B4-BE49-F238E27FC236}">
                <a16:creationId xmlns:a16="http://schemas.microsoft.com/office/drawing/2014/main" id="{4F0C4349-6AA4-41C6-8D23-B8E63900615B}"/>
              </a:ext>
            </a:extLst>
          </p:cNvPr>
          <p:cNvSpPr/>
          <p:nvPr/>
        </p:nvSpPr>
        <p:spPr>
          <a:xfrm>
            <a:off x="1143000" y="5029200"/>
            <a:ext cx="1828800" cy="182880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343060" name="TextBox 50">
            <a:extLst>
              <a:ext uri="{FF2B5EF4-FFF2-40B4-BE49-F238E27FC236}">
                <a16:creationId xmlns:a16="http://schemas.microsoft.com/office/drawing/2014/main" id="{290B0E36-EB93-41F2-89D6-FDBDFBC475E7}"/>
              </a:ext>
            </a:extLst>
          </p:cNvPr>
          <p:cNvSpPr txBox="1">
            <a:spLocks noChangeArrowheads="1"/>
          </p:cNvSpPr>
          <p:nvPr/>
        </p:nvSpPr>
        <p:spPr bwMode="auto">
          <a:xfrm>
            <a:off x="3352800" y="5181600"/>
            <a:ext cx="2322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Peptidoglycan</a:t>
            </a:r>
          </a:p>
        </p:txBody>
      </p:sp>
      <p:sp>
        <p:nvSpPr>
          <p:cNvPr id="52" name="Multiply 51">
            <a:extLst>
              <a:ext uri="{FF2B5EF4-FFF2-40B4-BE49-F238E27FC236}">
                <a16:creationId xmlns:a16="http://schemas.microsoft.com/office/drawing/2014/main" id="{6B748B89-82E8-4246-BE83-5A77CA65DB46}"/>
              </a:ext>
            </a:extLst>
          </p:cNvPr>
          <p:cNvSpPr/>
          <p:nvPr/>
        </p:nvSpPr>
        <p:spPr>
          <a:xfrm>
            <a:off x="5562600" y="4191000"/>
            <a:ext cx="1828800" cy="182880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pic>
        <p:nvPicPr>
          <p:cNvPr id="343062" name="Picture 20" descr="C:\Users\AGOLDF~1\AppData\Local\Temp\penicillin_resistant_PDB1a.jpg">
            <a:extLst>
              <a:ext uri="{FF2B5EF4-FFF2-40B4-BE49-F238E27FC236}">
                <a16:creationId xmlns:a16="http://schemas.microsoft.com/office/drawing/2014/main" id="{426BFED3-F9CB-47FE-8153-9C19304DD2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143000"/>
            <a:ext cx="1309688"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3063" name="Slide Number Placeholder 23">
            <a:extLst>
              <a:ext uri="{FF2B5EF4-FFF2-40B4-BE49-F238E27FC236}">
                <a16:creationId xmlns:a16="http://schemas.microsoft.com/office/drawing/2014/main" id="{3084F17D-5987-4A3D-9CEC-AAAC7872962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643A1664-A29A-46A8-8546-1C98C59648DD}" type="slidenum">
              <a:rPr lang="en-US" altLang="en-US" sz="1200" smtClean="0">
                <a:solidFill>
                  <a:srgbClr val="898989"/>
                </a:solidFill>
              </a:rPr>
              <a:pPr eaLnBrk="1" hangingPunct="1">
                <a:spcBef>
                  <a:spcPct val="0"/>
                </a:spcBef>
                <a:buFontTx/>
                <a:buNone/>
              </a:pPr>
              <a:t>128</a:t>
            </a:fld>
            <a:endParaRPr lang="en-US" altLang="en-US" sz="1200">
              <a:solidFill>
                <a:srgbClr val="898989"/>
              </a:solidFill>
            </a:endParaRPr>
          </a:p>
        </p:txBody>
      </p:sp>
    </p:spTree>
    <p:custDataLst>
      <p:tags r:id="rId1"/>
    </p:custData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Title 4">
            <a:extLst>
              <a:ext uri="{FF2B5EF4-FFF2-40B4-BE49-F238E27FC236}">
                <a16:creationId xmlns:a16="http://schemas.microsoft.com/office/drawing/2014/main" id="{19164F94-CFAB-4DF4-AC70-CF8CAB5C5374}"/>
              </a:ext>
            </a:extLst>
          </p:cNvPr>
          <p:cNvSpPr>
            <a:spLocks noGrp="1"/>
          </p:cNvSpPr>
          <p:nvPr>
            <p:ph type="title"/>
          </p:nvPr>
        </p:nvSpPr>
        <p:spPr/>
        <p:txBody>
          <a:bodyPr/>
          <a:lstStyle/>
          <a:p>
            <a:pPr eaLnBrk="1" hangingPunct="1"/>
            <a:r>
              <a:rPr lang="en-US" altLang="en-US"/>
              <a:t>Why MRSa is Resistant</a:t>
            </a:r>
          </a:p>
        </p:txBody>
      </p:sp>
      <p:sp>
        <p:nvSpPr>
          <p:cNvPr id="344067" name="TextBox 8">
            <a:extLst>
              <a:ext uri="{FF2B5EF4-FFF2-40B4-BE49-F238E27FC236}">
                <a16:creationId xmlns:a16="http://schemas.microsoft.com/office/drawing/2014/main" id="{CC300A80-01DD-437B-A456-D428DE331682}"/>
              </a:ext>
            </a:extLst>
          </p:cNvPr>
          <p:cNvSpPr txBox="1">
            <a:spLocks noChangeArrowheads="1"/>
          </p:cNvSpPr>
          <p:nvPr/>
        </p:nvSpPr>
        <p:spPr bwMode="auto">
          <a:xfrm>
            <a:off x="5638800" y="2590800"/>
            <a:ext cx="1196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Methicillin</a:t>
            </a:r>
          </a:p>
        </p:txBody>
      </p:sp>
      <p:pic>
        <p:nvPicPr>
          <p:cNvPr id="344068" name="Picture 9" descr="Methicillin.png">
            <a:extLst>
              <a:ext uri="{FF2B5EF4-FFF2-40B4-BE49-F238E27FC236}">
                <a16:creationId xmlns:a16="http://schemas.microsoft.com/office/drawing/2014/main" id="{54DD1B7F-8ABF-4E3F-9363-8E92E4F46E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295400"/>
            <a:ext cx="1676400"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4069" name="TextBox 13">
            <a:extLst>
              <a:ext uri="{FF2B5EF4-FFF2-40B4-BE49-F238E27FC236}">
                <a16:creationId xmlns:a16="http://schemas.microsoft.com/office/drawing/2014/main" id="{9F838728-7C19-4103-90E0-4B12BBEC0BE0}"/>
              </a:ext>
            </a:extLst>
          </p:cNvPr>
          <p:cNvSpPr txBox="1">
            <a:spLocks noChangeArrowheads="1"/>
          </p:cNvSpPr>
          <p:nvPr/>
        </p:nvSpPr>
        <p:spPr bwMode="auto">
          <a:xfrm>
            <a:off x="914400" y="2667000"/>
            <a:ext cx="903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PBP2a</a:t>
            </a:r>
          </a:p>
        </p:txBody>
      </p:sp>
      <p:sp>
        <p:nvSpPr>
          <p:cNvPr id="15" name="Left-Right Arrow 14">
            <a:extLst>
              <a:ext uri="{FF2B5EF4-FFF2-40B4-BE49-F238E27FC236}">
                <a16:creationId xmlns:a16="http://schemas.microsoft.com/office/drawing/2014/main" id="{FDA12153-2024-4214-9CFD-30B6A07B280C}"/>
              </a:ext>
            </a:extLst>
          </p:cNvPr>
          <p:cNvSpPr/>
          <p:nvPr/>
        </p:nvSpPr>
        <p:spPr>
          <a:xfrm>
            <a:off x="2590800" y="1600200"/>
            <a:ext cx="1905000" cy="609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endParaRPr>
          </a:p>
        </p:txBody>
      </p:sp>
      <p:pic>
        <p:nvPicPr>
          <p:cNvPr id="344071" name="Content Placeholder 6" descr="620px-Peptidoglycan_en.svg.png">
            <a:extLst>
              <a:ext uri="{FF2B5EF4-FFF2-40B4-BE49-F238E27FC236}">
                <a16:creationId xmlns:a16="http://schemas.microsoft.com/office/drawing/2014/main" id="{6FB82D4D-E194-4CD0-9F69-AB8794554A12}"/>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914400" y="4953000"/>
            <a:ext cx="2286000" cy="1619250"/>
          </a:xfrm>
        </p:spPr>
      </p:pic>
      <p:sp>
        <p:nvSpPr>
          <p:cNvPr id="344072" name="TextBox 17">
            <a:extLst>
              <a:ext uri="{FF2B5EF4-FFF2-40B4-BE49-F238E27FC236}">
                <a16:creationId xmlns:a16="http://schemas.microsoft.com/office/drawing/2014/main" id="{2B8056BD-8A5F-47DF-9B27-F060FF26AC0E}"/>
              </a:ext>
            </a:extLst>
          </p:cNvPr>
          <p:cNvSpPr txBox="1">
            <a:spLocks noChangeArrowheads="1"/>
          </p:cNvSpPr>
          <p:nvPr/>
        </p:nvSpPr>
        <p:spPr bwMode="auto">
          <a:xfrm>
            <a:off x="685800" y="4572000"/>
            <a:ext cx="2954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Synthesis of Peptidoglycan</a:t>
            </a:r>
          </a:p>
        </p:txBody>
      </p:sp>
      <p:sp>
        <p:nvSpPr>
          <p:cNvPr id="344073" name="TextBox 18">
            <a:extLst>
              <a:ext uri="{FF2B5EF4-FFF2-40B4-BE49-F238E27FC236}">
                <a16:creationId xmlns:a16="http://schemas.microsoft.com/office/drawing/2014/main" id="{72107B2A-C07D-4F08-95E0-DA84986909A3}"/>
              </a:ext>
            </a:extLst>
          </p:cNvPr>
          <p:cNvSpPr txBox="1">
            <a:spLocks noChangeArrowheads="1"/>
          </p:cNvSpPr>
          <p:nvPr/>
        </p:nvSpPr>
        <p:spPr bwMode="auto">
          <a:xfrm>
            <a:off x="1219200" y="3733800"/>
            <a:ext cx="4006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No Methicillin_PBP_Binding_Process</a:t>
            </a:r>
          </a:p>
        </p:txBody>
      </p:sp>
      <p:cxnSp>
        <p:nvCxnSpPr>
          <p:cNvPr id="38" name="Straight Arrow Connector 37">
            <a:extLst>
              <a:ext uri="{FF2B5EF4-FFF2-40B4-BE49-F238E27FC236}">
                <a16:creationId xmlns:a16="http://schemas.microsoft.com/office/drawing/2014/main" id="{27C8E70F-8136-4920-A04F-18B603B2ED5A}"/>
              </a:ext>
            </a:extLst>
          </p:cNvPr>
          <p:cNvCxnSpPr/>
          <p:nvPr/>
        </p:nvCxnSpPr>
        <p:spPr>
          <a:xfrm>
            <a:off x="3200400" y="5762625"/>
            <a:ext cx="2057400" cy="28575"/>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344075" name="Content Placeholder 4" descr="Gram-positive_cellwall-schematic.png">
            <a:extLst>
              <a:ext uri="{FF2B5EF4-FFF2-40B4-BE49-F238E27FC236}">
                <a16:creationId xmlns:a16="http://schemas.microsoft.com/office/drawing/2014/main" id="{76CBBBEB-9872-47F4-ACDF-88491FE936F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3983038"/>
            <a:ext cx="3429000"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4076" name="TextBox 44">
            <a:extLst>
              <a:ext uri="{FF2B5EF4-FFF2-40B4-BE49-F238E27FC236}">
                <a16:creationId xmlns:a16="http://schemas.microsoft.com/office/drawing/2014/main" id="{5231CD65-AA9F-4407-B7CC-A32FDC842F20}"/>
              </a:ext>
            </a:extLst>
          </p:cNvPr>
          <p:cNvSpPr txBox="1">
            <a:spLocks noChangeArrowheads="1"/>
          </p:cNvSpPr>
          <p:nvPr/>
        </p:nvSpPr>
        <p:spPr bwMode="auto">
          <a:xfrm>
            <a:off x="3657600" y="5334000"/>
            <a:ext cx="2322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a:solidFill>
                  <a:srgbClr val="000000"/>
                </a:solidFill>
              </a:rPr>
              <a:t>part_of</a:t>
            </a:r>
          </a:p>
        </p:txBody>
      </p:sp>
      <p:sp>
        <p:nvSpPr>
          <p:cNvPr id="344077" name="TextBox 48">
            <a:extLst>
              <a:ext uri="{FF2B5EF4-FFF2-40B4-BE49-F238E27FC236}">
                <a16:creationId xmlns:a16="http://schemas.microsoft.com/office/drawing/2014/main" id="{DFC0EF11-A9F0-4D01-B2C7-580D06A36B7E}"/>
              </a:ext>
            </a:extLst>
          </p:cNvPr>
          <p:cNvSpPr txBox="1">
            <a:spLocks noChangeArrowheads="1"/>
          </p:cNvSpPr>
          <p:nvPr/>
        </p:nvSpPr>
        <p:spPr bwMode="auto">
          <a:xfrm>
            <a:off x="5497513" y="3581400"/>
            <a:ext cx="2176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Bacterial_Cell_Wall</a:t>
            </a:r>
          </a:p>
        </p:txBody>
      </p:sp>
      <p:sp>
        <p:nvSpPr>
          <p:cNvPr id="50" name="Multiply 49">
            <a:extLst>
              <a:ext uri="{FF2B5EF4-FFF2-40B4-BE49-F238E27FC236}">
                <a16:creationId xmlns:a16="http://schemas.microsoft.com/office/drawing/2014/main" id="{9ABF0114-F95F-4848-BEAB-69CF5E52D577}"/>
              </a:ext>
            </a:extLst>
          </p:cNvPr>
          <p:cNvSpPr/>
          <p:nvPr/>
        </p:nvSpPr>
        <p:spPr>
          <a:xfrm>
            <a:off x="2667000" y="914400"/>
            <a:ext cx="1828800" cy="182880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344079" name="TextBox 50">
            <a:extLst>
              <a:ext uri="{FF2B5EF4-FFF2-40B4-BE49-F238E27FC236}">
                <a16:creationId xmlns:a16="http://schemas.microsoft.com/office/drawing/2014/main" id="{665D622F-3A59-4F22-963D-CD19C42573AC}"/>
              </a:ext>
            </a:extLst>
          </p:cNvPr>
          <p:cNvSpPr txBox="1">
            <a:spLocks noChangeArrowheads="1"/>
          </p:cNvSpPr>
          <p:nvPr/>
        </p:nvSpPr>
        <p:spPr bwMode="auto">
          <a:xfrm>
            <a:off x="3352800" y="5029200"/>
            <a:ext cx="2322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Peptidoglycan</a:t>
            </a:r>
          </a:p>
        </p:txBody>
      </p:sp>
      <p:pic>
        <p:nvPicPr>
          <p:cNvPr id="11284" name="Picture 20" descr="C:\Users\AGOLDF~1\AppData\Local\Temp\penicillin_resistant_PDB1a.jpg">
            <a:extLst>
              <a:ext uri="{FF2B5EF4-FFF2-40B4-BE49-F238E27FC236}">
                <a16:creationId xmlns:a16="http://schemas.microsoft.com/office/drawing/2014/main" id="{F28E74EA-B4A7-4887-9238-C5D841B2A43C}"/>
              </a:ext>
            </a:extLst>
          </p:cNvPr>
          <p:cNvPicPr>
            <a:picLocks noChangeAspect="1" noChangeArrowheads="1"/>
          </p:cNvPicPr>
          <p:nvPr/>
        </p:nvPicPr>
        <p:blipFill>
          <a:blip r:embed="rId6" cstate="print">
            <a:duotone>
              <a:prstClr val="black"/>
              <a:schemeClr val="accent1">
                <a:tint val="45000"/>
                <a:satMod val="400000"/>
              </a:schemeClr>
            </a:duotone>
          </a:blip>
          <a:srcRect/>
          <a:stretch>
            <a:fillRect/>
          </a:stretch>
        </p:blipFill>
        <p:spPr bwMode="auto">
          <a:xfrm>
            <a:off x="762000" y="1143000"/>
            <a:ext cx="1309688" cy="1498326"/>
          </a:xfrm>
          <a:prstGeom prst="rect">
            <a:avLst/>
          </a:prstGeom>
          <a:noFill/>
        </p:spPr>
      </p:pic>
      <p:sp>
        <p:nvSpPr>
          <p:cNvPr id="344081" name="TextBox 27">
            <a:extLst>
              <a:ext uri="{FF2B5EF4-FFF2-40B4-BE49-F238E27FC236}">
                <a16:creationId xmlns:a16="http://schemas.microsoft.com/office/drawing/2014/main" id="{CBA74EA5-03D2-4E8A-96BB-42421749AD6F}"/>
              </a:ext>
            </a:extLst>
          </p:cNvPr>
          <p:cNvSpPr txBox="1">
            <a:spLocks noChangeArrowheads="1"/>
          </p:cNvSpPr>
          <p:nvPr/>
        </p:nvSpPr>
        <p:spPr bwMode="auto">
          <a:xfrm>
            <a:off x="990600" y="2971800"/>
            <a:ext cx="2309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a:solidFill>
                  <a:srgbClr val="000000"/>
                </a:solidFill>
              </a:rPr>
              <a:t>lacks</a:t>
            </a:r>
          </a:p>
          <a:p>
            <a:pPr eaLnBrk="1" hangingPunct="1">
              <a:spcBef>
                <a:spcPct val="0"/>
              </a:spcBef>
              <a:buFontTx/>
              <a:buNone/>
            </a:pPr>
            <a:r>
              <a:rPr lang="en-US" altLang="en-US" sz="1800">
                <a:solidFill>
                  <a:srgbClr val="000000"/>
                </a:solidFill>
              </a:rPr>
              <a:t>affinity_to_methicillin</a:t>
            </a:r>
          </a:p>
        </p:txBody>
      </p:sp>
      <p:sp>
        <p:nvSpPr>
          <p:cNvPr id="344082" name="Slide Number Placeholder 17">
            <a:extLst>
              <a:ext uri="{FF2B5EF4-FFF2-40B4-BE49-F238E27FC236}">
                <a16:creationId xmlns:a16="http://schemas.microsoft.com/office/drawing/2014/main" id="{E28C2003-C97C-4F57-88E7-48442249461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0D749ADC-B3DC-46BF-98CD-AE3F5D50686E}" type="slidenum">
              <a:rPr lang="en-US" altLang="en-US" sz="1200" smtClean="0">
                <a:solidFill>
                  <a:srgbClr val="898989"/>
                </a:solidFill>
              </a:rPr>
              <a:pPr eaLnBrk="1" hangingPunct="1">
                <a:spcBef>
                  <a:spcPct val="0"/>
                </a:spcBef>
                <a:buFontTx/>
                <a:buNone/>
              </a:pPr>
              <a:t>129</a:t>
            </a:fld>
            <a:endParaRPr lang="en-US" altLang="en-US" sz="1200">
              <a:solidFill>
                <a:srgbClr val="898989"/>
              </a:solidFill>
            </a:endParaRPr>
          </a:p>
        </p:txBody>
      </p:sp>
    </p:spTree>
    <p:custDataLst>
      <p:tags r:id="rId1"/>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D4CE03F-8A10-48CA-A148-A205C5414A8E}"/>
              </a:ext>
            </a:extLst>
          </p:cNvPr>
          <p:cNvSpPr>
            <a:spLocks noGrp="1" noChangeArrowheads="1"/>
          </p:cNvSpPr>
          <p:nvPr>
            <p:ph type="ctrTitle"/>
          </p:nvPr>
        </p:nvSpPr>
        <p:spPr>
          <a:xfrm>
            <a:off x="914400" y="1143000"/>
            <a:ext cx="7772400" cy="2232025"/>
          </a:xfrm>
        </p:spPr>
        <p:txBody>
          <a:bodyPr/>
          <a:lstStyle/>
          <a:p>
            <a:pPr>
              <a:defRPr/>
            </a:pPr>
            <a:r>
              <a:rPr lang="en-US" altLang="en-US" sz="9600" spc="200" dirty="0"/>
              <a:t>STOP!</a:t>
            </a:r>
            <a:br>
              <a:rPr lang="en-US" altLang="en-US" sz="9600" dirty="0"/>
            </a:br>
            <a:r>
              <a:rPr lang="en-US" altLang="en-US" b="1" dirty="0"/>
              <a:t>Smart Terminologies via Ontological Principles</a:t>
            </a:r>
            <a:endParaRPr lang="en-US" altLang="en-US" sz="9600" dirty="0"/>
          </a:p>
        </p:txBody>
      </p:sp>
      <p:sp>
        <p:nvSpPr>
          <p:cNvPr id="2051" name="Rectangle 3">
            <a:extLst>
              <a:ext uri="{FF2B5EF4-FFF2-40B4-BE49-F238E27FC236}">
                <a16:creationId xmlns:a16="http://schemas.microsoft.com/office/drawing/2014/main" id="{998EC47F-1780-4452-BBC3-A0D6F6B664B2}"/>
              </a:ext>
            </a:extLst>
          </p:cNvPr>
          <p:cNvSpPr>
            <a:spLocks noGrp="1" noChangeArrowheads="1"/>
          </p:cNvSpPr>
          <p:nvPr>
            <p:ph type="subTitle" idx="1"/>
          </p:nvPr>
        </p:nvSpPr>
        <p:spPr>
          <a:xfrm>
            <a:off x="1524000" y="4038600"/>
            <a:ext cx="6400800" cy="2743200"/>
          </a:xfrm>
        </p:spPr>
        <p:txBody>
          <a:bodyPr/>
          <a:lstStyle/>
          <a:p>
            <a:pPr>
              <a:defRPr/>
            </a:pPr>
            <a:r>
              <a:rPr lang="en-US" altLang="en-US" sz="4400" dirty="0"/>
              <a:t>Barry Smith </a:t>
            </a:r>
          </a:p>
          <a:p>
            <a:pPr>
              <a:defRPr/>
            </a:pPr>
            <a:r>
              <a:rPr lang="en-US" altLang="en-US" sz="4400" dirty="0"/>
              <a:t>http://ifomis.org</a:t>
            </a:r>
          </a:p>
        </p:txBody>
      </p:sp>
      <p:sp>
        <p:nvSpPr>
          <p:cNvPr id="177156" name="Slide Number Placeholder 2">
            <a:extLst>
              <a:ext uri="{FF2B5EF4-FFF2-40B4-BE49-F238E27FC236}">
                <a16:creationId xmlns:a16="http://schemas.microsoft.com/office/drawing/2014/main" id="{315A19D0-CB51-42C7-9CAD-4DF9F3EAD07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224217-A419-4F5A-AC9F-64497412BA21}" type="slidenum">
              <a:rPr lang="en-US" altLang="en-US" sz="1200" smtClean="0">
                <a:solidFill>
                  <a:srgbClr val="898989"/>
                </a:solidFill>
              </a:rPr>
              <a:pPr>
                <a:spcBef>
                  <a:spcPct val="0"/>
                </a:spcBef>
                <a:buFontTx/>
                <a:buNone/>
              </a:pPr>
              <a:t>13</a:t>
            </a:fld>
            <a:endParaRPr lang="en-US" altLang="en-US" sz="1200">
              <a:solidFill>
                <a:srgbClr val="898989"/>
              </a:solidFill>
            </a:endParaRP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Title 1">
            <a:extLst>
              <a:ext uri="{FF2B5EF4-FFF2-40B4-BE49-F238E27FC236}">
                <a16:creationId xmlns:a16="http://schemas.microsoft.com/office/drawing/2014/main" id="{6F1A2748-4B03-4E7D-92CE-9691C67DC1C8}"/>
              </a:ext>
            </a:extLst>
          </p:cNvPr>
          <p:cNvSpPr>
            <a:spLocks noGrp="1"/>
          </p:cNvSpPr>
          <p:nvPr>
            <p:ph type="title"/>
          </p:nvPr>
        </p:nvSpPr>
        <p:spPr/>
        <p:txBody>
          <a:bodyPr/>
          <a:lstStyle/>
          <a:p>
            <a:pPr eaLnBrk="1" hangingPunct="1"/>
            <a:r>
              <a:rPr lang="en-US" altLang="en-US"/>
              <a:t>Case Study: Duke Staph. aureus Bacteremia Group (SABG) DB Pilot</a:t>
            </a:r>
          </a:p>
        </p:txBody>
      </p:sp>
      <p:sp>
        <p:nvSpPr>
          <p:cNvPr id="5" name="Content Placeholder 4">
            <a:extLst>
              <a:ext uri="{FF2B5EF4-FFF2-40B4-BE49-F238E27FC236}">
                <a16:creationId xmlns:a16="http://schemas.microsoft.com/office/drawing/2014/main" id="{0A6C0FC9-E1E7-46A5-A45C-D9A71D2BDBFB}"/>
              </a:ext>
            </a:extLst>
          </p:cNvPr>
          <p:cNvSpPr>
            <a:spLocks noGrp="1"/>
          </p:cNvSpPr>
          <p:nvPr>
            <p:ph sz="half" idx="2"/>
          </p:nvPr>
        </p:nvSpPr>
        <p:spPr>
          <a:xfrm>
            <a:off x="4648200" y="1600200"/>
            <a:ext cx="4343400" cy="4525963"/>
          </a:xfrm>
        </p:spPr>
        <p:txBody>
          <a:bodyPr rtlCol="0">
            <a:normAutofit lnSpcReduction="10000"/>
          </a:bodyPr>
          <a:lstStyle/>
          <a:p>
            <a:pPr eaLnBrk="1" fontAlgn="auto" hangingPunct="1">
              <a:spcAft>
                <a:spcPts val="0"/>
              </a:spcAft>
              <a:defRPr/>
            </a:pPr>
            <a:r>
              <a:rPr lang="en-US"/>
              <a:t>Two Sa datasets with different positive criteria for infective endocarditis</a:t>
            </a:r>
          </a:p>
          <a:p>
            <a:pPr eaLnBrk="1" fontAlgn="auto" hangingPunct="1">
              <a:spcAft>
                <a:spcPts val="0"/>
              </a:spcAft>
              <a:defRPr/>
            </a:pPr>
            <a:r>
              <a:rPr lang="en-US"/>
              <a:t>Q: Can we safely write a query for IE+ across both datasets?</a:t>
            </a:r>
          </a:p>
          <a:p>
            <a:pPr eaLnBrk="1" fontAlgn="auto" hangingPunct="1">
              <a:spcAft>
                <a:spcPts val="0"/>
              </a:spcAft>
              <a:defRPr/>
            </a:pPr>
            <a:r>
              <a:rPr lang="en-US"/>
              <a:t>A: Sometimes.</a:t>
            </a:r>
          </a:p>
          <a:p>
            <a:pPr eaLnBrk="1" fontAlgn="auto" hangingPunct="1">
              <a:spcAft>
                <a:spcPts val="0"/>
              </a:spcAft>
              <a:defRPr/>
            </a:pPr>
            <a:r>
              <a:rPr lang="en-US"/>
              <a:t>DL restrictions mediate reconciliation of data with differing provenance.</a:t>
            </a:r>
          </a:p>
        </p:txBody>
      </p:sp>
      <p:sp>
        <p:nvSpPr>
          <p:cNvPr id="8" name="Flowchart: Magnetic Disk 7">
            <a:extLst>
              <a:ext uri="{FF2B5EF4-FFF2-40B4-BE49-F238E27FC236}">
                <a16:creationId xmlns:a16="http://schemas.microsoft.com/office/drawing/2014/main" id="{13B7353B-8593-4264-A6DB-DE3EE4B7550A}"/>
              </a:ext>
            </a:extLst>
          </p:cNvPr>
          <p:cNvSpPr/>
          <p:nvPr/>
        </p:nvSpPr>
        <p:spPr>
          <a:xfrm>
            <a:off x="304800" y="1600200"/>
            <a:ext cx="1828800" cy="990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white"/>
                </a:solidFill>
              </a:rPr>
              <a:t>Sa Dataset #1</a:t>
            </a:r>
          </a:p>
        </p:txBody>
      </p:sp>
      <p:sp>
        <p:nvSpPr>
          <p:cNvPr id="9" name="Flowchart: Magnetic Disk 8">
            <a:extLst>
              <a:ext uri="{FF2B5EF4-FFF2-40B4-BE49-F238E27FC236}">
                <a16:creationId xmlns:a16="http://schemas.microsoft.com/office/drawing/2014/main" id="{ABDDC0A2-0532-42AB-A7E5-D19A7C0069EC}"/>
              </a:ext>
            </a:extLst>
          </p:cNvPr>
          <p:cNvSpPr/>
          <p:nvPr/>
        </p:nvSpPr>
        <p:spPr>
          <a:xfrm>
            <a:off x="2590800" y="1600200"/>
            <a:ext cx="1828800" cy="990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white"/>
                </a:solidFill>
              </a:rPr>
              <a:t>Sa Dataset #2</a:t>
            </a:r>
          </a:p>
        </p:txBody>
      </p:sp>
      <p:sp>
        <p:nvSpPr>
          <p:cNvPr id="345094" name="TextBox 9">
            <a:extLst>
              <a:ext uri="{FF2B5EF4-FFF2-40B4-BE49-F238E27FC236}">
                <a16:creationId xmlns:a16="http://schemas.microsoft.com/office/drawing/2014/main" id="{226993DF-D6A8-47D8-8B6E-096CF45D94F1}"/>
              </a:ext>
            </a:extLst>
          </p:cNvPr>
          <p:cNvSpPr txBox="1">
            <a:spLocks noChangeArrowheads="1"/>
          </p:cNvSpPr>
          <p:nvPr/>
        </p:nvSpPr>
        <p:spPr bwMode="auto">
          <a:xfrm>
            <a:off x="152400" y="2590800"/>
            <a:ext cx="215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Uses blood culture </a:t>
            </a:r>
          </a:p>
          <a:p>
            <a:pPr eaLnBrk="1" hangingPunct="1">
              <a:spcBef>
                <a:spcPct val="0"/>
              </a:spcBef>
              <a:buFontTx/>
              <a:buNone/>
            </a:pPr>
            <a:r>
              <a:rPr lang="en-US" altLang="en-US" sz="1800">
                <a:solidFill>
                  <a:srgbClr val="000000"/>
                </a:solidFill>
              </a:rPr>
              <a:t>     IE+ criterion</a:t>
            </a:r>
          </a:p>
        </p:txBody>
      </p:sp>
      <p:sp>
        <p:nvSpPr>
          <p:cNvPr id="345095" name="TextBox 10">
            <a:extLst>
              <a:ext uri="{FF2B5EF4-FFF2-40B4-BE49-F238E27FC236}">
                <a16:creationId xmlns:a16="http://schemas.microsoft.com/office/drawing/2014/main" id="{9CE4465E-1748-464C-B323-AEFC7A404779}"/>
              </a:ext>
            </a:extLst>
          </p:cNvPr>
          <p:cNvSpPr txBox="1">
            <a:spLocks noChangeArrowheads="1"/>
          </p:cNvSpPr>
          <p:nvPr/>
        </p:nvSpPr>
        <p:spPr bwMode="auto">
          <a:xfrm>
            <a:off x="2286000" y="2590800"/>
            <a:ext cx="24288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Uses echocardiogram</a:t>
            </a:r>
          </a:p>
          <a:p>
            <a:pPr eaLnBrk="1" hangingPunct="1">
              <a:spcBef>
                <a:spcPct val="0"/>
              </a:spcBef>
              <a:buFontTx/>
              <a:buNone/>
            </a:pPr>
            <a:r>
              <a:rPr lang="en-US" altLang="en-US" sz="1800">
                <a:solidFill>
                  <a:srgbClr val="000000"/>
                </a:solidFill>
              </a:rPr>
              <a:t>        IE+ criterion</a:t>
            </a:r>
          </a:p>
        </p:txBody>
      </p:sp>
      <p:sp>
        <p:nvSpPr>
          <p:cNvPr id="13" name="Flowchart: Multidocument 12">
            <a:extLst>
              <a:ext uri="{FF2B5EF4-FFF2-40B4-BE49-F238E27FC236}">
                <a16:creationId xmlns:a16="http://schemas.microsoft.com/office/drawing/2014/main" id="{2FD7F36C-06B7-43B1-9883-8129042DD805}"/>
              </a:ext>
            </a:extLst>
          </p:cNvPr>
          <p:cNvSpPr/>
          <p:nvPr/>
        </p:nvSpPr>
        <p:spPr>
          <a:xfrm>
            <a:off x="1295400" y="4419600"/>
            <a:ext cx="1981200" cy="1143000"/>
          </a:xfrm>
          <a:prstGeom prst="flowChartMultidocumen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dirty="0">
                <a:solidFill>
                  <a:prstClr val="black"/>
                </a:solidFill>
              </a:rPr>
              <a:t>Query Results</a:t>
            </a:r>
          </a:p>
        </p:txBody>
      </p:sp>
      <p:sp>
        <p:nvSpPr>
          <p:cNvPr id="14" name="Down Arrow Callout 13">
            <a:extLst>
              <a:ext uri="{FF2B5EF4-FFF2-40B4-BE49-F238E27FC236}">
                <a16:creationId xmlns:a16="http://schemas.microsoft.com/office/drawing/2014/main" id="{A6766877-AF0B-46F9-90D2-82104150F6B2}"/>
              </a:ext>
            </a:extLst>
          </p:cNvPr>
          <p:cNvSpPr/>
          <p:nvPr/>
        </p:nvSpPr>
        <p:spPr>
          <a:xfrm>
            <a:off x="1295400" y="3200400"/>
            <a:ext cx="1905000" cy="114300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white"/>
                </a:solidFill>
              </a:rPr>
              <a:t>Query including IE+</a:t>
            </a:r>
          </a:p>
        </p:txBody>
      </p:sp>
      <p:sp>
        <p:nvSpPr>
          <p:cNvPr id="15" name="Down Arrow Callout 14">
            <a:extLst>
              <a:ext uri="{FF2B5EF4-FFF2-40B4-BE49-F238E27FC236}">
                <a16:creationId xmlns:a16="http://schemas.microsoft.com/office/drawing/2014/main" id="{D1B7AC66-E1F5-4110-927F-8ED796D45DA2}"/>
              </a:ext>
            </a:extLst>
          </p:cNvPr>
          <p:cNvSpPr/>
          <p:nvPr/>
        </p:nvSpPr>
        <p:spPr>
          <a:xfrm>
            <a:off x="1295400" y="4343400"/>
            <a:ext cx="1905000" cy="114300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prstClr val="white"/>
                </a:solidFill>
              </a:rPr>
              <a:t>OBI, FMA, IDO, </a:t>
            </a:r>
            <a:r>
              <a:rPr lang="en-US" dirty="0" err="1">
                <a:solidFill>
                  <a:prstClr val="white"/>
                </a:solidFill>
              </a:rPr>
              <a:t>SaIDO</a:t>
            </a:r>
            <a:endParaRPr lang="en-US" dirty="0">
              <a:solidFill>
                <a:prstClr val="white"/>
              </a:solidFill>
            </a:endParaRPr>
          </a:p>
        </p:txBody>
      </p:sp>
      <p:sp>
        <p:nvSpPr>
          <p:cNvPr id="16" name="Flowchart: Multidocument 15">
            <a:extLst>
              <a:ext uri="{FF2B5EF4-FFF2-40B4-BE49-F238E27FC236}">
                <a16:creationId xmlns:a16="http://schemas.microsoft.com/office/drawing/2014/main" id="{26F5A847-99DF-48D2-BC0F-B75A30F31532}"/>
              </a:ext>
            </a:extLst>
          </p:cNvPr>
          <p:cNvSpPr/>
          <p:nvPr/>
        </p:nvSpPr>
        <p:spPr>
          <a:xfrm>
            <a:off x="1219200" y="5562600"/>
            <a:ext cx="1981200" cy="1143000"/>
          </a:xfrm>
          <a:prstGeom prst="flowChartMultidocumen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dirty="0">
                <a:solidFill>
                  <a:prstClr val="black"/>
                </a:solidFill>
              </a:rPr>
              <a:t>Qualified Query Results</a:t>
            </a:r>
          </a:p>
        </p:txBody>
      </p:sp>
      <p:sp>
        <p:nvSpPr>
          <p:cNvPr id="345100" name="Slide Number Placeholder 11">
            <a:extLst>
              <a:ext uri="{FF2B5EF4-FFF2-40B4-BE49-F238E27FC236}">
                <a16:creationId xmlns:a16="http://schemas.microsoft.com/office/drawing/2014/main" id="{1184F5B5-03D2-4314-B266-C84DD46DD55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15D017C8-FC8C-4C9D-90C1-E3EA9EF73219}" type="slidenum">
              <a:rPr lang="en-US" altLang="en-US" sz="1200" smtClean="0">
                <a:solidFill>
                  <a:srgbClr val="898989"/>
                </a:solidFill>
              </a:rPr>
              <a:pPr eaLnBrk="1" hangingPunct="1">
                <a:spcBef>
                  <a:spcPct val="0"/>
                </a:spcBef>
                <a:buFontTx/>
                <a:buNone/>
              </a:pPr>
              <a:t>130</a:t>
            </a:fld>
            <a:endParaRPr lang="en-US" altLang="en-US" sz="1200">
              <a:solidFill>
                <a:srgbClr val="898989"/>
              </a:solidFill>
            </a:endParaRPr>
          </a:p>
        </p:txBody>
      </p:sp>
    </p:spTree>
    <p:custDataLst>
      <p:tags r:id="rId1"/>
    </p:custData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Title 1">
            <a:extLst>
              <a:ext uri="{FF2B5EF4-FFF2-40B4-BE49-F238E27FC236}">
                <a16:creationId xmlns:a16="http://schemas.microsoft.com/office/drawing/2014/main" id="{37684FF5-B695-428F-A702-BC9B6A44B94C}"/>
              </a:ext>
            </a:extLst>
          </p:cNvPr>
          <p:cNvSpPr>
            <a:spLocks noGrp="1"/>
          </p:cNvSpPr>
          <p:nvPr>
            <p:ph type="title"/>
          </p:nvPr>
        </p:nvSpPr>
        <p:spPr/>
        <p:txBody>
          <a:bodyPr/>
          <a:lstStyle/>
          <a:p>
            <a:pPr eaLnBrk="1" hangingPunct="1"/>
            <a:r>
              <a:rPr lang="en-US" altLang="en-US"/>
              <a:t>Case Study: Duke SABG DB Pilot</a:t>
            </a:r>
          </a:p>
        </p:txBody>
      </p:sp>
      <p:sp>
        <p:nvSpPr>
          <p:cNvPr id="346115" name="Content Placeholder 2">
            <a:extLst>
              <a:ext uri="{FF2B5EF4-FFF2-40B4-BE49-F238E27FC236}">
                <a16:creationId xmlns:a16="http://schemas.microsoft.com/office/drawing/2014/main" id="{78652DA9-9F63-4DF6-BFE4-FFFCC111369E}"/>
              </a:ext>
            </a:extLst>
          </p:cNvPr>
          <p:cNvSpPr>
            <a:spLocks noGrp="1"/>
          </p:cNvSpPr>
          <p:nvPr>
            <p:ph idx="1"/>
          </p:nvPr>
        </p:nvSpPr>
        <p:spPr/>
        <p:txBody>
          <a:bodyPr/>
          <a:lstStyle/>
          <a:p>
            <a:pPr eaLnBrk="1" hangingPunct="1"/>
            <a:r>
              <a:rPr lang="en-US" altLang="en-US" sz="2400" i="1"/>
              <a:t>Major criteria:</a:t>
            </a:r>
            <a:r>
              <a:rPr lang="en-US" altLang="en-US" sz="2400"/>
              <a:t> </a:t>
            </a:r>
            <a:r>
              <a:rPr lang="en-US" altLang="en-US" sz="2400" i="1"/>
              <a:t>Positive blood culture for infective endocarditis</a:t>
            </a:r>
            <a:r>
              <a:rPr lang="en-US" altLang="en-US" sz="2400"/>
              <a:t> </a:t>
            </a:r>
          </a:p>
          <a:p>
            <a:pPr eaLnBrk="1" hangingPunct="1"/>
            <a:r>
              <a:rPr lang="en-US" altLang="en-US" sz="2400"/>
              <a:t>sabg:blood culture of infective endocarditis = </a:t>
            </a:r>
          </a:p>
          <a:p>
            <a:pPr eaLnBrk="1" hangingPunct="1">
              <a:buFont typeface="Arial" panose="020B0604020202020204" pitchFamily="34" charset="0"/>
              <a:buNone/>
            </a:pPr>
            <a:r>
              <a:rPr lang="en-US" altLang="en-US" sz="2400"/>
              <a:t>	obi:blood specimen AND </a:t>
            </a:r>
          </a:p>
          <a:p>
            <a:pPr eaLnBrk="1" hangingPunct="1">
              <a:buFont typeface="Arial" panose="020B0604020202020204" pitchFamily="34" charset="0"/>
              <a:buNone/>
            </a:pPr>
            <a:r>
              <a:rPr lang="en-US" altLang="en-US" sz="2400" b="1"/>
              <a:t>	has_role</a:t>
            </a:r>
            <a:r>
              <a:rPr lang="en-US" altLang="en-US" sz="2400"/>
              <a:t> SOME obi:culture medium role  AND </a:t>
            </a:r>
          </a:p>
          <a:p>
            <a:pPr eaLnBrk="1" hangingPunct="1">
              <a:buFont typeface="Arial" panose="020B0604020202020204" pitchFamily="34" charset="0"/>
              <a:buNone/>
            </a:pPr>
            <a:r>
              <a:rPr lang="en-US" altLang="en-US" sz="2400" b="1"/>
              <a:t>	is_specified_output_of </a:t>
            </a:r>
            <a:r>
              <a:rPr lang="en-US" altLang="en-US" sz="2400"/>
              <a:t>SOME </a:t>
            </a:r>
          </a:p>
          <a:p>
            <a:pPr eaLnBrk="1" hangingPunct="1">
              <a:buFont typeface="Arial" panose="020B0604020202020204" pitchFamily="34" charset="0"/>
              <a:buNone/>
            </a:pPr>
            <a:r>
              <a:rPr lang="en-US" altLang="en-US" sz="2400" b="1"/>
              <a:t>		(</a:t>
            </a:r>
            <a:r>
              <a:rPr lang="en-US" altLang="en-US" sz="2400"/>
              <a:t>obi:collecting specimen from organism AND </a:t>
            </a:r>
          </a:p>
          <a:p>
            <a:pPr eaLnBrk="1" hangingPunct="1">
              <a:buFont typeface="Arial" panose="020B0604020202020204" pitchFamily="34" charset="0"/>
              <a:buNone/>
            </a:pPr>
            <a:r>
              <a:rPr lang="en-US" altLang="en-US" sz="2400" b="1"/>
              <a:t>		has_specified_input</a:t>
            </a:r>
            <a:r>
              <a:rPr lang="en-US" altLang="en-US" sz="2400"/>
              <a:t> SOME </a:t>
            </a:r>
          </a:p>
          <a:p>
            <a:pPr eaLnBrk="1" hangingPunct="1">
              <a:buFont typeface="Arial" panose="020B0604020202020204" pitchFamily="34" charset="0"/>
              <a:buNone/>
            </a:pPr>
            <a:r>
              <a:rPr lang="en-US" altLang="en-US" sz="2400"/>
              <a:t>			(organism AND </a:t>
            </a:r>
            <a:r>
              <a:rPr lang="en-US" altLang="en-US" sz="2400" b="1"/>
              <a:t>has_proper_part</a:t>
            </a:r>
            <a:r>
              <a:rPr lang="en-US" altLang="en-US" sz="2400"/>
              <a:t> SOME </a:t>
            </a:r>
          </a:p>
          <a:p>
            <a:pPr eaLnBrk="1" hangingPunct="1">
              <a:buFont typeface="Arial" panose="020B0604020202020204" pitchFamily="34" charset="0"/>
              <a:buNone/>
            </a:pPr>
            <a:r>
              <a:rPr lang="en-US" altLang="en-US" sz="2400"/>
              <a:t>				(ido:infection AND </a:t>
            </a:r>
            <a:r>
              <a:rPr lang="en-US" altLang="en-US" sz="2400" b="1"/>
              <a:t>has_location</a:t>
            </a:r>
            <a:r>
              <a:rPr lang="en-US" altLang="en-US" sz="2400"/>
              <a:t> ONLY</a:t>
            </a:r>
            <a:r>
              <a:rPr lang="en-US" altLang="en-US" sz="2400" b="1"/>
              <a:t> 				proper_part_of</a:t>
            </a:r>
            <a:r>
              <a:rPr lang="en-US" altLang="en-US" sz="2400"/>
              <a:t> SOME fma:heart)))</a:t>
            </a:r>
          </a:p>
          <a:p>
            <a:pPr eaLnBrk="1" hangingPunct="1">
              <a:buFont typeface="Arial" panose="020B0604020202020204" pitchFamily="34" charset="0"/>
              <a:buNone/>
            </a:pPr>
            <a:endParaRPr lang="en-US" altLang="en-US" sz="2000"/>
          </a:p>
        </p:txBody>
      </p:sp>
      <p:sp>
        <p:nvSpPr>
          <p:cNvPr id="346116" name="Slide Number Placeholder 3">
            <a:extLst>
              <a:ext uri="{FF2B5EF4-FFF2-40B4-BE49-F238E27FC236}">
                <a16:creationId xmlns:a16="http://schemas.microsoft.com/office/drawing/2014/main" id="{3250310C-8FC5-4D9C-B0EE-72072E8808B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5D7C3445-E579-4B8D-8DB5-90701B3F3FF1}" type="slidenum">
              <a:rPr lang="en-US" altLang="en-US" sz="1200" smtClean="0">
                <a:solidFill>
                  <a:srgbClr val="898989"/>
                </a:solidFill>
              </a:rPr>
              <a:pPr eaLnBrk="1" hangingPunct="1">
                <a:spcBef>
                  <a:spcPct val="0"/>
                </a:spcBef>
                <a:buFontTx/>
                <a:buNone/>
              </a:pPr>
              <a:t>131</a:t>
            </a:fld>
            <a:endParaRPr lang="en-US" altLang="en-US" sz="1200">
              <a:solidFill>
                <a:srgbClr val="898989"/>
              </a:solidFill>
            </a:endParaRP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Title 1">
            <a:extLst>
              <a:ext uri="{FF2B5EF4-FFF2-40B4-BE49-F238E27FC236}">
                <a16:creationId xmlns:a16="http://schemas.microsoft.com/office/drawing/2014/main" id="{236F480B-D5F2-41E4-8C03-60CC2A50330A}"/>
              </a:ext>
            </a:extLst>
          </p:cNvPr>
          <p:cNvSpPr>
            <a:spLocks noGrp="1"/>
          </p:cNvSpPr>
          <p:nvPr>
            <p:ph type="title"/>
          </p:nvPr>
        </p:nvSpPr>
        <p:spPr/>
        <p:txBody>
          <a:bodyPr/>
          <a:lstStyle/>
          <a:p>
            <a:pPr eaLnBrk="1" hangingPunct="1"/>
            <a:r>
              <a:rPr lang="en-US" altLang="en-US"/>
              <a:t>Case Study: Duke SABG DB Pilot</a:t>
            </a:r>
          </a:p>
        </p:txBody>
      </p:sp>
      <p:sp>
        <p:nvSpPr>
          <p:cNvPr id="347139" name="Content Placeholder 2">
            <a:extLst>
              <a:ext uri="{FF2B5EF4-FFF2-40B4-BE49-F238E27FC236}">
                <a16:creationId xmlns:a16="http://schemas.microsoft.com/office/drawing/2014/main" id="{7851D668-0284-4F63-8FD3-22A4030D6897}"/>
              </a:ext>
            </a:extLst>
          </p:cNvPr>
          <p:cNvSpPr>
            <a:spLocks noGrp="1"/>
          </p:cNvSpPr>
          <p:nvPr>
            <p:ph idx="1"/>
          </p:nvPr>
        </p:nvSpPr>
        <p:spPr/>
        <p:txBody>
          <a:bodyPr/>
          <a:lstStyle/>
          <a:p>
            <a:pPr eaLnBrk="1" hangingPunct="1"/>
            <a:r>
              <a:rPr lang="en-US" altLang="en-US" sz="2800" i="1"/>
              <a:t>Evidence of endocardial involvement</a:t>
            </a:r>
            <a:r>
              <a:rPr lang="en-US" altLang="en-US" sz="2800"/>
              <a:t>: </a:t>
            </a:r>
            <a:r>
              <a:rPr lang="en-US" altLang="en-US" sz="2800" i="1"/>
              <a:t>Positive echocardiogram for infective endocarditis</a:t>
            </a:r>
            <a:endParaRPr lang="en-US" altLang="en-US" sz="2800"/>
          </a:p>
          <a:p>
            <a:pPr eaLnBrk="1" hangingPunct="1"/>
            <a:r>
              <a:rPr lang="en-US" altLang="en-US" sz="2800"/>
              <a:t>sabg: echocardiogram for infective endocarditis =</a:t>
            </a:r>
          </a:p>
          <a:p>
            <a:pPr eaLnBrk="1" hangingPunct="1">
              <a:buFont typeface="Arial" panose="020B0604020202020204" pitchFamily="34" charset="0"/>
              <a:buNone/>
            </a:pPr>
            <a:r>
              <a:rPr lang="en-US" altLang="en-US" sz="2800"/>
              <a:t>	echocardiogram AND </a:t>
            </a:r>
            <a:r>
              <a:rPr lang="en-US" altLang="en-US" sz="2800" b="1"/>
              <a:t>iao:is_about </a:t>
            </a:r>
            <a:r>
              <a:rPr lang="en-US" altLang="en-US" sz="2800"/>
              <a:t>SOME </a:t>
            </a:r>
          </a:p>
          <a:p>
            <a:pPr eaLnBrk="1" hangingPunct="1">
              <a:buFont typeface="Arial" panose="020B0604020202020204" pitchFamily="34" charset="0"/>
              <a:buNone/>
            </a:pPr>
            <a:r>
              <a:rPr lang="en-US" altLang="en-US" sz="2800"/>
              <a:t>		(organism AND </a:t>
            </a:r>
            <a:r>
              <a:rPr lang="en-US" altLang="en-US" sz="2800" b="1"/>
              <a:t>has_proper_part</a:t>
            </a:r>
            <a:r>
              <a:rPr lang="en-US" altLang="en-US" sz="2800"/>
              <a:t> SOME </a:t>
            </a:r>
          </a:p>
          <a:p>
            <a:pPr eaLnBrk="1" hangingPunct="1">
              <a:buFont typeface="Arial" panose="020B0604020202020204" pitchFamily="34" charset="0"/>
              <a:buNone/>
            </a:pPr>
            <a:r>
              <a:rPr lang="en-US" altLang="en-US" sz="2800"/>
              <a:t>			(ido:infection AND </a:t>
            </a:r>
            <a:r>
              <a:rPr lang="en-US" altLang="en-US" sz="2800" b="1"/>
              <a:t>has_location</a:t>
            </a:r>
            <a:r>
              <a:rPr lang="en-US" altLang="en-US" sz="2800"/>
              <a:t> ONLY</a:t>
            </a:r>
            <a:r>
              <a:rPr lang="en-US" altLang="en-US" sz="2800" b="1"/>
              <a:t> 		proper_part_of</a:t>
            </a:r>
            <a:r>
              <a:rPr lang="en-US" altLang="en-US" sz="2800"/>
              <a:t> SOME fma:heart)))</a:t>
            </a:r>
          </a:p>
        </p:txBody>
      </p:sp>
      <p:sp>
        <p:nvSpPr>
          <p:cNvPr id="347140" name="Slide Number Placeholder 3">
            <a:extLst>
              <a:ext uri="{FF2B5EF4-FFF2-40B4-BE49-F238E27FC236}">
                <a16:creationId xmlns:a16="http://schemas.microsoft.com/office/drawing/2014/main" id="{E9FD973F-41CD-4CCB-B661-0092661FB60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37636D4F-7296-4D9D-8520-F9A88F82CDDA}" type="slidenum">
              <a:rPr lang="en-US" altLang="en-US" sz="1200" smtClean="0">
                <a:solidFill>
                  <a:srgbClr val="898989"/>
                </a:solidFill>
              </a:rPr>
              <a:pPr eaLnBrk="1" hangingPunct="1">
                <a:spcBef>
                  <a:spcPct val="0"/>
                </a:spcBef>
                <a:buFontTx/>
                <a:buNone/>
              </a:pPr>
              <a:t>132</a:t>
            </a:fld>
            <a:endParaRPr lang="en-US" altLang="en-US" sz="1200">
              <a:solidFill>
                <a:srgbClr val="898989"/>
              </a:solidFill>
            </a:endParaRP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348162" name="Title 1">
            <a:extLst>
              <a:ext uri="{FF2B5EF4-FFF2-40B4-BE49-F238E27FC236}">
                <a16:creationId xmlns:a16="http://schemas.microsoft.com/office/drawing/2014/main" id="{ECAD5635-7102-496B-BB83-F130F5A7A2D9}"/>
              </a:ext>
            </a:extLst>
          </p:cNvPr>
          <p:cNvSpPr>
            <a:spLocks noGrp="1" noChangeArrowheads="1"/>
          </p:cNvSpPr>
          <p:nvPr>
            <p:ph type="ctrTitle"/>
          </p:nvPr>
        </p:nvSpPr>
        <p:spPr/>
        <p:txBody>
          <a:bodyPr/>
          <a:lstStyle/>
          <a:p>
            <a:pPr eaLnBrk="1" hangingPunct="1"/>
            <a:r>
              <a:rPr lang="en-US" altLang="en-US"/>
              <a:t>Ontology for Biomedical Investigation</a:t>
            </a:r>
          </a:p>
        </p:txBody>
      </p:sp>
      <p:sp>
        <p:nvSpPr>
          <p:cNvPr id="3" name="Subtitle 2">
            <a:extLst>
              <a:ext uri="{FF2B5EF4-FFF2-40B4-BE49-F238E27FC236}">
                <a16:creationId xmlns:a16="http://schemas.microsoft.com/office/drawing/2014/main" id="{60045C2B-DBFD-4483-A8EA-EC068FC5F4DA}"/>
              </a:ext>
            </a:extLst>
          </p:cNvPr>
          <p:cNvSpPr>
            <a:spLocks noGrp="1"/>
          </p:cNvSpPr>
          <p:nvPr>
            <p:ph type="subTitle" idx="1"/>
          </p:nvPr>
        </p:nvSpPr>
        <p:spPr>
          <a:xfrm>
            <a:off x="304800" y="3886200"/>
            <a:ext cx="8153400" cy="1752600"/>
          </a:xfrm>
        </p:spPr>
        <p:txBody>
          <a:bodyPr rtlCol="0">
            <a:normAutofit/>
          </a:bodyPr>
          <a:lstStyle/>
          <a:p>
            <a:pPr eaLnBrk="1" fontAlgn="auto" hangingPunct="1">
              <a:spcAft>
                <a:spcPts val="0"/>
              </a:spcAft>
              <a:defRPr/>
            </a:pPr>
            <a:r>
              <a:rPr lang="en-US" dirty="0"/>
              <a:t>3/16/2016, ACS, San Diego</a:t>
            </a:r>
          </a:p>
          <a:p>
            <a:pPr eaLnBrk="1" fontAlgn="auto" hangingPunct="1">
              <a:spcAft>
                <a:spcPts val="0"/>
              </a:spcAft>
              <a:defRPr/>
            </a:pPr>
            <a:r>
              <a:rPr lang="en-US" dirty="0" err="1"/>
              <a:t>Bjoern</a:t>
            </a:r>
            <a:r>
              <a:rPr lang="en-US" dirty="0"/>
              <a:t> Peters</a:t>
            </a:r>
          </a:p>
          <a:p>
            <a:pPr eaLnBrk="1" fontAlgn="auto" hangingPunct="1">
              <a:spcAft>
                <a:spcPts val="0"/>
              </a:spcAft>
              <a:defRPr/>
            </a:pPr>
            <a:r>
              <a:rPr lang="en-US" dirty="0"/>
              <a:t>La Jolla Institute for Allergy and Immunology</a:t>
            </a:r>
          </a:p>
        </p:txBody>
      </p:sp>
      <p:sp>
        <p:nvSpPr>
          <p:cNvPr id="5" name="Slide Number Placeholder 4">
            <a:extLst>
              <a:ext uri="{FF2B5EF4-FFF2-40B4-BE49-F238E27FC236}">
                <a16:creationId xmlns:a16="http://schemas.microsoft.com/office/drawing/2014/main" id="{F54A7A10-CEE6-4A6E-971E-4353A1311698}"/>
              </a:ext>
            </a:extLst>
          </p:cNvPr>
          <p:cNvSpPr>
            <a:spLocks noGrp="1"/>
          </p:cNvSpPr>
          <p:nvPr>
            <p:ph type="sldNum" sz="quarter" idx="12"/>
          </p:nvPr>
        </p:nvSpPr>
        <p:spPr/>
        <p:txBody>
          <a:bodyPr/>
          <a:lstStyle/>
          <a:p>
            <a:pPr>
              <a:defRPr/>
            </a:pPr>
            <a:fld id="{856835D9-E083-4E81-B58A-BD11A9C42B57}" type="slidenum">
              <a:rPr lang="en-US"/>
              <a:pPr>
                <a:defRPr/>
              </a:pPr>
              <a:t>133</a:t>
            </a:fld>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C4014D-E4C4-4DA8-8808-688B5DE757B8}"/>
              </a:ext>
            </a:extLst>
          </p:cNvPr>
          <p:cNvSpPr/>
          <p:nvPr/>
        </p:nvSpPr>
        <p:spPr>
          <a:xfrm>
            <a:off x="2286000" y="0"/>
            <a:ext cx="45720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49187" name="Line 2">
            <a:extLst>
              <a:ext uri="{FF2B5EF4-FFF2-40B4-BE49-F238E27FC236}">
                <a16:creationId xmlns:a16="http://schemas.microsoft.com/office/drawing/2014/main" id="{7C803C1B-E214-4621-A269-E467F0D8ADB8}"/>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188" name="Line 3">
            <a:extLst>
              <a:ext uri="{FF2B5EF4-FFF2-40B4-BE49-F238E27FC236}">
                <a16:creationId xmlns:a16="http://schemas.microsoft.com/office/drawing/2014/main" id="{735CA47E-E962-49EB-8CDD-A57D5F54C840}"/>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200708" name="Group 4">
            <a:extLst>
              <a:ext uri="{FF2B5EF4-FFF2-40B4-BE49-F238E27FC236}">
                <a16:creationId xmlns:a16="http://schemas.microsoft.com/office/drawing/2014/main" id="{79EE299A-0BC6-4CCA-A499-25F6DF390AAB}"/>
              </a:ext>
            </a:extLst>
          </p:cNvPr>
          <p:cNvGraphicFramePr>
            <a:graphicFrameLocks noGrp="1"/>
          </p:cNvGraphicFramePr>
          <p:nvPr/>
        </p:nvGraphicFramePr>
        <p:xfrm>
          <a:off x="228600" y="457200"/>
          <a:ext cx="8534400" cy="4797425"/>
        </p:xfrm>
        <a:graphic>
          <a:graphicData uri="http://schemas.openxmlformats.org/drawingml/2006/table">
            <a:tbl>
              <a:tblPr/>
              <a:tblGrid>
                <a:gridCol w="1371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2057400">
                  <a:extLst>
                    <a:ext uri="{9D8B030D-6E8A-4147-A177-3AD203B41FA5}">
                      <a16:colId xmlns:a16="http://schemas.microsoft.com/office/drawing/2014/main" val="20007"/>
                    </a:ext>
                  </a:extLst>
                </a:gridCol>
              </a:tblGrid>
              <a:tr h="670642">
                <a:tc>
                  <a:txBody>
                    <a:bodyPr/>
                    <a:lstStyle/>
                    <a:p>
                      <a:pPr marL="0" marR="0" lvl="0" indent="0" algn="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000" b="0" i="0" u="none" strike="noStrike" cap="none" normalizeH="0" baseline="0" dirty="0">
                          <a:ln>
                            <a:noFill/>
                          </a:ln>
                          <a:solidFill>
                            <a:schemeClr val="tx1"/>
                          </a:solidFill>
                          <a:effectLst/>
                          <a:latin typeface="Palatino Linotype" pitchFamily="18" charset="0"/>
                          <a:cs typeface="Arial" charset="0"/>
                        </a:rPr>
                        <a:t>                   </a:t>
                      </a:r>
                      <a:r>
                        <a:rPr kumimoji="0" lang="en-US" sz="1400" b="0" i="0" u="none" strike="noStrike" cap="none" normalizeH="0" baseline="0" dirty="0">
                          <a:ln>
                            <a:noFill/>
                          </a:ln>
                          <a:solidFill>
                            <a:schemeClr val="tx1"/>
                          </a:solidFill>
                          <a:effectLst/>
                          <a:latin typeface="Palatino Linotype" pitchFamily="18" charset="0"/>
                          <a:cs typeface="Arial" charset="0"/>
                        </a:rPr>
                        <a:t>RELATION TO TIME </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5">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CONTINUANT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OCCURRENT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h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221">
                <a:tc>
                  <a:txBody>
                    <a:bodyPr/>
                    <a:lstStyle/>
                    <a:p>
                      <a:pPr marL="0" marR="0" lvl="0" indent="0" algn="l"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0"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GRANULARITY</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INDEPENDENT</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CONTINUANT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DEPENDENT CONTINUANT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vMerge="1">
                  <a:txBody>
                    <a:bodyPr/>
                    <a:lstStyle/>
                    <a:p>
                      <a:pPr marL="0" marR="0" lvl="0" indent="0" algn="ctr" defTabSz="914400" rtl="0" eaLnBrk="0" fontAlgn="base" latinLnBrk="0" hangingPunct="0">
                        <a:lnSpc>
                          <a:spcPct val="100000"/>
                        </a:lnSpc>
                        <a:spcBef>
                          <a:spcPct val="20000"/>
                        </a:spcBef>
                        <a:spcAft>
                          <a:spcPct val="0"/>
                        </a:spcAft>
                        <a:buClrTx/>
                        <a:buSzPct val="100000"/>
                        <a:buFont typeface="Times New Roman" pitchFamily="18" charset="0"/>
                        <a:buNone/>
                        <a:tabLst/>
                      </a:pPr>
                      <a:endParaRPr kumimoji="0" lang="en-US" sz="1400" b="0" i="0" u="none" strike="noStrike" kern="1200" cap="none" normalizeH="0" baseline="0" dirty="0">
                        <a:ln>
                          <a:noFill/>
                        </a:ln>
                        <a:solidFill>
                          <a:schemeClr val="tx1"/>
                        </a:solidFill>
                        <a:effectLst/>
                        <a:latin typeface="Palatino Linotype" pitchFamily="18" charset="0"/>
                        <a:ea typeface="+mn-ea"/>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vMerge="1">
                  <a:txBody>
                    <a:bodyPr/>
                    <a:lstStyle/>
                    <a:p>
                      <a:pPr marL="0" marR="0" lvl="0" indent="0" algn="ctr" defTabSz="914400" rtl="0" eaLnBrk="0" fontAlgn="base" latinLnBrk="0" hangingPunct="0">
                        <a:lnSpc>
                          <a:spcPct val="100000"/>
                        </a:lnSpc>
                        <a:spcBef>
                          <a:spcPct val="20000"/>
                        </a:spcBef>
                        <a:spcAft>
                          <a:spcPct val="0"/>
                        </a:spcAft>
                        <a:buClrTx/>
                        <a:buSzPct val="100000"/>
                        <a:buFont typeface="Times New Roman" pitchFamily="18" charset="0"/>
                        <a:buNone/>
                        <a:tabLst/>
                      </a:pPr>
                      <a:endParaRPr kumimoji="0" lang="en-US" sz="2400" b="0" i="0" u="none" strike="noStrike" cap="none" normalizeH="0" baseline="0" dirty="0">
                        <a:ln>
                          <a:noFill/>
                        </a:ln>
                        <a:solidFill>
                          <a:schemeClr val="tx1"/>
                        </a:solidFill>
                        <a:effectLst/>
                        <a:latin typeface="Palatino Linotype" pitchFamily="18" charset="0"/>
                      </a:endParaRPr>
                    </a:p>
                  </a:txBody>
                  <a:tcPr marL="0" marR="0" marT="45716" marB="45716"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661">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ORGAN AND</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ORGANISM</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4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4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4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400" b="1" i="0" u="none" strike="noStrike" cap="none" normalizeH="0" baseline="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0" i="0" u="none" strike="noStrike" cap="none" normalizeH="0" baseline="0" dirty="0">
                        <a:ln>
                          <a:noFill/>
                        </a:ln>
                        <a:solidFill>
                          <a:schemeClr val="tx1"/>
                        </a:solidFill>
                        <a:effectLst/>
                        <a:latin typeface="Palatino Linotype" pitchFamily="18"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4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400" b="1" i="0" u="none" strike="noStrike" cap="none" normalizeH="0" baseline="0" dirty="0">
                          <a:ln>
                            <a:noFill/>
                          </a:ln>
                          <a:solidFill>
                            <a:schemeClr val="tx1"/>
                          </a:solidFill>
                          <a:effectLst/>
                          <a:latin typeface="Palatino Linotype" pitchFamily="18" charset="0"/>
                          <a:cs typeface="Arial" charset="0"/>
                        </a:rPr>
                        <a:t>Ontology for Biomedical Investigations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400" b="1" i="0" u="none" strike="noStrike" cap="none" normalizeH="0" baseline="0" dirty="0">
                          <a:ln>
                            <a:noFill/>
                          </a:ln>
                          <a:solidFill>
                            <a:schemeClr val="tx1"/>
                          </a:solidFill>
                          <a:effectLst/>
                          <a:latin typeface="Palatino Linotype" pitchFamily="18" charset="0"/>
                          <a:cs typeface="Arial" charset="0"/>
                        </a:rPr>
                        <a:t>(OBI)</a:t>
                      </a:r>
                    </a:p>
                  </a:txBody>
                  <a:tcPr marL="0" marR="0" marT="45722" marB="45722"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2"/>
                  </a:ext>
                </a:extLst>
              </a:tr>
              <a:tr h="1041450">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Arial" charset="0"/>
                        </a:rPr>
                        <a:t>CELL AND CELLULAR COMPONENT</a:t>
                      </a:r>
                      <a:endParaRPr kumimoji="0" lang="en-US" sz="1400" b="1" i="0" u="none" strike="noStrike" cap="none" normalizeH="0" baseline="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4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400" b="1" i="0" u="none" strike="noStrike" cap="none" normalizeH="0" baseline="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Cellular Function</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50">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MOLECULE</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a:t>
                      </a:r>
                      <a:r>
                        <a:rPr kumimoji="0" lang="en-US" sz="1400" b="0" i="0" u="none" strike="noStrike" cap="none" normalizeH="0" baseline="0" dirty="0" err="1">
                          <a:ln>
                            <a:noFill/>
                          </a:ln>
                          <a:solidFill>
                            <a:schemeClr val="tx1"/>
                          </a:solidFill>
                          <a:effectLst/>
                          <a:latin typeface="Palatino Linotype" pitchFamily="18" charset="0"/>
                          <a:cs typeface="Times New Roman" pitchFamily="18" charset="0"/>
                        </a:rPr>
                        <a:t>ChEBI</a:t>
                      </a: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 SO,</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err="1">
                          <a:ln>
                            <a:noFill/>
                          </a:ln>
                          <a:solidFill>
                            <a:schemeClr val="tx1"/>
                          </a:solidFill>
                          <a:effectLst/>
                          <a:latin typeface="Palatino Linotype" pitchFamily="18" charset="0"/>
                          <a:cs typeface="Times New Roman" pitchFamily="18" charset="0"/>
                        </a:rPr>
                        <a:t>RnaO</a:t>
                      </a: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 </a:t>
                      </a:r>
                      <a:r>
                        <a:rPr kumimoji="0" lang="en-US" sz="1400" b="0" i="0" u="none" strike="noStrike" cap="none" normalizeH="0" baseline="0" dirty="0" err="1">
                          <a:ln>
                            <a:noFill/>
                          </a:ln>
                          <a:solidFill>
                            <a:schemeClr val="tx1"/>
                          </a:solidFill>
                          <a:effectLst/>
                          <a:latin typeface="Palatino Linotype" pitchFamily="18" charset="0"/>
                          <a:cs typeface="Times New Roman" pitchFamily="18" charset="0"/>
                        </a:rPr>
                        <a:t>PrO</a:t>
                      </a: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800" b="1" i="0" u="none" strike="noStrike" cap="none" normalizeH="0" baseline="0" dirty="0">
                          <a:ln>
                            <a:noFill/>
                          </a:ln>
                          <a:solidFill>
                            <a:schemeClr val="tx1"/>
                          </a:solidFill>
                          <a:effectLst/>
                          <a:latin typeface="Palatino Linotype" pitchFamily="18" charset="0"/>
                          <a:cs typeface="Arial" charset="0"/>
                        </a:rPr>
                        <a:t>OBI: Imaging Ontology Branch</a:t>
                      </a:r>
                    </a:p>
                  </a:txBody>
                  <a:tcPr marL="0" marR="0" marT="45722" marB="45722"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4"/>
                  </a:ext>
                </a:extLst>
              </a:tr>
            </a:tbl>
          </a:graphicData>
        </a:graphic>
      </p:graphicFrame>
      <p:sp>
        <p:nvSpPr>
          <p:cNvPr id="349230" name="TextBox 9">
            <a:extLst>
              <a:ext uri="{FF2B5EF4-FFF2-40B4-BE49-F238E27FC236}">
                <a16:creationId xmlns:a16="http://schemas.microsoft.com/office/drawing/2014/main" id="{EFC5A461-8F39-4FBC-B441-2A8834857518}"/>
              </a:ext>
            </a:extLst>
          </p:cNvPr>
          <p:cNvSpPr txBox="1">
            <a:spLocks noChangeArrowheads="1"/>
          </p:cNvSpPr>
          <p:nvPr/>
        </p:nvSpPr>
        <p:spPr bwMode="auto">
          <a:xfrm rot="-5400000">
            <a:off x="2101057" y="3244056"/>
            <a:ext cx="3352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latin typeface="Times New Roman" panose="02020603050405020304" pitchFamily="18" charset="0"/>
                <a:cs typeface="Times New Roman" panose="02020603050405020304" pitchFamily="18" charset="0"/>
              </a:rPr>
              <a:t>Environment Ontology (ENVO)</a:t>
            </a:r>
            <a:r>
              <a:rPr lang="en-US" altLang="en-US" sz="1400">
                <a:solidFill>
                  <a:srgbClr val="000000"/>
                </a:solidFill>
                <a:latin typeface="Times New Roman" panose="02020603050405020304" pitchFamily="18" charset="0"/>
                <a:cs typeface="Times New Roman" panose="02020603050405020304" pitchFamily="18" charset="0"/>
              </a:rPr>
              <a:t> </a:t>
            </a:r>
          </a:p>
        </p:txBody>
      </p:sp>
      <p:sp>
        <p:nvSpPr>
          <p:cNvPr id="349231" name="Slide Number Placeholder 1">
            <a:extLst>
              <a:ext uri="{FF2B5EF4-FFF2-40B4-BE49-F238E27FC236}">
                <a16:creationId xmlns:a16="http://schemas.microsoft.com/office/drawing/2014/main" id="{6CFBB707-CA9F-4A7D-AB28-9B887B63ADD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316B7AF9-E71C-420F-A0F4-3F249948683C}" type="slidenum">
              <a:rPr lang="en-US" altLang="en-US" sz="1200" smtClean="0">
                <a:solidFill>
                  <a:srgbClr val="898989"/>
                </a:solidFill>
                <a:latin typeface="Arial" panose="020B0604020202020204" pitchFamily="34" charset="0"/>
              </a:rPr>
              <a:pPr eaLnBrk="1" hangingPunct="1">
                <a:spcBef>
                  <a:spcPct val="0"/>
                </a:spcBef>
                <a:buFontTx/>
                <a:buNone/>
              </a:pPr>
              <a:t>134</a:t>
            </a:fld>
            <a:endParaRPr lang="en-US" altLang="en-US" sz="1200">
              <a:solidFill>
                <a:srgbClr val="898989"/>
              </a:solidFill>
              <a:latin typeface="Arial" panose="020B0604020202020204" pitchFamily="34" charset="0"/>
            </a:endParaRPr>
          </a:p>
        </p:txBody>
      </p:sp>
      <p:sp>
        <p:nvSpPr>
          <p:cNvPr id="349232" name="TextBox 9">
            <a:extLst>
              <a:ext uri="{FF2B5EF4-FFF2-40B4-BE49-F238E27FC236}">
                <a16:creationId xmlns:a16="http://schemas.microsoft.com/office/drawing/2014/main" id="{B6FC992C-527D-408C-BB46-FE98EA35AE5E}"/>
              </a:ext>
            </a:extLst>
          </p:cNvPr>
          <p:cNvSpPr txBox="1">
            <a:spLocks noChangeArrowheads="1"/>
          </p:cNvSpPr>
          <p:nvPr/>
        </p:nvSpPr>
        <p:spPr bwMode="auto">
          <a:xfrm rot="-5400000">
            <a:off x="3880644" y="2756694"/>
            <a:ext cx="28194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700">
                <a:solidFill>
                  <a:srgbClr val="000000"/>
                </a:solidFill>
                <a:latin typeface="Times New Roman" panose="02020603050405020304" pitchFamily="18" charset="0"/>
                <a:cs typeface="Times New Roman" panose="02020603050405020304" pitchFamily="18" charset="0"/>
              </a:rPr>
              <a:t>Phenotypic Quality (PATO)</a:t>
            </a:r>
          </a:p>
        </p:txBody>
      </p:sp>
      <p:sp>
        <p:nvSpPr>
          <p:cNvPr id="349233" name="Text Box 39">
            <a:extLst>
              <a:ext uri="{FF2B5EF4-FFF2-40B4-BE49-F238E27FC236}">
                <a16:creationId xmlns:a16="http://schemas.microsoft.com/office/drawing/2014/main" id="{4722EC43-84FB-4CF2-9E43-26A543D9EA7F}"/>
              </a:ext>
            </a:extLst>
          </p:cNvPr>
          <p:cNvSpPr txBox="1">
            <a:spLocks noChangeArrowheads="1"/>
          </p:cNvSpPr>
          <p:nvPr/>
        </p:nvSpPr>
        <p:spPr bwMode="auto">
          <a:xfrm>
            <a:off x="0" y="5562600"/>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FontTx/>
              <a:buNone/>
            </a:pPr>
            <a:r>
              <a:rPr lang="en-US" altLang="en-US">
                <a:solidFill>
                  <a:srgbClr val="000000"/>
                </a:solidFill>
                <a:latin typeface="Arial" panose="020B0604020202020204" pitchFamily="34" charset="0"/>
              </a:rPr>
              <a:t>Recognizing a new family of processes (investigation, assay, protocol-driven process)</a:t>
            </a: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6ED04-66E7-4529-A079-D56D7137496E}"/>
              </a:ext>
            </a:extLst>
          </p:cNvPr>
          <p:cNvSpPr>
            <a:spLocks noGrp="1"/>
          </p:cNvSpPr>
          <p:nvPr>
            <p:ph type="title"/>
          </p:nvPr>
        </p:nvSpPr>
        <p:spPr/>
        <p:txBody>
          <a:bodyPr rtlCol="0">
            <a:normAutofit fontScale="90000"/>
          </a:bodyPr>
          <a:lstStyle/>
          <a:p>
            <a:pPr eaLnBrk="1" fontAlgn="auto" hangingPunct="1">
              <a:spcAft>
                <a:spcPts val="0"/>
              </a:spcAft>
              <a:defRPr/>
            </a:pPr>
            <a:r>
              <a:rPr lang="en-US" dirty="0"/>
              <a:t>OBO foundry history: Gene Ontology</a:t>
            </a:r>
          </a:p>
        </p:txBody>
      </p:sp>
      <p:sp>
        <p:nvSpPr>
          <p:cNvPr id="3" name="Content Placeholder 2">
            <a:extLst>
              <a:ext uri="{FF2B5EF4-FFF2-40B4-BE49-F238E27FC236}">
                <a16:creationId xmlns:a16="http://schemas.microsoft.com/office/drawing/2014/main" id="{C779EA0A-5207-4608-9375-2664DB7C3155}"/>
              </a:ext>
            </a:extLst>
          </p:cNvPr>
          <p:cNvSpPr>
            <a:spLocks noGrp="1" noChangeArrowheads="1"/>
          </p:cNvSpPr>
          <p:nvPr>
            <p:ph idx="1"/>
          </p:nvPr>
        </p:nvSpPr>
        <p:spPr>
          <a:xfrm>
            <a:off x="152400" y="1600200"/>
            <a:ext cx="8915400" cy="4953000"/>
          </a:xfrm>
        </p:spPr>
        <p:txBody>
          <a:bodyPr/>
          <a:lstStyle/>
          <a:p>
            <a:pPr eaLnBrk="1" hangingPunct="1"/>
            <a:r>
              <a:rPr lang="en-US" altLang="en-US" sz="2000"/>
              <a:t>Model organism databases wanted to use the same vocabulary to annotate gene products </a:t>
            </a:r>
            <a:r>
              <a:rPr lang="en-US" altLang="en-US" sz="2000">
                <a:sym typeface="Wingdings" panose="05000000000000000000" pitchFamily="2" charset="2"/>
              </a:rPr>
              <a:t> Gene Ontology Consortium</a:t>
            </a:r>
          </a:p>
          <a:p>
            <a:pPr eaLnBrk="1" hangingPunct="1"/>
            <a:r>
              <a:rPr lang="en-US" altLang="en-US" sz="2000">
                <a:sym typeface="Wingdings" panose="05000000000000000000" pitchFamily="2" charset="2"/>
              </a:rPr>
              <a:t>22,000 citations (!)</a:t>
            </a:r>
            <a:endParaRPr lang="en-US" altLang="en-US" sz="2000"/>
          </a:p>
          <a:p>
            <a:pPr eaLnBrk="1" hangingPunct="1"/>
            <a:endParaRPr lang="en-US" altLang="en-US" sz="2000" u="sng"/>
          </a:p>
          <a:p>
            <a:pPr eaLnBrk="1" hangingPunct="1"/>
            <a:endParaRPr lang="en-US" altLang="en-US" sz="2000" u="sng"/>
          </a:p>
          <a:p>
            <a:pPr eaLnBrk="1" hangingPunct="1"/>
            <a:endParaRPr lang="en-US" altLang="en-US" sz="2000" u="sng"/>
          </a:p>
        </p:txBody>
      </p:sp>
      <p:pic>
        <p:nvPicPr>
          <p:cNvPr id="4" name="Picture 3">
            <a:extLst>
              <a:ext uri="{FF2B5EF4-FFF2-40B4-BE49-F238E27FC236}">
                <a16:creationId xmlns:a16="http://schemas.microsoft.com/office/drawing/2014/main" id="{C16EE563-723B-4308-B774-8F87A54C5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417" t="41852" r="32500" b="15926"/>
          <a:stretch>
            <a:fillRect/>
          </a:stretch>
        </p:blipFill>
        <p:spPr bwMode="auto">
          <a:xfrm>
            <a:off x="2590800" y="2359025"/>
            <a:ext cx="67818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C188D19A-7277-4EF9-A092-11D65F12990F}"/>
              </a:ext>
            </a:extLst>
          </p:cNvPr>
          <p:cNvSpPr>
            <a:spLocks noGrp="1"/>
          </p:cNvSpPr>
          <p:nvPr>
            <p:ph type="sldNum" sz="quarter" idx="12"/>
          </p:nvPr>
        </p:nvSpPr>
        <p:spPr/>
        <p:txBody>
          <a:bodyPr/>
          <a:lstStyle/>
          <a:p>
            <a:pPr>
              <a:defRPr/>
            </a:pPr>
            <a:fld id="{F5E8EF33-2C03-452D-A0BE-2B46683AD818}" type="slidenum">
              <a:rPr lang="en-US"/>
              <a:pPr>
                <a:defRPr/>
              </a:pPr>
              <a:t>135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19B82-6707-4A47-8916-3CD52A7CFF49}"/>
              </a:ext>
            </a:extLst>
          </p:cNvPr>
          <p:cNvSpPr>
            <a:spLocks noGrp="1"/>
          </p:cNvSpPr>
          <p:nvPr>
            <p:ph type="title"/>
          </p:nvPr>
        </p:nvSpPr>
        <p:spPr/>
        <p:txBody>
          <a:bodyPr rtlCol="0">
            <a:normAutofit fontScale="90000"/>
          </a:bodyPr>
          <a:lstStyle/>
          <a:p>
            <a:pPr eaLnBrk="1" fontAlgn="auto" hangingPunct="1">
              <a:spcAft>
                <a:spcPts val="0"/>
              </a:spcAft>
              <a:defRPr/>
            </a:pPr>
            <a:r>
              <a:rPr lang="en-US" dirty="0"/>
              <a:t>OBO foundry history: Gene Ontology</a:t>
            </a:r>
          </a:p>
        </p:txBody>
      </p:sp>
      <p:sp>
        <p:nvSpPr>
          <p:cNvPr id="3" name="Content Placeholder 2">
            <a:extLst>
              <a:ext uri="{FF2B5EF4-FFF2-40B4-BE49-F238E27FC236}">
                <a16:creationId xmlns:a16="http://schemas.microsoft.com/office/drawing/2014/main" id="{537CE4BE-7035-426D-8F74-8D139F29DD42}"/>
              </a:ext>
            </a:extLst>
          </p:cNvPr>
          <p:cNvSpPr>
            <a:spLocks noGrp="1"/>
          </p:cNvSpPr>
          <p:nvPr>
            <p:ph idx="1"/>
          </p:nvPr>
        </p:nvSpPr>
        <p:spPr>
          <a:xfrm>
            <a:off x="152400" y="1600200"/>
            <a:ext cx="8915400" cy="4953000"/>
          </a:xfrm>
        </p:spPr>
        <p:txBody>
          <a:bodyPr rtlCol="0">
            <a:noAutofit/>
          </a:bodyPr>
          <a:lstStyle/>
          <a:p>
            <a:pPr eaLnBrk="1" fontAlgn="auto" hangingPunct="1">
              <a:spcAft>
                <a:spcPts val="0"/>
              </a:spcAft>
              <a:defRPr/>
            </a:pPr>
            <a:r>
              <a:rPr lang="en-US" sz="2000" u="sng" dirty="0"/>
              <a:t>Killer app 1 (design goal)</a:t>
            </a:r>
            <a:r>
              <a:rPr lang="en-US" sz="2000" dirty="0"/>
              <a:t>: </a:t>
            </a:r>
            <a:r>
              <a:rPr lang="en-US" sz="2000" b="1" dirty="0"/>
              <a:t>Predicting function of a newly discovered gene</a:t>
            </a:r>
            <a:r>
              <a:rPr lang="en-US" sz="2000" dirty="0"/>
              <a:t> </a:t>
            </a:r>
          </a:p>
          <a:p>
            <a:pPr lvl="1" eaLnBrk="1" fontAlgn="auto" hangingPunct="1">
              <a:spcAft>
                <a:spcPts val="0"/>
              </a:spcAft>
              <a:defRPr/>
            </a:pPr>
            <a:r>
              <a:rPr lang="en-US" sz="2000" dirty="0"/>
              <a:t>Compare sequence of gene with genes of known function</a:t>
            </a:r>
          </a:p>
          <a:p>
            <a:pPr lvl="1" eaLnBrk="1" fontAlgn="auto" hangingPunct="1">
              <a:spcAft>
                <a:spcPts val="0"/>
              </a:spcAft>
              <a:defRPr/>
            </a:pPr>
            <a:r>
              <a:rPr lang="en-US" sz="2000" dirty="0"/>
              <a:t>GO ensures same vocabulary is used across model organisms</a:t>
            </a:r>
          </a:p>
          <a:p>
            <a:pPr lvl="1" eaLnBrk="1" fontAlgn="auto" hangingPunct="1">
              <a:spcAft>
                <a:spcPts val="0"/>
              </a:spcAft>
              <a:defRPr/>
            </a:pPr>
            <a:r>
              <a:rPr lang="en-US" sz="2000" dirty="0"/>
              <a:t>Hierarchy of terms enables dealing with different level of details: </a:t>
            </a:r>
            <a:br>
              <a:rPr lang="en-US" sz="2000" dirty="0"/>
            </a:br>
            <a:r>
              <a:rPr lang="en-US" sz="2000" dirty="0"/>
              <a:t>Hit 1: GO:0005262 = ‘calcium channel activity’</a:t>
            </a:r>
            <a:br>
              <a:rPr lang="en-US" sz="2000" dirty="0"/>
            </a:br>
            <a:r>
              <a:rPr lang="en-US" sz="2000" dirty="0"/>
              <a:t>Hit 2: GO:0005245 = ‘voltage-gated calcium channel activity’</a:t>
            </a:r>
            <a:br>
              <a:rPr lang="en-US" sz="2000" dirty="0"/>
            </a:br>
            <a:r>
              <a:rPr lang="en-US" sz="2000" dirty="0">
                <a:sym typeface="Wingdings" panose="05000000000000000000" pitchFamily="2" charset="2"/>
              </a:rPr>
              <a:t> Both hits consistent (</a:t>
            </a:r>
            <a:r>
              <a:rPr lang="en-US" sz="2000" dirty="0"/>
              <a:t>GO:0005245 </a:t>
            </a:r>
            <a:r>
              <a:rPr lang="en-US" sz="2000" dirty="0" err="1"/>
              <a:t>is_a</a:t>
            </a:r>
            <a:r>
              <a:rPr lang="en-US" sz="2000" dirty="0"/>
              <a:t> GO:0005262)</a:t>
            </a:r>
          </a:p>
          <a:p>
            <a:pPr eaLnBrk="1" fontAlgn="auto" hangingPunct="1">
              <a:spcAft>
                <a:spcPts val="0"/>
              </a:spcAft>
              <a:defRPr/>
            </a:pPr>
            <a:r>
              <a:rPr lang="en-US" sz="2000" u="sng" dirty="0"/>
              <a:t>Killer app 2 (bonus)</a:t>
            </a:r>
            <a:r>
              <a:rPr lang="en-US" sz="2000" dirty="0"/>
              <a:t>: </a:t>
            </a:r>
            <a:r>
              <a:rPr lang="en-US" sz="2000" b="1" dirty="0"/>
              <a:t>Gene set enrichment analysis for microarrays</a:t>
            </a:r>
          </a:p>
          <a:p>
            <a:pPr lvl="1" eaLnBrk="1" fontAlgn="auto" hangingPunct="1">
              <a:spcAft>
                <a:spcPts val="0"/>
              </a:spcAft>
              <a:defRPr/>
            </a:pPr>
            <a:r>
              <a:rPr lang="en-US" sz="2000" dirty="0"/>
              <a:t>Measure gene expression in presence or absence of a chemical</a:t>
            </a:r>
          </a:p>
          <a:p>
            <a:pPr lvl="1" eaLnBrk="1" fontAlgn="auto" hangingPunct="1">
              <a:spcAft>
                <a:spcPts val="0"/>
              </a:spcAft>
              <a:defRPr/>
            </a:pPr>
            <a:r>
              <a:rPr lang="en-US" sz="2000" dirty="0"/>
              <a:t>Determine which genes are expressed differently  (</a:t>
            </a:r>
            <a:r>
              <a:rPr lang="en-US" sz="2000" dirty="0">
                <a:sym typeface="Wingdings" panose="05000000000000000000" pitchFamily="2" charset="2"/>
              </a:rPr>
              <a:t> typically &gt;100)</a:t>
            </a:r>
          </a:p>
          <a:p>
            <a:pPr lvl="1" eaLnBrk="1" fontAlgn="auto" hangingPunct="1">
              <a:spcAft>
                <a:spcPts val="0"/>
              </a:spcAft>
              <a:defRPr/>
            </a:pPr>
            <a:r>
              <a:rPr lang="en-US" sz="2000" dirty="0">
                <a:sym typeface="Wingdings" panose="05000000000000000000" pitchFamily="2" charset="2"/>
              </a:rPr>
              <a:t>Determine if there is an enrichment of GO annotations in the differentially expressed genes (e.g. DNA repair  chemical causes damage)</a:t>
            </a:r>
            <a:endParaRPr lang="en-US" sz="2000" dirty="0"/>
          </a:p>
          <a:p>
            <a:pPr marL="0" indent="0" eaLnBrk="1" fontAlgn="auto" hangingPunct="1">
              <a:spcAft>
                <a:spcPts val="0"/>
              </a:spcAft>
              <a:buFont typeface="Arial" panose="020B0604020202020204" pitchFamily="34" charset="0"/>
              <a:buNone/>
              <a:defRPr/>
            </a:pPr>
            <a:endParaRPr lang="en-US" sz="2000" dirty="0"/>
          </a:p>
        </p:txBody>
      </p:sp>
      <p:sp>
        <p:nvSpPr>
          <p:cNvPr id="5" name="Slide Number Placeholder 4">
            <a:extLst>
              <a:ext uri="{FF2B5EF4-FFF2-40B4-BE49-F238E27FC236}">
                <a16:creationId xmlns:a16="http://schemas.microsoft.com/office/drawing/2014/main" id="{E2B83F42-2BFE-4010-A8BD-134A8F875BB6}"/>
              </a:ext>
            </a:extLst>
          </p:cNvPr>
          <p:cNvSpPr>
            <a:spLocks noGrp="1"/>
          </p:cNvSpPr>
          <p:nvPr>
            <p:ph type="sldNum" sz="quarter" idx="12"/>
          </p:nvPr>
        </p:nvSpPr>
        <p:spPr/>
        <p:txBody>
          <a:bodyPr/>
          <a:lstStyle/>
          <a:p>
            <a:pPr>
              <a:defRPr/>
            </a:pPr>
            <a:fld id="{9CBD30B0-CA45-4670-9324-D98B3614532C}" type="slidenum">
              <a:rPr lang="en-US"/>
              <a:pPr>
                <a:defRPr/>
              </a:pPr>
              <a:t>136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353282" name="Title 1">
            <a:extLst>
              <a:ext uri="{FF2B5EF4-FFF2-40B4-BE49-F238E27FC236}">
                <a16:creationId xmlns:a16="http://schemas.microsoft.com/office/drawing/2014/main" id="{C8423A5E-D2A1-4A63-AF39-BE943391F7C2}"/>
              </a:ext>
            </a:extLst>
          </p:cNvPr>
          <p:cNvSpPr>
            <a:spLocks noGrp="1" noChangeArrowheads="1"/>
          </p:cNvSpPr>
          <p:nvPr>
            <p:ph type="title"/>
          </p:nvPr>
        </p:nvSpPr>
        <p:spPr/>
        <p:txBody>
          <a:bodyPr/>
          <a:lstStyle/>
          <a:p>
            <a:pPr eaLnBrk="1" hangingPunct="1"/>
            <a:r>
              <a:rPr lang="en-US" altLang="en-US"/>
              <a:t>OBO foundry history: Beyond GO </a:t>
            </a:r>
          </a:p>
        </p:txBody>
      </p:sp>
      <p:sp>
        <p:nvSpPr>
          <p:cNvPr id="3" name="Content Placeholder 2">
            <a:extLst>
              <a:ext uri="{FF2B5EF4-FFF2-40B4-BE49-F238E27FC236}">
                <a16:creationId xmlns:a16="http://schemas.microsoft.com/office/drawing/2014/main" id="{47316FF3-A4CE-4EF0-A075-0C51AB0358AC}"/>
              </a:ext>
            </a:extLst>
          </p:cNvPr>
          <p:cNvSpPr>
            <a:spLocks noGrp="1"/>
          </p:cNvSpPr>
          <p:nvPr>
            <p:ph idx="1"/>
          </p:nvPr>
        </p:nvSpPr>
        <p:spPr/>
        <p:txBody>
          <a:bodyPr rtlCol="0">
            <a:normAutofit fontScale="92500" lnSpcReduction="10000"/>
          </a:bodyPr>
          <a:lstStyle/>
          <a:p>
            <a:pPr eaLnBrk="1" fontAlgn="auto" hangingPunct="1">
              <a:spcAft>
                <a:spcPts val="0"/>
              </a:spcAft>
              <a:defRPr/>
            </a:pPr>
            <a:r>
              <a:rPr lang="en-US" sz="2400" dirty="0"/>
              <a:t>The </a:t>
            </a:r>
            <a:r>
              <a:rPr lang="en-US" sz="2400" u="sng" dirty="0"/>
              <a:t>practical success</a:t>
            </a:r>
            <a:r>
              <a:rPr lang="en-US" sz="2400" dirty="0"/>
              <a:t> of GO made ontologies a thing in biomedical science</a:t>
            </a:r>
          </a:p>
          <a:p>
            <a:pPr eaLnBrk="1" fontAlgn="auto" hangingPunct="1">
              <a:spcAft>
                <a:spcPts val="0"/>
              </a:spcAft>
              <a:defRPr/>
            </a:pPr>
            <a:r>
              <a:rPr lang="en-US" sz="2400" dirty="0"/>
              <a:t>Knowledge representation community became engaged </a:t>
            </a:r>
            <a:br>
              <a:rPr lang="en-US" sz="2400" dirty="0"/>
            </a:br>
            <a:r>
              <a:rPr lang="en-US" sz="2400" dirty="0">
                <a:sym typeface="Wingdings" panose="05000000000000000000" pitchFamily="2" charset="2"/>
              </a:rPr>
              <a:t> more formal ontology development beyond controlled vocabulary + acyclic graph</a:t>
            </a:r>
          </a:p>
          <a:p>
            <a:pPr eaLnBrk="1" fontAlgn="auto" hangingPunct="1">
              <a:spcAft>
                <a:spcPts val="0"/>
              </a:spcAft>
              <a:defRPr/>
            </a:pPr>
            <a:r>
              <a:rPr lang="en-US" sz="2400" dirty="0">
                <a:sym typeface="Wingdings" panose="05000000000000000000" pitchFamily="2" charset="2"/>
              </a:rPr>
              <a:t>Sibling ontologies emerged that wanted to ‘plug in’ to GO + expand beyond genomics</a:t>
            </a:r>
          </a:p>
          <a:p>
            <a:pPr lvl="1" eaLnBrk="1" fontAlgn="auto" hangingPunct="1">
              <a:spcAft>
                <a:spcPts val="0"/>
              </a:spcAft>
              <a:defRPr/>
            </a:pPr>
            <a:r>
              <a:rPr lang="en-US" sz="2000" dirty="0">
                <a:sym typeface="Wingdings" panose="05000000000000000000" pitchFamily="2" charset="2"/>
              </a:rPr>
              <a:t>Transcriptomics</a:t>
            </a:r>
          </a:p>
          <a:p>
            <a:pPr lvl="1" eaLnBrk="1" fontAlgn="auto" hangingPunct="1">
              <a:spcAft>
                <a:spcPts val="0"/>
              </a:spcAft>
              <a:defRPr/>
            </a:pPr>
            <a:r>
              <a:rPr lang="en-US" sz="2000" dirty="0">
                <a:sym typeface="Wingdings" panose="05000000000000000000" pitchFamily="2" charset="2"/>
              </a:rPr>
              <a:t>Proteomics</a:t>
            </a:r>
          </a:p>
          <a:p>
            <a:pPr lvl="1" eaLnBrk="1" fontAlgn="auto" hangingPunct="1">
              <a:spcAft>
                <a:spcPts val="0"/>
              </a:spcAft>
              <a:defRPr/>
            </a:pPr>
            <a:r>
              <a:rPr lang="en-US" sz="2000" dirty="0">
                <a:sym typeface="Wingdings" panose="05000000000000000000" pitchFamily="2" charset="2"/>
              </a:rPr>
              <a:t>Metabolomics </a:t>
            </a:r>
          </a:p>
          <a:p>
            <a:pPr eaLnBrk="1" fontAlgn="auto" hangingPunct="1">
              <a:spcAft>
                <a:spcPts val="0"/>
              </a:spcAft>
              <a:buFont typeface="Wingdings" panose="05000000000000000000" pitchFamily="2" charset="2"/>
              <a:buChar char="à"/>
              <a:defRPr/>
            </a:pPr>
            <a:r>
              <a:rPr lang="en-US" sz="2400" dirty="0">
                <a:sym typeface="Wingdings" panose="05000000000000000000" pitchFamily="2" charset="2"/>
              </a:rPr>
              <a:t>Proliferation of incompatible ontologies with overlapping scope</a:t>
            </a:r>
          </a:p>
          <a:p>
            <a:pPr eaLnBrk="1" fontAlgn="auto" hangingPunct="1">
              <a:spcAft>
                <a:spcPts val="0"/>
              </a:spcAft>
              <a:buFont typeface="Wingdings" panose="05000000000000000000" pitchFamily="2" charset="2"/>
              <a:buChar char="à"/>
              <a:defRPr/>
            </a:pPr>
            <a:r>
              <a:rPr lang="en-US" sz="2400" dirty="0">
                <a:sym typeface="Wingdings" panose="05000000000000000000" pitchFamily="2" charset="2"/>
              </a:rPr>
              <a:t>Rather than mimicking the attributes that made GO successful, this resembled the status quo ante of incompatible model organism DBs</a:t>
            </a:r>
            <a:endParaRPr lang="en-US" sz="2400" dirty="0"/>
          </a:p>
          <a:p>
            <a:pPr eaLnBrk="1" fontAlgn="auto" hangingPunct="1">
              <a:spcAft>
                <a:spcPts val="0"/>
              </a:spcAft>
              <a:defRPr/>
            </a:pPr>
            <a:endParaRPr lang="en-US" sz="2400" dirty="0"/>
          </a:p>
        </p:txBody>
      </p:sp>
      <p:sp>
        <p:nvSpPr>
          <p:cNvPr id="5" name="Slide Number Placeholder 4">
            <a:extLst>
              <a:ext uri="{FF2B5EF4-FFF2-40B4-BE49-F238E27FC236}">
                <a16:creationId xmlns:a16="http://schemas.microsoft.com/office/drawing/2014/main" id="{11634B37-62FF-41B2-A687-A3B02FA6C45F}"/>
              </a:ext>
            </a:extLst>
          </p:cNvPr>
          <p:cNvSpPr>
            <a:spLocks noGrp="1"/>
          </p:cNvSpPr>
          <p:nvPr>
            <p:ph type="sldNum" sz="quarter" idx="12"/>
          </p:nvPr>
        </p:nvSpPr>
        <p:spPr/>
        <p:txBody>
          <a:bodyPr/>
          <a:lstStyle/>
          <a:p>
            <a:pPr>
              <a:defRPr/>
            </a:pPr>
            <a:fld id="{049F5A93-6C32-40BE-A4C4-4AC46FA58717}" type="slidenum">
              <a:rPr lang="en-US"/>
              <a:pPr>
                <a:defRPr/>
              </a:pPr>
              <a:t>137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75D92-8067-469D-9D62-363BB87B56C9}"/>
              </a:ext>
            </a:extLst>
          </p:cNvPr>
          <p:cNvSpPr>
            <a:spLocks noGrp="1"/>
          </p:cNvSpPr>
          <p:nvPr>
            <p:ph type="title"/>
          </p:nvPr>
        </p:nvSpPr>
        <p:spPr>
          <a:xfrm>
            <a:off x="76200" y="0"/>
            <a:ext cx="8991600" cy="1143000"/>
          </a:xfrm>
        </p:spPr>
        <p:txBody>
          <a:bodyPr rtlCol="0">
            <a:normAutofit fontScale="90000"/>
          </a:bodyPr>
          <a:lstStyle/>
          <a:p>
            <a:pPr eaLnBrk="1" fontAlgn="auto" hangingPunct="1">
              <a:spcAft>
                <a:spcPts val="0"/>
              </a:spcAft>
              <a:defRPr/>
            </a:pPr>
            <a:r>
              <a:rPr lang="en-US" dirty="0"/>
              <a:t>Focus of OBO foundry: ‘Biological Reality’</a:t>
            </a:r>
          </a:p>
        </p:txBody>
      </p:sp>
      <p:sp>
        <p:nvSpPr>
          <p:cNvPr id="3" name="Content Placeholder 2">
            <a:extLst>
              <a:ext uri="{FF2B5EF4-FFF2-40B4-BE49-F238E27FC236}">
                <a16:creationId xmlns:a16="http://schemas.microsoft.com/office/drawing/2014/main" id="{FD5F9D06-F37F-4CF9-A845-332D6F81E9F9}"/>
              </a:ext>
            </a:extLst>
          </p:cNvPr>
          <p:cNvSpPr>
            <a:spLocks noGrp="1"/>
          </p:cNvSpPr>
          <p:nvPr>
            <p:ph idx="1"/>
          </p:nvPr>
        </p:nvSpPr>
        <p:spPr>
          <a:xfrm>
            <a:off x="15875" y="990600"/>
            <a:ext cx="9144000" cy="5257800"/>
          </a:xfrm>
        </p:spPr>
        <p:txBody>
          <a:bodyPr rtlCol="0">
            <a:noAutofit/>
          </a:bodyPr>
          <a:lstStyle/>
          <a:p>
            <a:pPr eaLnBrk="1" fontAlgn="auto" hangingPunct="1">
              <a:spcAft>
                <a:spcPts val="0"/>
              </a:spcAft>
              <a:defRPr/>
            </a:pPr>
            <a:r>
              <a:rPr lang="en-US" sz="2400" dirty="0"/>
              <a:t>Gene ontology (GO, the start of it all)</a:t>
            </a:r>
          </a:p>
          <a:p>
            <a:pPr lvl="1" eaLnBrk="1" fontAlgn="auto" hangingPunct="1">
              <a:spcAft>
                <a:spcPts val="0"/>
              </a:spcAft>
              <a:defRPr/>
            </a:pPr>
            <a:r>
              <a:rPr lang="en-US" sz="2000" dirty="0"/>
              <a:t>Molecular function</a:t>
            </a:r>
          </a:p>
          <a:p>
            <a:pPr lvl="1" eaLnBrk="1" fontAlgn="auto" hangingPunct="1">
              <a:spcAft>
                <a:spcPts val="0"/>
              </a:spcAft>
              <a:defRPr/>
            </a:pPr>
            <a:r>
              <a:rPr lang="en-US" sz="2000" dirty="0"/>
              <a:t>Biological process</a:t>
            </a:r>
          </a:p>
          <a:p>
            <a:pPr lvl="1" eaLnBrk="1" fontAlgn="auto" hangingPunct="1">
              <a:spcAft>
                <a:spcPts val="0"/>
              </a:spcAft>
              <a:defRPr/>
            </a:pPr>
            <a:r>
              <a:rPr lang="en-US" sz="2000" dirty="0"/>
              <a:t>Cellular component</a:t>
            </a:r>
          </a:p>
          <a:p>
            <a:pPr eaLnBrk="1" fontAlgn="auto" hangingPunct="1">
              <a:spcAft>
                <a:spcPts val="0"/>
              </a:spcAft>
              <a:defRPr/>
            </a:pPr>
            <a:r>
              <a:rPr lang="en-US" sz="2400" dirty="0"/>
              <a:t>Relationship Ontology (RO, evolved with gene ontology)</a:t>
            </a:r>
          </a:p>
          <a:p>
            <a:pPr eaLnBrk="1" fontAlgn="auto" hangingPunct="1">
              <a:spcAft>
                <a:spcPts val="0"/>
              </a:spcAft>
              <a:defRPr/>
            </a:pPr>
            <a:r>
              <a:rPr lang="en-US" sz="2400" dirty="0"/>
              <a:t>Ontologies describing complementary entities to GO </a:t>
            </a:r>
            <a:br>
              <a:rPr lang="en-US" sz="2400" dirty="0"/>
            </a:br>
            <a:r>
              <a:rPr lang="en-US" sz="2400" dirty="0"/>
              <a:t>(</a:t>
            </a:r>
            <a:r>
              <a:rPr lang="en-US" sz="2000" dirty="0"/>
              <a:t>Anatomy (XFO, ZFA), Chemical entities (</a:t>
            </a:r>
            <a:r>
              <a:rPr lang="en-US" sz="2000" dirty="0" err="1"/>
              <a:t>ChEBI</a:t>
            </a:r>
            <a:r>
              <a:rPr lang="en-US" sz="2000" dirty="0"/>
              <a:t>), Proteins (PRO), Phenotypes (PATO))</a:t>
            </a:r>
          </a:p>
          <a:p>
            <a:pPr eaLnBrk="1" fontAlgn="auto" hangingPunct="1">
              <a:spcAft>
                <a:spcPts val="0"/>
              </a:spcAft>
              <a:defRPr/>
            </a:pPr>
            <a:r>
              <a:rPr lang="en-US" sz="2400" dirty="0"/>
              <a:t>Focus on representing assertions like: “chemical X inhibits protein Y”</a:t>
            </a:r>
          </a:p>
          <a:p>
            <a:pPr eaLnBrk="1" fontAlgn="auto" hangingPunct="1">
              <a:spcAft>
                <a:spcPts val="0"/>
              </a:spcAft>
              <a:defRPr/>
            </a:pPr>
            <a:r>
              <a:rPr lang="en-US" sz="2400" u="sng" dirty="0"/>
              <a:t>Problem</a:t>
            </a:r>
            <a:r>
              <a:rPr lang="en-US" sz="2400" dirty="0"/>
              <a:t>: Lack of context/evidence/provenance/metadata to go along with these assertions</a:t>
            </a:r>
            <a:endParaRPr lang="en-US" sz="2400" dirty="0">
              <a:sym typeface="Wingdings" panose="05000000000000000000" pitchFamily="2" charset="2"/>
            </a:endParaRPr>
          </a:p>
          <a:p>
            <a:pPr eaLnBrk="1" fontAlgn="auto" hangingPunct="1">
              <a:spcAft>
                <a:spcPts val="0"/>
              </a:spcAft>
              <a:defRPr/>
            </a:pPr>
            <a:r>
              <a:rPr lang="en-US" sz="2400" u="sng" dirty="0">
                <a:sym typeface="Wingdings" panose="05000000000000000000" pitchFamily="2" charset="2"/>
              </a:rPr>
              <a:t>We would like to know</a:t>
            </a:r>
            <a:r>
              <a:rPr lang="en-US" sz="2400" dirty="0">
                <a:sym typeface="Wingdings" panose="05000000000000000000" pitchFamily="2" charset="2"/>
              </a:rPr>
              <a:t>: Who said that? Based on w</a:t>
            </a:r>
            <a:r>
              <a:rPr lang="en-US" sz="2400" dirty="0"/>
              <a:t>hat? Crystal structure of chemical binding to active site? Protein expression level in animal administered with chemical? </a:t>
            </a:r>
          </a:p>
          <a:p>
            <a:pPr marL="0" indent="0" eaLnBrk="1" fontAlgn="auto" hangingPunct="1">
              <a:spcAft>
                <a:spcPts val="0"/>
              </a:spcAft>
              <a:buFont typeface="Arial" panose="020B0604020202020204" pitchFamily="34" charset="0"/>
              <a:buNone/>
              <a:defRPr/>
            </a:pPr>
            <a:r>
              <a:rPr lang="en-US" sz="2400" dirty="0">
                <a:sym typeface="Wingdings" panose="05000000000000000000" pitchFamily="2" charset="2"/>
              </a:rPr>
              <a:t> OBI goal: represent the experiment / investigation</a:t>
            </a:r>
            <a:endParaRPr lang="en-US" sz="2400" dirty="0"/>
          </a:p>
        </p:txBody>
      </p:sp>
      <p:sp>
        <p:nvSpPr>
          <p:cNvPr id="5" name="Slide Number Placeholder 4">
            <a:extLst>
              <a:ext uri="{FF2B5EF4-FFF2-40B4-BE49-F238E27FC236}">
                <a16:creationId xmlns:a16="http://schemas.microsoft.com/office/drawing/2014/main" id="{4918ED98-0A5D-4D98-84FE-DCD2B169CCD9}"/>
              </a:ext>
            </a:extLst>
          </p:cNvPr>
          <p:cNvSpPr>
            <a:spLocks noGrp="1"/>
          </p:cNvSpPr>
          <p:nvPr>
            <p:ph type="sldNum" sz="quarter" idx="12"/>
          </p:nvPr>
        </p:nvSpPr>
        <p:spPr/>
        <p:txBody>
          <a:bodyPr/>
          <a:lstStyle/>
          <a:p>
            <a:pPr>
              <a:defRPr/>
            </a:pPr>
            <a:fld id="{B78F0B19-6309-4014-ACD6-55A4FB880368}" type="slidenum">
              <a:rPr lang="en-US"/>
              <a:pPr>
                <a:defRPr/>
              </a:pPr>
              <a:t>138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355330" name="Rectangle 2">
            <a:extLst>
              <a:ext uri="{FF2B5EF4-FFF2-40B4-BE49-F238E27FC236}">
                <a16:creationId xmlns:a16="http://schemas.microsoft.com/office/drawing/2014/main" id="{13A78275-4B13-49BA-81A4-554D072D2DE7}"/>
              </a:ext>
            </a:extLst>
          </p:cNvPr>
          <p:cNvSpPr>
            <a:spLocks noGrp="1" noChangeArrowheads="1"/>
          </p:cNvSpPr>
          <p:nvPr>
            <p:ph type="title"/>
          </p:nvPr>
        </p:nvSpPr>
        <p:spPr/>
        <p:txBody>
          <a:bodyPr/>
          <a:lstStyle/>
          <a:p>
            <a:pPr eaLnBrk="1" hangingPunct="1"/>
            <a:r>
              <a:rPr lang="en-US" altLang="en-US"/>
              <a:t>OBI Origins</a:t>
            </a:r>
          </a:p>
        </p:txBody>
      </p:sp>
      <p:sp>
        <p:nvSpPr>
          <p:cNvPr id="31747" name="Line 3">
            <a:extLst>
              <a:ext uri="{FF2B5EF4-FFF2-40B4-BE49-F238E27FC236}">
                <a16:creationId xmlns:a16="http://schemas.microsoft.com/office/drawing/2014/main" id="{A4FBDC77-2521-4756-99CE-523FD99B6B2E}"/>
              </a:ext>
            </a:extLst>
          </p:cNvPr>
          <p:cNvSpPr>
            <a:spLocks noChangeShapeType="1"/>
          </p:cNvSpPr>
          <p:nvPr/>
        </p:nvSpPr>
        <p:spPr bwMode="auto">
          <a:xfrm>
            <a:off x="76200" y="1981200"/>
            <a:ext cx="8991600" cy="0"/>
          </a:xfrm>
          <a:prstGeom prst="line">
            <a:avLst/>
          </a:prstGeom>
          <a:noFill/>
          <a:ln w="38100">
            <a:solidFill>
              <a:schemeClr val="tx1"/>
            </a:solidFill>
            <a:round/>
            <a:headEnd type="none" w="med" len="med"/>
            <a:tailEnd type="arrow" w="med" len="med"/>
          </a:ln>
          <a:effectLst/>
        </p:spPr>
        <p:txBody>
          <a:bodyPr wrap="none" anchor="ctr"/>
          <a:lstStyle/>
          <a:p>
            <a:pPr eaLnBrk="1" fontAlgn="auto" hangingPunct="1">
              <a:spcBef>
                <a:spcPts val="0"/>
              </a:spcBef>
              <a:spcAft>
                <a:spcPts val="0"/>
              </a:spcAft>
              <a:defRPr/>
            </a:pPr>
            <a:endParaRPr lang="en-US">
              <a:solidFill>
                <a:prstClr val="black"/>
              </a:solidFill>
              <a:latin typeface="Calibri"/>
              <a:cs typeface="+mn-cs"/>
            </a:endParaRPr>
          </a:p>
        </p:txBody>
      </p:sp>
      <p:sp>
        <p:nvSpPr>
          <p:cNvPr id="31748" name="Rectangle 4">
            <a:extLst>
              <a:ext uri="{FF2B5EF4-FFF2-40B4-BE49-F238E27FC236}">
                <a16:creationId xmlns:a16="http://schemas.microsoft.com/office/drawing/2014/main" id="{61E01D97-02D7-45D3-96D9-30898EEFE9FB}"/>
              </a:ext>
            </a:extLst>
          </p:cNvPr>
          <p:cNvSpPr>
            <a:spLocks noChangeArrowheads="1"/>
          </p:cNvSpPr>
          <p:nvPr/>
        </p:nvSpPr>
        <p:spPr bwMode="auto">
          <a:xfrm>
            <a:off x="152400" y="2057400"/>
            <a:ext cx="8991600" cy="400050"/>
          </a:xfrm>
          <a:prstGeom prst="rect">
            <a:avLst/>
          </a:prstGeom>
          <a:noFill/>
          <a:ln w="9525">
            <a:noFill/>
            <a:miter lim="800000"/>
            <a:headEnd/>
            <a:tailEnd/>
          </a:ln>
          <a:effectLst/>
        </p:spPr>
        <p:txBody>
          <a:bodyPr>
            <a:spAutoFit/>
          </a:bodyPr>
          <a:lstStyle/>
          <a:p>
            <a:pPr eaLnBrk="1" fontAlgn="auto" hangingPunct="1">
              <a:spcBef>
                <a:spcPts val="0"/>
              </a:spcBef>
              <a:spcAft>
                <a:spcPts val="0"/>
              </a:spcAft>
              <a:defRPr/>
            </a:pPr>
            <a:r>
              <a:rPr lang="en-US" sz="2000" i="1" dirty="0">
                <a:solidFill>
                  <a:prstClr val="black"/>
                </a:solidFill>
                <a:latin typeface="Arial" charset="0"/>
                <a:cs typeface="+mn-cs"/>
              </a:rPr>
              <a:t>      2004 		2005			2006	 	         2007</a:t>
            </a:r>
            <a:endParaRPr lang="en-US" sz="1400" b="1" i="1" dirty="0">
              <a:solidFill>
                <a:prstClr val="black"/>
              </a:solidFill>
              <a:latin typeface="Arial" charset="0"/>
              <a:cs typeface="+mn-cs"/>
            </a:endParaRPr>
          </a:p>
        </p:txBody>
      </p:sp>
      <p:sp>
        <p:nvSpPr>
          <p:cNvPr id="31749" name="Rectangle 5">
            <a:extLst>
              <a:ext uri="{FF2B5EF4-FFF2-40B4-BE49-F238E27FC236}">
                <a16:creationId xmlns:a16="http://schemas.microsoft.com/office/drawing/2014/main" id="{75C8D769-18A1-4134-9131-46929FB0A5C1}"/>
              </a:ext>
            </a:extLst>
          </p:cNvPr>
          <p:cNvSpPr>
            <a:spLocks noChangeArrowheads="1"/>
          </p:cNvSpPr>
          <p:nvPr/>
        </p:nvSpPr>
        <p:spPr bwMode="auto">
          <a:xfrm>
            <a:off x="4800600" y="2590800"/>
            <a:ext cx="963613" cy="825500"/>
          </a:xfrm>
          <a:prstGeom prst="rect">
            <a:avLst/>
          </a:prstGeom>
          <a:noFill/>
          <a:ln w="9525">
            <a:noFill/>
            <a:miter lim="800000"/>
            <a:headEnd/>
            <a:tailEnd/>
          </a:ln>
          <a:effectLst/>
        </p:spPr>
        <p:txBody>
          <a:bodyPr wrap="none">
            <a:spAutoFit/>
          </a:bodyPr>
          <a:lstStyle/>
          <a:p>
            <a:pPr algn="ctr" eaLnBrk="1" fontAlgn="auto" hangingPunct="1">
              <a:spcBef>
                <a:spcPts val="0"/>
              </a:spcBef>
              <a:spcAft>
                <a:spcPts val="0"/>
              </a:spcAft>
              <a:defRPr/>
            </a:pPr>
            <a:r>
              <a:rPr lang="en-US" sz="1600">
                <a:solidFill>
                  <a:prstClr val="black"/>
                </a:solidFill>
                <a:latin typeface="Arial" charset="0"/>
                <a:cs typeface="+mn-cs"/>
              </a:rPr>
              <a:t>MGED 8</a:t>
            </a:r>
          </a:p>
          <a:p>
            <a:pPr algn="ctr" eaLnBrk="1" fontAlgn="auto" hangingPunct="1">
              <a:spcBef>
                <a:spcPts val="0"/>
              </a:spcBef>
              <a:spcAft>
                <a:spcPts val="0"/>
              </a:spcAft>
              <a:defRPr/>
            </a:pPr>
            <a:r>
              <a:rPr lang="en-US" sz="1600">
                <a:solidFill>
                  <a:prstClr val="black"/>
                </a:solidFill>
                <a:latin typeface="Arial" charset="0"/>
                <a:cs typeface="+mn-cs"/>
              </a:rPr>
              <a:t>Bergen</a:t>
            </a:r>
          </a:p>
          <a:p>
            <a:pPr algn="ctr" eaLnBrk="1" fontAlgn="auto" hangingPunct="1">
              <a:spcBef>
                <a:spcPts val="0"/>
              </a:spcBef>
              <a:spcAft>
                <a:spcPts val="0"/>
              </a:spcAft>
              <a:defRPr/>
            </a:pPr>
            <a:r>
              <a:rPr lang="en-US" sz="1600">
                <a:solidFill>
                  <a:prstClr val="black"/>
                </a:solidFill>
                <a:latin typeface="Arial" charset="0"/>
                <a:cs typeface="+mn-cs"/>
              </a:rPr>
              <a:t>Sept.</a:t>
            </a:r>
          </a:p>
        </p:txBody>
      </p:sp>
      <p:sp>
        <p:nvSpPr>
          <p:cNvPr id="31750" name="Rectangle 6">
            <a:extLst>
              <a:ext uri="{FF2B5EF4-FFF2-40B4-BE49-F238E27FC236}">
                <a16:creationId xmlns:a16="http://schemas.microsoft.com/office/drawing/2014/main" id="{B87E6A90-EE23-430A-9F00-41347C7D6058}"/>
              </a:ext>
            </a:extLst>
          </p:cNvPr>
          <p:cNvSpPr>
            <a:spLocks noChangeArrowheads="1"/>
          </p:cNvSpPr>
          <p:nvPr/>
        </p:nvSpPr>
        <p:spPr bwMode="auto">
          <a:xfrm>
            <a:off x="3581400" y="2663825"/>
            <a:ext cx="1087438" cy="1069975"/>
          </a:xfrm>
          <a:prstGeom prst="rect">
            <a:avLst/>
          </a:prstGeom>
          <a:noFill/>
          <a:ln w="9525">
            <a:noFill/>
            <a:miter lim="800000"/>
            <a:headEnd/>
            <a:tailEnd/>
          </a:ln>
          <a:effectLst/>
        </p:spPr>
        <p:txBody>
          <a:bodyPr wrap="none">
            <a:spAutoFit/>
          </a:bodyPr>
          <a:lstStyle/>
          <a:p>
            <a:pPr algn="ctr" eaLnBrk="1" fontAlgn="auto" hangingPunct="1">
              <a:spcBef>
                <a:spcPts val="0"/>
              </a:spcBef>
              <a:spcAft>
                <a:spcPts val="0"/>
              </a:spcAft>
              <a:defRPr/>
            </a:pPr>
            <a:r>
              <a:rPr lang="en-US" sz="1600">
                <a:solidFill>
                  <a:prstClr val="black"/>
                </a:solidFill>
                <a:latin typeface="Arial" charset="0"/>
                <a:cs typeface="+mn-cs"/>
              </a:rPr>
              <a:t>MAGE</a:t>
            </a:r>
          </a:p>
          <a:p>
            <a:pPr algn="ctr" eaLnBrk="1" fontAlgn="auto" hangingPunct="1">
              <a:spcBef>
                <a:spcPts val="0"/>
              </a:spcBef>
              <a:spcAft>
                <a:spcPts val="0"/>
              </a:spcAft>
              <a:defRPr/>
            </a:pPr>
            <a:r>
              <a:rPr lang="en-US" sz="1600">
                <a:solidFill>
                  <a:prstClr val="black"/>
                </a:solidFill>
                <a:latin typeface="Arial" charset="0"/>
                <a:cs typeface="+mn-cs"/>
              </a:rPr>
              <a:t>Jamboree</a:t>
            </a:r>
          </a:p>
          <a:p>
            <a:pPr algn="ctr" eaLnBrk="1" fontAlgn="auto" hangingPunct="1">
              <a:spcBef>
                <a:spcPts val="0"/>
              </a:spcBef>
              <a:spcAft>
                <a:spcPts val="0"/>
              </a:spcAft>
              <a:defRPr/>
            </a:pPr>
            <a:r>
              <a:rPr lang="en-US" sz="1600">
                <a:solidFill>
                  <a:prstClr val="black"/>
                </a:solidFill>
                <a:latin typeface="Arial" charset="0"/>
                <a:cs typeface="+mn-cs"/>
              </a:rPr>
              <a:t>Stanford</a:t>
            </a:r>
          </a:p>
          <a:p>
            <a:pPr algn="ctr" eaLnBrk="1" fontAlgn="auto" hangingPunct="1">
              <a:spcBef>
                <a:spcPts val="0"/>
              </a:spcBef>
              <a:spcAft>
                <a:spcPts val="0"/>
              </a:spcAft>
              <a:defRPr/>
            </a:pPr>
            <a:r>
              <a:rPr lang="en-US" sz="1600">
                <a:solidFill>
                  <a:prstClr val="black"/>
                </a:solidFill>
                <a:latin typeface="Arial" charset="0"/>
                <a:cs typeface="+mn-cs"/>
              </a:rPr>
              <a:t>March</a:t>
            </a:r>
          </a:p>
        </p:txBody>
      </p:sp>
      <p:sp>
        <p:nvSpPr>
          <p:cNvPr id="31751" name="Rectangle 7">
            <a:extLst>
              <a:ext uri="{FF2B5EF4-FFF2-40B4-BE49-F238E27FC236}">
                <a16:creationId xmlns:a16="http://schemas.microsoft.com/office/drawing/2014/main" id="{6E06EF0E-1C28-453C-9D1F-A4B40CE44695}"/>
              </a:ext>
            </a:extLst>
          </p:cNvPr>
          <p:cNvSpPr>
            <a:spLocks noChangeArrowheads="1"/>
          </p:cNvSpPr>
          <p:nvPr/>
        </p:nvSpPr>
        <p:spPr bwMode="auto">
          <a:xfrm>
            <a:off x="1905000" y="2667000"/>
            <a:ext cx="1285875" cy="825500"/>
          </a:xfrm>
          <a:prstGeom prst="rect">
            <a:avLst/>
          </a:prstGeom>
          <a:noFill/>
          <a:ln w="9525">
            <a:noFill/>
            <a:miter lim="800000"/>
            <a:headEnd/>
            <a:tailEnd/>
          </a:ln>
          <a:effectLst/>
        </p:spPr>
        <p:txBody>
          <a:bodyPr wrap="none">
            <a:spAutoFit/>
          </a:bodyPr>
          <a:lstStyle/>
          <a:p>
            <a:pPr algn="ctr" eaLnBrk="1" fontAlgn="auto" hangingPunct="1">
              <a:spcBef>
                <a:spcPts val="0"/>
              </a:spcBef>
              <a:spcAft>
                <a:spcPts val="0"/>
              </a:spcAft>
              <a:defRPr/>
            </a:pPr>
            <a:r>
              <a:rPr lang="en-US" sz="1600">
                <a:solidFill>
                  <a:prstClr val="black"/>
                </a:solidFill>
                <a:latin typeface="Arial" charset="0"/>
                <a:cs typeface="+mn-cs"/>
              </a:rPr>
              <a:t>SOFG</a:t>
            </a:r>
          </a:p>
          <a:p>
            <a:pPr algn="ctr" eaLnBrk="1" fontAlgn="auto" hangingPunct="1">
              <a:spcBef>
                <a:spcPts val="0"/>
              </a:spcBef>
              <a:spcAft>
                <a:spcPts val="0"/>
              </a:spcAft>
              <a:defRPr/>
            </a:pPr>
            <a:r>
              <a:rPr lang="en-US" sz="1600">
                <a:solidFill>
                  <a:prstClr val="black"/>
                </a:solidFill>
                <a:latin typeface="Arial" charset="0"/>
                <a:cs typeface="+mn-cs"/>
              </a:rPr>
              <a:t>Philadelphia</a:t>
            </a:r>
          </a:p>
          <a:p>
            <a:pPr algn="ctr" eaLnBrk="1" fontAlgn="auto" hangingPunct="1">
              <a:spcBef>
                <a:spcPts val="0"/>
              </a:spcBef>
              <a:spcAft>
                <a:spcPts val="0"/>
              </a:spcAft>
              <a:defRPr/>
            </a:pPr>
            <a:r>
              <a:rPr lang="en-US" sz="1600">
                <a:solidFill>
                  <a:prstClr val="black"/>
                </a:solidFill>
                <a:latin typeface="Arial" charset="0"/>
                <a:cs typeface="+mn-cs"/>
              </a:rPr>
              <a:t>Oct</a:t>
            </a:r>
          </a:p>
        </p:txBody>
      </p:sp>
      <p:sp>
        <p:nvSpPr>
          <p:cNvPr id="31752" name="Rectangle 8">
            <a:extLst>
              <a:ext uri="{FF2B5EF4-FFF2-40B4-BE49-F238E27FC236}">
                <a16:creationId xmlns:a16="http://schemas.microsoft.com/office/drawing/2014/main" id="{BFAC5714-5636-4542-95C9-D8E733F7D44E}"/>
              </a:ext>
            </a:extLst>
          </p:cNvPr>
          <p:cNvSpPr>
            <a:spLocks noChangeArrowheads="1"/>
          </p:cNvSpPr>
          <p:nvPr/>
        </p:nvSpPr>
        <p:spPr bwMode="auto">
          <a:xfrm>
            <a:off x="84138" y="3733800"/>
            <a:ext cx="2430462" cy="590550"/>
          </a:xfrm>
          <a:prstGeom prst="rect">
            <a:avLst/>
          </a:prstGeom>
          <a:noFill/>
          <a:ln w="9525">
            <a:solidFill>
              <a:schemeClr val="tx1"/>
            </a:solidFill>
            <a:miter lim="800000"/>
            <a:headEnd/>
            <a:tailEnd/>
          </a:ln>
          <a:effectLst/>
        </p:spPr>
        <p:txBody>
          <a:bodyPr wrap="none">
            <a:spAutoFit/>
          </a:bodyPr>
          <a:lstStyle/>
          <a:p>
            <a:pPr algn="ctr" eaLnBrk="1" fontAlgn="auto" hangingPunct="1">
              <a:spcBef>
                <a:spcPts val="0"/>
              </a:spcBef>
              <a:spcAft>
                <a:spcPts val="0"/>
              </a:spcAft>
              <a:defRPr/>
            </a:pPr>
            <a:r>
              <a:rPr lang="en-US" sz="1600">
                <a:solidFill>
                  <a:prstClr val="black"/>
                </a:solidFill>
                <a:latin typeface="Arial" charset="0"/>
                <a:cs typeface="+mn-cs"/>
              </a:rPr>
              <a:t>Transcriptomics (MGED)</a:t>
            </a:r>
          </a:p>
          <a:p>
            <a:pPr algn="ctr" eaLnBrk="1" fontAlgn="auto" hangingPunct="1">
              <a:spcBef>
                <a:spcPts val="0"/>
              </a:spcBef>
              <a:spcAft>
                <a:spcPts val="0"/>
              </a:spcAft>
              <a:defRPr/>
            </a:pPr>
            <a:r>
              <a:rPr lang="en-US" sz="1600">
                <a:solidFill>
                  <a:prstClr val="black"/>
                </a:solidFill>
                <a:latin typeface="Arial" charset="0"/>
                <a:cs typeface="+mn-cs"/>
              </a:rPr>
              <a:t>Proteomics (PSI)</a:t>
            </a:r>
          </a:p>
        </p:txBody>
      </p:sp>
      <p:sp>
        <p:nvSpPr>
          <p:cNvPr id="31753" name="Rectangle 9">
            <a:extLst>
              <a:ext uri="{FF2B5EF4-FFF2-40B4-BE49-F238E27FC236}">
                <a16:creationId xmlns:a16="http://schemas.microsoft.com/office/drawing/2014/main" id="{F8174A84-5119-4882-BAFF-A5E398EFF4C6}"/>
              </a:ext>
            </a:extLst>
          </p:cNvPr>
          <p:cNvSpPr>
            <a:spLocks noChangeArrowheads="1"/>
          </p:cNvSpPr>
          <p:nvPr/>
        </p:nvSpPr>
        <p:spPr bwMode="auto">
          <a:xfrm>
            <a:off x="1066800" y="4724400"/>
            <a:ext cx="2462213" cy="1079500"/>
          </a:xfrm>
          <a:prstGeom prst="rect">
            <a:avLst/>
          </a:prstGeom>
          <a:noFill/>
          <a:ln w="9525">
            <a:solidFill>
              <a:schemeClr val="tx1"/>
            </a:solidFill>
            <a:miter lim="800000"/>
            <a:headEnd/>
            <a:tailEnd/>
          </a:ln>
          <a:effectLst/>
        </p:spPr>
        <p:txBody>
          <a:bodyPr wrap="none">
            <a:spAutoFit/>
          </a:bodyPr>
          <a:lstStyle/>
          <a:p>
            <a:pPr algn="ctr" eaLnBrk="1" fontAlgn="auto" hangingPunct="1">
              <a:spcBef>
                <a:spcPts val="0"/>
              </a:spcBef>
              <a:spcAft>
                <a:spcPts val="0"/>
              </a:spcAft>
              <a:defRPr/>
            </a:pPr>
            <a:r>
              <a:rPr lang="en-US" sz="1600">
                <a:solidFill>
                  <a:prstClr val="black"/>
                </a:solidFill>
                <a:latin typeface="Arial" charset="0"/>
                <a:cs typeface="+mn-cs"/>
              </a:rPr>
              <a:t>Toxicogenomics</a:t>
            </a:r>
          </a:p>
          <a:p>
            <a:pPr algn="ctr" eaLnBrk="1" fontAlgn="auto" hangingPunct="1">
              <a:spcBef>
                <a:spcPts val="0"/>
              </a:spcBef>
              <a:spcAft>
                <a:spcPts val="0"/>
              </a:spcAft>
              <a:defRPr/>
            </a:pPr>
            <a:r>
              <a:rPr lang="en-US" sz="1600">
                <a:solidFill>
                  <a:prstClr val="black"/>
                </a:solidFill>
                <a:latin typeface="Arial" charset="0"/>
                <a:cs typeface="+mn-cs"/>
              </a:rPr>
              <a:t>Environmental Genomics</a:t>
            </a:r>
          </a:p>
          <a:p>
            <a:pPr algn="ctr" eaLnBrk="1" fontAlgn="auto" hangingPunct="1">
              <a:spcBef>
                <a:spcPts val="0"/>
              </a:spcBef>
              <a:spcAft>
                <a:spcPts val="0"/>
              </a:spcAft>
              <a:defRPr/>
            </a:pPr>
            <a:r>
              <a:rPr lang="en-US" sz="1600">
                <a:solidFill>
                  <a:prstClr val="black"/>
                </a:solidFill>
                <a:latin typeface="Arial" charset="0"/>
                <a:cs typeface="+mn-cs"/>
              </a:rPr>
              <a:t>Nutrigenomics</a:t>
            </a:r>
          </a:p>
          <a:p>
            <a:pPr algn="ctr" eaLnBrk="1" fontAlgn="auto" hangingPunct="1">
              <a:spcBef>
                <a:spcPts val="0"/>
              </a:spcBef>
              <a:spcAft>
                <a:spcPts val="0"/>
              </a:spcAft>
              <a:defRPr/>
            </a:pPr>
            <a:r>
              <a:rPr lang="en-US" sz="1600">
                <a:solidFill>
                  <a:prstClr val="black"/>
                </a:solidFill>
                <a:latin typeface="Arial" charset="0"/>
                <a:cs typeface="+mn-cs"/>
              </a:rPr>
              <a:t>(MGED RSBI)</a:t>
            </a:r>
          </a:p>
        </p:txBody>
      </p:sp>
      <p:sp>
        <p:nvSpPr>
          <p:cNvPr id="31754" name="Rectangle 10">
            <a:extLst>
              <a:ext uri="{FF2B5EF4-FFF2-40B4-BE49-F238E27FC236}">
                <a16:creationId xmlns:a16="http://schemas.microsoft.com/office/drawing/2014/main" id="{7A093C51-D93F-47E9-A60B-041FB0AB1823}"/>
              </a:ext>
            </a:extLst>
          </p:cNvPr>
          <p:cNvSpPr>
            <a:spLocks noChangeArrowheads="1"/>
          </p:cNvSpPr>
          <p:nvPr/>
        </p:nvSpPr>
        <p:spPr bwMode="auto">
          <a:xfrm>
            <a:off x="4038600" y="3746500"/>
            <a:ext cx="701675" cy="825500"/>
          </a:xfrm>
          <a:prstGeom prst="rect">
            <a:avLst/>
          </a:prstGeom>
          <a:noFill/>
          <a:ln w="9525">
            <a:noFill/>
            <a:miter lim="800000"/>
            <a:headEnd/>
            <a:tailEnd/>
          </a:ln>
          <a:effectLst/>
        </p:spPr>
        <p:txBody>
          <a:bodyPr wrap="none">
            <a:spAutoFit/>
          </a:bodyPr>
          <a:lstStyle/>
          <a:p>
            <a:pPr algn="ctr" eaLnBrk="1" fontAlgn="auto" hangingPunct="1">
              <a:spcBef>
                <a:spcPts val="0"/>
              </a:spcBef>
              <a:spcAft>
                <a:spcPts val="0"/>
              </a:spcAft>
              <a:defRPr/>
            </a:pPr>
            <a:r>
              <a:rPr lang="en-US" sz="1600">
                <a:solidFill>
                  <a:prstClr val="black"/>
                </a:solidFill>
                <a:latin typeface="Arial" charset="0"/>
                <a:cs typeface="+mn-cs"/>
              </a:rPr>
              <a:t>PSI</a:t>
            </a:r>
          </a:p>
          <a:p>
            <a:pPr algn="ctr" eaLnBrk="1" fontAlgn="auto" hangingPunct="1">
              <a:spcBef>
                <a:spcPts val="0"/>
              </a:spcBef>
              <a:spcAft>
                <a:spcPts val="0"/>
              </a:spcAft>
              <a:defRPr/>
            </a:pPr>
            <a:r>
              <a:rPr lang="en-US" sz="1600">
                <a:solidFill>
                  <a:prstClr val="black"/>
                </a:solidFill>
                <a:latin typeface="Arial" charset="0"/>
                <a:cs typeface="+mn-cs"/>
              </a:rPr>
              <a:t>Siena</a:t>
            </a:r>
          </a:p>
          <a:p>
            <a:pPr algn="ctr" eaLnBrk="1" fontAlgn="auto" hangingPunct="1">
              <a:spcBef>
                <a:spcPts val="0"/>
              </a:spcBef>
              <a:spcAft>
                <a:spcPts val="0"/>
              </a:spcAft>
              <a:defRPr/>
            </a:pPr>
            <a:r>
              <a:rPr lang="en-US" sz="1600">
                <a:solidFill>
                  <a:prstClr val="black"/>
                </a:solidFill>
                <a:latin typeface="Arial" charset="0"/>
                <a:cs typeface="+mn-cs"/>
              </a:rPr>
              <a:t>April</a:t>
            </a:r>
          </a:p>
        </p:txBody>
      </p:sp>
      <p:sp>
        <p:nvSpPr>
          <p:cNvPr id="31755" name="Rectangle 11">
            <a:extLst>
              <a:ext uri="{FF2B5EF4-FFF2-40B4-BE49-F238E27FC236}">
                <a16:creationId xmlns:a16="http://schemas.microsoft.com/office/drawing/2014/main" id="{04ABDA2B-963D-44D9-AD78-6266E909C619}"/>
              </a:ext>
            </a:extLst>
          </p:cNvPr>
          <p:cNvSpPr>
            <a:spLocks noChangeArrowheads="1"/>
          </p:cNvSpPr>
          <p:nvPr/>
        </p:nvSpPr>
        <p:spPr bwMode="auto">
          <a:xfrm>
            <a:off x="0" y="2514600"/>
            <a:ext cx="1087438" cy="1069975"/>
          </a:xfrm>
          <a:prstGeom prst="rect">
            <a:avLst/>
          </a:prstGeom>
          <a:noFill/>
          <a:ln w="9525">
            <a:noFill/>
            <a:miter lim="800000"/>
            <a:headEnd/>
            <a:tailEnd/>
          </a:ln>
          <a:effectLst/>
        </p:spPr>
        <p:txBody>
          <a:bodyPr wrap="none">
            <a:spAutoFit/>
          </a:bodyPr>
          <a:lstStyle/>
          <a:p>
            <a:pPr algn="ctr" eaLnBrk="1" fontAlgn="auto" hangingPunct="1">
              <a:spcBef>
                <a:spcPts val="0"/>
              </a:spcBef>
              <a:spcAft>
                <a:spcPts val="0"/>
              </a:spcAft>
              <a:defRPr/>
            </a:pPr>
            <a:r>
              <a:rPr lang="en-US" sz="1600">
                <a:solidFill>
                  <a:prstClr val="black"/>
                </a:solidFill>
                <a:latin typeface="Arial" charset="0"/>
                <a:cs typeface="+mn-cs"/>
              </a:rPr>
              <a:t>MAGE</a:t>
            </a:r>
          </a:p>
          <a:p>
            <a:pPr algn="ctr" eaLnBrk="1" fontAlgn="auto" hangingPunct="1">
              <a:spcBef>
                <a:spcPts val="0"/>
              </a:spcBef>
              <a:spcAft>
                <a:spcPts val="0"/>
              </a:spcAft>
              <a:defRPr/>
            </a:pPr>
            <a:r>
              <a:rPr lang="en-US" sz="1600">
                <a:solidFill>
                  <a:prstClr val="black"/>
                </a:solidFill>
                <a:latin typeface="Arial" charset="0"/>
                <a:cs typeface="+mn-cs"/>
              </a:rPr>
              <a:t>Jamboree</a:t>
            </a:r>
          </a:p>
          <a:p>
            <a:pPr algn="ctr" eaLnBrk="1" fontAlgn="auto" hangingPunct="1">
              <a:spcBef>
                <a:spcPts val="0"/>
              </a:spcBef>
              <a:spcAft>
                <a:spcPts val="0"/>
              </a:spcAft>
              <a:defRPr/>
            </a:pPr>
            <a:r>
              <a:rPr lang="en-US" sz="1600">
                <a:solidFill>
                  <a:prstClr val="black"/>
                </a:solidFill>
                <a:latin typeface="Arial" charset="0"/>
                <a:cs typeface="+mn-cs"/>
              </a:rPr>
              <a:t>Hinxton</a:t>
            </a:r>
          </a:p>
          <a:p>
            <a:pPr algn="ctr" eaLnBrk="1" fontAlgn="auto" hangingPunct="1">
              <a:spcBef>
                <a:spcPts val="0"/>
              </a:spcBef>
              <a:spcAft>
                <a:spcPts val="0"/>
              </a:spcAft>
              <a:defRPr/>
            </a:pPr>
            <a:r>
              <a:rPr lang="en-US" sz="1600">
                <a:solidFill>
                  <a:prstClr val="black"/>
                </a:solidFill>
                <a:latin typeface="Arial" charset="0"/>
                <a:cs typeface="+mn-cs"/>
              </a:rPr>
              <a:t>Dec</a:t>
            </a:r>
          </a:p>
        </p:txBody>
      </p:sp>
      <p:sp>
        <p:nvSpPr>
          <p:cNvPr id="31756" name="Rectangle 12">
            <a:extLst>
              <a:ext uri="{FF2B5EF4-FFF2-40B4-BE49-F238E27FC236}">
                <a16:creationId xmlns:a16="http://schemas.microsoft.com/office/drawing/2014/main" id="{68CE5F4B-A7A9-4A2A-814D-91133FB7CB6D}"/>
              </a:ext>
            </a:extLst>
          </p:cNvPr>
          <p:cNvSpPr>
            <a:spLocks noChangeArrowheads="1"/>
          </p:cNvSpPr>
          <p:nvPr/>
        </p:nvSpPr>
        <p:spPr bwMode="auto">
          <a:xfrm>
            <a:off x="82550" y="1576388"/>
            <a:ext cx="1365250" cy="366712"/>
          </a:xfrm>
          <a:prstGeom prst="rect">
            <a:avLst/>
          </a:prstGeom>
          <a:noFill/>
          <a:ln w="9525">
            <a:noFill/>
            <a:miter lim="800000"/>
            <a:headEnd/>
            <a:tailEnd/>
          </a:ln>
          <a:effectLst/>
        </p:spPr>
        <p:txBody>
          <a:bodyPr wrap="none">
            <a:spAutoFit/>
          </a:bodyPr>
          <a:lstStyle/>
          <a:p>
            <a:pPr algn="ctr" eaLnBrk="1" fontAlgn="auto" hangingPunct="1">
              <a:spcBef>
                <a:spcPts val="0"/>
              </a:spcBef>
              <a:spcAft>
                <a:spcPts val="0"/>
              </a:spcAft>
              <a:defRPr/>
            </a:pPr>
            <a:r>
              <a:rPr lang="en-US" b="1">
                <a:solidFill>
                  <a:srgbClr val="FF0000"/>
                </a:solidFill>
                <a:latin typeface="Arial" charset="0"/>
                <a:cs typeface="+mn-cs"/>
              </a:rPr>
              <a:t>MO/ MAGE</a:t>
            </a:r>
          </a:p>
        </p:txBody>
      </p:sp>
      <p:sp>
        <p:nvSpPr>
          <p:cNvPr id="31757" name="Rectangle 13">
            <a:extLst>
              <a:ext uri="{FF2B5EF4-FFF2-40B4-BE49-F238E27FC236}">
                <a16:creationId xmlns:a16="http://schemas.microsoft.com/office/drawing/2014/main" id="{47BA1503-07EC-4DF8-9631-5AD82582B142}"/>
              </a:ext>
            </a:extLst>
          </p:cNvPr>
          <p:cNvSpPr>
            <a:spLocks noChangeArrowheads="1"/>
          </p:cNvSpPr>
          <p:nvPr/>
        </p:nvSpPr>
        <p:spPr bwMode="auto">
          <a:xfrm>
            <a:off x="4286250" y="1524000"/>
            <a:ext cx="819150" cy="915988"/>
          </a:xfrm>
          <a:prstGeom prst="rect">
            <a:avLst/>
          </a:prstGeom>
          <a:noFill/>
          <a:ln w="9525">
            <a:noFill/>
            <a:miter lim="800000"/>
            <a:headEnd/>
            <a:tailEnd/>
          </a:ln>
          <a:effectLst/>
        </p:spPr>
        <p:txBody>
          <a:bodyPr wrap="none">
            <a:spAutoFit/>
          </a:bodyPr>
          <a:lstStyle/>
          <a:p>
            <a:pPr algn="ctr" eaLnBrk="1" fontAlgn="auto" hangingPunct="1">
              <a:spcBef>
                <a:spcPts val="0"/>
              </a:spcBef>
              <a:spcAft>
                <a:spcPts val="0"/>
              </a:spcAft>
              <a:defRPr/>
            </a:pPr>
            <a:r>
              <a:rPr lang="en-US" b="1">
                <a:solidFill>
                  <a:srgbClr val="FF0000"/>
                </a:solidFill>
                <a:latin typeface="Arial" charset="0"/>
                <a:cs typeface="+mn-cs"/>
              </a:rPr>
              <a:t>FuGO</a:t>
            </a:r>
          </a:p>
          <a:p>
            <a:pPr algn="ctr" eaLnBrk="1" fontAlgn="auto" hangingPunct="1">
              <a:spcBef>
                <a:spcPts val="0"/>
              </a:spcBef>
              <a:spcAft>
                <a:spcPts val="0"/>
              </a:spcAft>
              <a:defRPr/>
            </a:pPr>
            <a:endParaRPr lang="en-US" b="1">
              <a:solidFill>
                <a:srgbClr val="FF0000"/>
              </a:solidFill>
              <a:latin typeface="Arial" charset="0"/>
              <a:cs typeface="+mn-cs"/>
            </a:endParaRPr>
          </a:p>
          <a:p>
            <a:pPr algn="ctr" eaLnBrk="1" fontAlgn="auto" hangingPunct="1">
              <a:spcBef>
                <a:spcPts val="0"/>
              </a:spcBef>
              <a:spcAft>
                <a:spcPts val="0"/>
              </a:spcAft>
              <a:defRPr/>
            </a:pPr>
            <a:r>
              <a:rPr lang="en-US" b="1">
                <a:solidFill>
                  <a:srgbClr val="0000FF"/>
                </a:solidFill>
                <a:latin typeface="Arial" charset="0"/>
                <a:cs typeface="+mn-cs"/>
              </a:rPr>
              <a:t>FuGE</a:t>
            </a:r>
            <a:endParaRPr lang="en-US" b="1">
              <a:solidFill>
                <a:srgbClr val="FF0000"/>
              </a:solidFill>
              <a:latin typeface="Arial" charset="0"/>
              <a:cs typeface="+mn-cs"/>
            </a:endParaRPr>
          </a:p>
        </p:txBody>
      </p:sp>
      <p:sp>
        <p:nvSpPr>
          <p:cNvPr id="31758" name="Line 14">
            <a:extLst>
              <a:ext uri="{FF2B5EF4-FFF2-40B4-BE49-F238E27FC236}">
                <a16:creationId xmlns:a16="http://schemas.microsoft.com/office/drawing/2014/main" id="{3A2EEA67-8A3E-4330-AAD0-BAD86894FA70}"/>
              </a:ext>
            </a:extLst>
          </p:cNvPr>
          <p:cNvSpPr>
            <a:spLocks noChangeShapeType="1"/>
          </p:cNvSpPr>
          <p:nvPr/>
        </p:nvSpPr>
        <p:spPr bwMode="auto">
          <a:xfrm>
            <a:off x="914400" y="1905000"/>
            <a:ext cx="0" cy="152400"/>
          </a:xfrm>
          <a:prstGeom prst="line">
            <a:avLst/>
          </a:prstGeom>
          <a:noFill/>
          <a:ln w="38100">
            <a:solidFill>
              <a:schemeClr val="tx1"/>
            </a:solidFill>
            <a:round/>
            <a:headEnd/>
            <a:tailEnd/>
          </a:ln>
          <a:effectLst/>
        </p:spPr>
        <p:txBody>
          <a:bodyPr wrap="none" anchor="ctr"/>
          <a:lstStyle/>
          <a:p>
            <a:pPr eaLnBrk="1" fontAlgn="auto" hangingPunct="1">
              <a:spcBef>
                <a:spcPts val="0"/>
              </a:spcBef>
              <a:spcAft>
                <a:spcPts val="0"/>
              </a:spcAft>
              <a:defRPr/>
            </a:pPr>
            <a:endParaRPr lang="en-US">
              <a:solidFill>
                <a:prstClr val="black"/>
              </a:solidFill>
              <a:latin typeface="Calibri"/>
              <a:cs typeface="+mn-cs"/>
            </a:endParaRPr>
          </a:p>
        </p:txBody>
      </p:sp>
      <p:sp>
        <p:nvSpPr>
          <p:cNvPr id="31759" name="Line 15">
            <a:extLst>
              <a:ext uri="{FF2B5EF4-FFF2-40B4-BE49-F238E27FC236}">
                <a16:creationId xmlns:a16="http://schemas.microsoft.com/office/drawing/2014/main" id="{7982995B-00F6-434E-8D7A-75A3D7033475}"/>
              </a:ext>
            </a:extLst>
          </p:cNvPr>
          <p:cNvSpPr>
            <a:spLocks noChangeShapeType="1"/>
          </p:cNvSpPr>
          <p:nvPr/>
        </p:nvSpPr>
        <p:spPr bwMode="auto">
          <a:xfrm>
            <a:off x="3352800" y="1905000"/>
            <a:ext cx="0" cy="152400"/>
          </a:xfrm>
          <a:prstGeom prst="line">
            <a:avLst/>
          </a:prstGeom>
          <a:noFill/>
          <a:ln w="38100">
            <a:solidFill>
              <a:schemeClr val="tx1"/>
            </a:solidFill>
            <a:round/>
            <a:headEnd/>
            <a:tailEnd/>
          </a:ln>
          <a:effectLst/>
        </p:spPr>
        <p:txBody>
          <a:bodyPr wrap="none" anchor="ctr"/>
          <a:lstStyle/>
          <a:p>
            <a:pPr eaLnBrk="1" fontAlgn="auto" hangingPunct="1">
              <a:spcBef>
                <a:spcPts val="0"/>
              </a:spcBef>
              <a:spcAft>
                <a:spcPts val="0"/>
              </a:spcAft>
              <a:defRPr/>
            </a:pPr>
            <a:endParaRPr lang="en-US">
              <a:solidFill>
                <a:prstClr val="black"/>
              </a:solidFill>
              <a:latin typeface="Calibri"/>
              <a:cs typeface="+mn-cs"/>
            </a:endParaRPr>
          </a:p>
        </p:txBody>
      </p:sp>
      <p:sp>
        <p:nvSpPr>
          <p:cNvPr id="31761" name="Rectangle 17">
            <a:extLst>
              <a:ext uri="{FF2B5EF4-FFF2-40B4-BE49-F238E27FC236}">
                <a16:creationId xmlns:a16="http://schemas.microsoft.com/office/drawing/2014/main" id="{75E62A61-3AD9-4E9E-B56B-5E7065860E00}"/>
              </a:ext>
            </a:extLst>
          </p:cNvPr>
          <p:cNvSpPr>
            <a:spLocks noChangeArrowheads="1"/>
          </p:cNvSpPr>
          <p:nvPr/>
        </p:nvSpPr>
        <p:spPr bwMode="auto">
          <a:xfrm>
            <a:off x="7848600" y="2511425"/>
            <a:ext cx="1295400" cy="1069975"/>
          </a:xfrm>
          <a:prstGeom prst="rect">
            <a:avLst/>
          </a:prstGeom>
          <a:noFill/>
          <a:ln w="9525">
            <a:noFill/>
            <a:miter lim="800000"/>
            <a:headEnd/>
            <a:tailEnd/>
          </a:ln>
          <a:effectLst/>
        </p:spPr>
        <p:txBody>
          <a:bodyPr>
            <a:spAutoFit/>
          </a:bodyPr>
          <a:lstStyle/>
          <a:p>
            <a:pPr algn="ctr" eaLnBrk="1" fontAlgn="auto" hangingPunct="1">
              <a:spcBef>
                <a:spcPts val="0"/>
              </a:spcBef>
              <a:spcAft>
                <a:spcPts val="0"/>
              </a:spcAft>
              <a:defRPr/>
            </a:pPr>
            <a:r>
              <a:rPr lang="en-US" sz="1600" b="1" dirty="0">
                <a:solidFill>
                  <a:srgbClr val="008000"/>
                </a:solidFill>
                <a:latin typeface="Arial" charset="0"/>
                <a:cs typeface="+mn-cs"/>
              </a:rPr>
              <a:t>OBI Workshop San Diego Jan.</a:t>
            </a:r>
          </a:p>
        </p:txBody>
      </p:sp>
      <p:sp>
        <p:nvSpPr>
          <p:cNvPr id="31764" name="Rectangle 20">
            <a:extLst>
              <a:ext uri="{FF2B5EF4-FFF2-40B4-BE49-F238E27FC236}">
                <a16:creationId xmlns:a16="http://schemas.microsoft.com/office/drawing/2014/main" id="{B751C456-2FA0-42DB-B0F2-053ECBAB7FB8}"/>
              </a:ext>
            </a:extLst>
          </p:cNvPr>
          <p:cNvSpPr>
            <a:spLocks noChangeArrowheads="1"/>
          </p:cNvSpPr>
          <p:nvPr/>
        </p:nvSpPr>
        <p:spPr bwMode="auto">
          <a:xfrm>
            <a:off x="6172200" y="4876800"/>
            <a:ext cx="1828800" cy="1079500"/>
          </a:xfrm>
          <a:prstGeom prst="rect">
            <a:avLst/>
          </a:prstGeom>
          <a:noFill/>
          <a:ln w="9525">
            <a:solidFill>
              <a:schemeClr val="tx1"/>
            </a:solidFill>
            <a:miter lim="800000"/>
            <a:headEnd/>
            <a:tailEnd/>
          </a:ln>
          <a:effectLst/>
        </p:spPr>
        <p:txBody>
          <a:bodyPr>
            <a:spAutoFit/>
          </a:bodyPr>
          <a:lstStyle/>
          <a:p>
            <a:pPr algn="ctr" eaLnBrk="1" fontAlgn="auto" hangingPunct="1">
              <a:spcBef>
                <a:spcPts val="0"/>
              </a:spcBef>
              <a:spcAft>
                <a:spcPts val="0"/>
              </a:spcAft>
              <a:defRPr/>
            </a:pPr>
            <a:r>
              <a:rPr lang="en-US" sz="1600">
                <a:solidFill>
                  <a:prstClr val="black"/>
                </a:solidFill>
                <a:latin typeface="Arial" charset="0"/>
                <a:cs typeface="+mn-cs"/>
              </a:rPr>
              <a:t>Cellular Assays Immport        IEDB Neuroinformatics</a:t>
            </a:r>
          </a:p>
        </p:txBody>
      </p:sp>
      <p:grpSp>
        <p:nvGrpSpPr>
          <p:cNvPr id="355346" name="Group 26">
            <a:extLst>
              <a:ext uri="{FF2B5EF4-FFF2-40B4-BE49-F238E27FC236}">
                <a16:creationId xmlns:a16="http://schemas.microsoft.com/office/drawing/2014/main" id="{6B847AED-B0E8-446C-8589-4DCC217F8A2C}"/>
              </a:ext>
            </a:extLst>
          </p:cNvPr>
          <p:cNvGrpSpPr>
            <a:grpSpLocks/>
          </p:cNvGrpSpPr>
          <p:nvPr/>
        </p:nvGrpSpPr>
        <p:grpSpPr bwMode="auto">
          <a:xfrm>
            <a:off x="5651500" y="2514600"/>
            <a:ext cx="2044700" cy="2209800"/>
            <a:chOff x="3560" y="1584"/>
            <a:chExt cx="1288" cy="1392"/>
          </a:xfrm>
        </p:grpSpPr>
        <p:sp>
          <p:nvSpPr>
            <p:cNvPr id="31760" name="Rectangle 16">
              <a:extLst>
                <a:ext uri="{FF2B5EF4-FFF2-40B4-BE49-F238E27FC236}">
                  <a16:creationId xmlns:a16="http://schemas.microsoft.com/office/drawing/2014/main" id="{6458D12D-8037-4125-8D6A-480F98AB9426}"/>
                </a:ext>
              </a:extLst>
            </p:cNvPr>
            <p:cNvSpPr>
              <a:spLocks noChangeArrowheads="1"/>
            </p:cNvSpPr>
            <p:nvPr/>
          </p:nvSpPr>
          <p:spPr bwMode="auto">
            <a:xfrm>
              <a:off x="3648" y="1584"/>
              <a:ext cx="810" cy="674"/>
            </a:xfrm>
            <a:prstGeom prst="rect">
              <a:avLst/>
            </a:prstGeom>
            <a:noFill/>
            <a:ln w="9525">
              <a:noFill/>
              <a:miter lim="800000"/>
              <a:headEnd/>
              <a:tailEnd/>
            </a:ln>
            <a:effectLst/>
          </p:spPr>
          <p:txBody>
            <a:bodyPr wrap="none">
              <a:spAutoFit/>
            </a:bodyPr>
            <a:lstStyle/>
            <a:p>
              <a:pPr algn="ctr" eaLnBrk="1" fontAlgn="auto" hangingPunct="1">
                <a:spcBef>
                  <a:spcPts val="0"/>
                </a:spcBef>
                <a:spcAft>
                  <a:spcPts val="0"/>
                </a:spcAft>
                <a:defRPr/>
              </a:pPr>
              <a:r>
                <a:rPr lang="en-US" sz="1600" dirty="0">
                  <a:solidFill>
                    <a:prstClr val="black"/>
                  </a:solidFill>
                  <a:latin typeface="Arial" charset="0"/>
                  <a:cs typeface="+mn-cs"/>
                </a:rPr>
                <a:t>1st </a:t>
              </a:r>
              <a:r>
                <a:rPr lang="en-US" sz="1600" dirty="0" err="1">
                  <a:solidFill>
                    <a:prstClr val="black"/>
                  </a:solidFill>
                  <a:latin typeface="Arial" charset="0"/>
                  <a:cs typeface="+mn-cs"/>
                </a:rPr>
                <a:t>FuGO</a:t>
              </a:r>
              <a:endParaRPr lang="en-US" sz="1600" dirty="0">
                <a:solidFill>
                  <a:prstClr val="black"/>
                </a:solidFill>
                <a:latin typeface="Arial" charset="0"/>
                <a:cs typeface="+mn-cs"/>
              </a:endParaRPr>
            </a:p>
            <a:p>
              <a:pPr algn="ctr" eaLnBrk="1" fontAlgn="auto" hangingPunct="1">
                <a:spcBef>
                  <a:spcPts val="0"/>
                </a:spcBef>
                <a:spcAft>
                  <a:spcPts val="0"/>
                </a:spcAft>
                <a:defRPr/>
              </a:pPr>
              <a:r>
                <a:rPr lang="en-US" sz="1600" dirty="0">
                  <a:solidFill>
                    <a:prstClr val="black"/>
                  </a:solidFill>
                  <a:latin typeface="Arial" charset="0"/>
                  <a:cs typeface="+mn-cs"/>
                </a:rPr>
                <a:t>Workshop</a:t>
              </a:r>
            </a:p>
            <a:p>
              <a:pPr algn="ctr" eaLnBrk="1" fontAlgn="auto" hangingPunct="1">
                <a:spcBef>
                  <a:spcPts val="0"/>
                </a:spcBef>
                <a:spcAft>
                  <a:spcPts val="0"/>
                </a:spcAft>
                <a:defRPr/>
              </a:pPr>
              <a:r>
                <a:rPr lang="en-US" sz="1600" dirty="0">
                  <a:solidFill>
                    <a:prstClr val="black"/>
                  </a:solidFill>
                  <a:latin typeface="Arial" charset="0"/>
                  <a:cs typeface="+mn-cs"/>
                </a:rPr>
                <a:t>Philadelphia</a:t>
              </a:r>
            </a:p>
            <a:p>
              <a:pPr algn="ctr" eaLnBrk="1" fontAlgn="auto" hangingPunct="1">
                <a:spcBef>
                  <a:spcPts val="0"/>
                </a:spcBef>
                <a:spcAft>
                  <a:spcPts val="0"/>
                </a:spcAft>
                <a:defRPr/>
              </a:pPr>
              <a:r>
                <a:rPr lang="en-US" sz="1600" dirty="0">
                  <a:solidFill>
                    <a:prstClr val="black"/>
                  </a:solidFill>
                  <a:latin typeface="Arial" charset="0"/>
                  <a:cs typeface="+mn-cs"/>
                </a:rPr>
                <a:t>Feb.</a:t>
              </a:r>
            </a:p>
          </p:txBody>
        </p:sp>
        <p:sp>
          <p:nvSpPr>
            <p:cNvPr id="31765" name="Rectangle 21">
              <a:extLst>
                <a:ext uri="{FF2B5EF4-FFF2-40B4-BE49-F238E27FC236}">
                  <a16:creationId xmlns:a16="http://schemas.microsoft.com/office/drawing/2014/main" id="{73BCF680-884E-440A-AAB9-9403EACC979B}"/>
                </a:ext>
              </a:extLst>
            </p:cNvPr>
            <p:cNvSpPr>
              <a:spLocks noChangeArrowheads="1"/>
            </p:cNvSpPr>
            <p:nvPr/>
          </p:nvSpPr>
          <p:spPr bwMode="auto">
            <a:xfrm>
              <a:off x="3560" y="2296"/>
              <a:ext cx="1288" cy="680"/>
            </a:xfrm>
            <a:prstGeom prst="rect">
              <a:avLst/>
            </a:prstGeom>
            <a:noFill/>
            <a:ln w="9525">
              <a:solidFill>
                <a:schemeClr val="tx1"/>
              </a:solidFill>
              <a:miter lim="800000"/>
              <a:headEnd/>
              <a:tailEnd/>
            </a:ln>
            <a:effectLst/>
          </p:spPr>
          <p:txBody>
            <a:bodyPr wrap="none">
              <a:spAutoFit/>
            </a:bodyPr>
            <a:lstStyle/>
            <a:p>
              <a:pPr algn="ctr" eaLnBrk="1" fontAlgn="auto" hangingPunct="1">
                <a:spcBef>
                  <a:spcPts val="0"/>
                </a:spcBef>
                <a:spcAft>
                  <a:spcPts val="0"/>
                </a:spcAft>
                <a:defRPr/>
              </a:pPr>
              <a:r>
                <a:rPr lang="en-US" sz="1600">
                  <a:solidFill>
                    <a:prstClr val="black"/>
                  </a:solidFill>
                  <a:latin typeface="Arial" charset="0"/>
                  <a:cs typeface="+mn-cs"/>
                </a:rPr>
                <a:t>Cancer Genomics</a:t>
              </a:r>
            </a:p>
            <a:p>
              <a:pPr algn="ctr" eaLnBrk="1" fontAlgn="auto" hangingPunct="1">
                <a:spcBef>
                  <a:spcPts val="0"/>
                </a:spcBef>
                <a:spcAft>
                  <a:spcPts val="0"/>
                </a:spcAft>
                <a:defRPr/>
              </a:pPr>
              <a:r>
                <a:rPr lang="en-US" sz="1600">
                  <a:solidFill>
                    <a:prstClr val="black"/>
                  </a:solidFill>
                  <a:latin typeface="Arial" charset="0"/>
                  <a:cs typeface="+mn-cs"/>
                </a:rPr>
                <a:t>Polypmorphisms</a:t>
              </a:r>
            </a:p>
            <a:p>
              <a:pPr algn="ctr" eaLnBrk="1" fontAlgn="auto" hangingPunct="1">
                <a:spcBef>
                  <a:spcPts val="0"/>
                </a:spcBef>
                <a:spcAft>
                  <a:spcPts val="0"/>
                </a:spcAft>
                <a:defRPr/>
              </a:pPr>
              <a:r>
                <a:rPr lang="en-US" sz="1600">
                  <a:solidFill>
                    <a:prstClr val="black"/>
                  </a:solidFill>
                  <a:latin typeface="Arial" charset="0"/>
                  <a:cs typeface="+mn-cs"/>
                </a:rPr>
                <a:t>Genome Sequences</a:t>
              </a:r>
            </a:p>
            <a:p>
              <a:pPr algn="ctr" eaLnBrk="1" fontAlgn="auto" hangingPunct="1">
                <a:spcBef>
                  <a:spcPts val="0"/>
                </a:spcBef>
                <a:spcAft>
                  <a:spcPts val="0"/>
                </a:spcAft>
                <a:defRPr/>
              </a:pPr>
              <a:r>
                <a:rPr lang="en-US" sz="1600">
                  <a:solidFill>
                    <a:prstClr val="black"/>
                  </a:solidFill>
                  <a:latin typeface="Arial" charset="0"/>
                  <a:cs typeface="+mn-cs"/>
                </a:rPr>
                <a:t>Crop Sciences</a:t>
              </a:r>
            </a:p>
          </p:txBody>
        </p:sp>
      </p:grpSp>
      <p:sp>
        <p:nvSpPr>
          <p:cNvPr id="31766" name="Rectangle 22">
            <a:extLst>
              <a:ext uri="{FF2B5EF4-FFF2-40B4-BE49-F238E27FC236}">
                <a16:creationId xmlns:a16="http://schemas.microsoft.com/office/drawing/2014/main" id="{56762D7C-3F38-4622-B75A-62D17B6CAEB4}"/>
              </a:ext>
            </a:extLst>
          </p:cNvPr>
          <p:cNvSpPr>
            <a:spLocks noChangeArrowheads="1"/>
          </p:cNvSpPr>
          <p:nvPr/>
        </p:nvSpPr>
        <p:spPr bwMode="auto">
          <a:xfrm>
            <a:off x="4414838" y="4895850"/>
            <a:ext cx="1604962" cy="590550"/>
          </a:xfrm>
          <a:prstGeom prst="rect">
            <a:avLst/>
          </a:prstGeom>
          <a:noFill/>
          <a:ln w="9525">
            <a:solidFill>
              <a:schemeClr val="tx1"/>
            </a:solidFill>
            <a:miter lim="800000"/>
            <a:headEnd/>
            <a:tailEnd/>
          </a:ln>
          <a:effectLst/>
        </p:spPr>
        <p:txBody>
          <a:bodyPr wrap="none">
            <a:spAutoFit/>
          </a:bodyPr>
          <a:lstStyle/>
          <a:p>
            <a:pPr algn="ctr" eaLnBrk="1" fontAlgn="auto" hangingPunct="1">
              <a:spcBef>
                <a:spcPts val="0"/>
              </a:spcBef>
              <a:spcAft>
                <a:spcPts val="0"/>
              </a:spcAft>
              <a:defRPr/>
            </a:pPr>
            <a:r>
              <a:rPr lang="en-US" sz="1600">
                <a:solidFill>
                  <a:prstClr val="black"/>
                </a:solidFill>
                <a:latin typeface="Arial" charset="0"/>
                <a:cs typeface="+mn-cs"/>
              </a:rPr>
              <a:t>Metabolomics</a:t>
            </a:r>
          </a:p>
          <a:p>
            <a:pPr algn="ctr" eaLnBrk="1" fontAlgn="auto" hangingPunct="1">
              <a:spcBef>
                <a:spcPts val="0"/>
              </a:spcBef>
              <a:spcAft>
                <a:spcPts val="0"/>
              </a:spcAft>
              <a:defRPr/>
            </a:pPr>
            <a:r>
              <a:rPr lang="en-US" sz="1600">
                <a:solidFill>
                  <a:prstClr val="black"/>
                </a:solidFill>
                <a:latin typeface="Arial" charset="0"/>
                <a:cs typeface="+mn-cs"/>
              </a:rPr>
              <a:t>Flow Cytometry</a:t>
            </a:r>
          </a:p>
        </p:txBody>
      </p:sp>
      <p:grpSp>
        <p:nvGrpSpPr>
          <p:cNvPr id="355348" name="Group 23">
            <a:extLst>
              <a:ext uri="{FF2B5EF4-FFF2-40B4-BE49-F238E27FC236}">
                <a16:creationId xmlns:a16="http://schemas.microsoft.com/office/drawing/2014/main" id="{7978330E-2998-448B-902B-DFBC6F44F491}"/>
              </a:ext>
            </a:extLst>
          </p:cNvPr>
          <p:cNvGrpSpPr>
            <a:grpSpLocks/>
          </p:cNvGrpSpPr>
          <p:nvPr/>
        </p:nvGrpSpPr>
        <p:grpSpPr bwMode="auto">
          <a:xfrm>
            <a:off x="6934200" y="1524000"/>
            <a:ext cx="1133475" cy="1928813"/>
            <a:chOff x="4128" y="993"/>
            <a:chExt cx="714" cy="1215"/>
          </a:xfrm>
        </p:grpSpPr>
        <p:sp>
          <p:nvSpPr>
            <p:cNvPr id="31768" name="Rectangle 24">
              <a:extLst>
                <a:ext uri="{FF2B5EF4-FFF2-40B4-BE49-F238E27FC236}">
                  <a16:creationId xmlns:a16="http://schemas.microsoft.com/office/drawing/2014/main" id="{ED3B918D-C4DB-4AEF-A86A-1D546BEA3142}"/>
                </a:ext>
              </a:extLst>
            </p:cNvPr>
            <p:cNvSpPr>
              <a:spLocks noChangeArrowheads="1"/>
            </p:cNvSpPr>
            <p:nvPr/>
          </p:nvSpPr>
          <p:spPr bwMode="auto">
            <a:xfrm>
              <a:off x="4128" y="1534"/>
              <a:ext cx="714" cy="674"/>
            </a:xfrm>
            <a:prstGeom prst="rect">
              <a:avLst/>
            </a:prstGeom>
            <a:noFill/>
            <a:ln w="9525">
              <a:noFill/>
              <a:miter lim="800000"/>
              <a:headEnd/>
              <a:tailEnd/>
            </a:ln>
            <a:effectLst/>
          </p:spPr>
          <p:txBody>
            <a:bodyPr wrap="none">
              <a:spAutoFit/>
            </a:bodyPr>
            <a:lstStyle/>
            <a:p>
              <a:pPr algn="ctr" eaLnBrk="1" fontAlgn="auto" hangingPunct="1">
                <a:spcBef>
                  <a:spcPts val="0"/>
                </a:spcBef>
                <a:spcAft>
                  <a:spcPts val="0"/>
                </a:spcAft>
                <a:defRPr/>
              </a:pPr>
              <a:r>
                <a:rPr lang="en-US" sz="1600" dirty="0">
                  <a:solidFill>
                    <a:prstClr val="black"/>
                  </a:solidFill>
                  <a:latin typeface="Arial" charset="0"/>
                  <a:cs typeface="+mn-cs"/>
                </a:rPr>
                <a:t>2nd </a:t>
              </a:r>
              <a:r>
                <a:rPr lang="en-US" sz="1600" dirty="0" err="1">
                  <a:solidFill>
                    <a:prstClr val="black"/>
                  </a:solidFill>
                  <a:latin typeface="Arial" charset="0"/>
                  <a:cs typeface="+mn-cs"/>
                </a:rPr>
                <a:t>FuGO</a:t>
              </a:r>
              <a:endParaRPr lang="en-US" sz="1600" dirty="0">
                <a:solidFill>
                  <a:prstClr val="black"/>
                </a:solidFill>
                <a:latin typeface="Arial" charset="0"/>
                <a:cs typeface="+mn-cs"/>
              </a:endParaRPr>
            </a:p>
            <a:p>
              <a:pPr algn="ctr" eaLnBrk="1" fontAlgn="auto" hangingPunct="1">
                <a:spcBef>
                  <a:spcPts val="0"/>
                </a:spcBef>
                <a:spcAft>
                  <a:spcPts val="0"/>
                </a:spcAft>
                <a:defRPr/>
              </a:pPr>
              <a:r>
                <a:rPr lang="en-US" sz="1600" dirty="0">
                  <a:solidFill>
                    <a:prstClr val="black"/>
                  </a:solidFill>
                  <a:latin typeface="Arial" charset="0"/>
                  <a:cs typeface="+mn-cs"/>
                </a:rPr>
                <a:t>Workshop</a:t>
              </a:r>
            </a:p>
            <a:p>
              <a:pPr algn="ctr" eaLnBrk="1" fontAlgn="auto" hangingPunct="1">
                <a:spcBef>
                  <a:spcPts val="0"/>
                </a:spcBef>
                <a:spcAft>
                  <a:spcPts val="0"/>
                </a:spcAft>
                <a:defRPr/>
              </a:pPr>
              <a:r>
                <a:rPr lang="en-US" sz="1600" dirty="0" err="1">
                  <a:solidFill>
                    <a:prstClr val="black"/>
                  </a:solidFill>
                  <a:latin typeface="Arial" charset="0"/>
                  <a:cs typeface="+mn-cs"/>
                </a:rPr>
                <a:t>Hinxton</a:t>
              </a:r>
              <a:endParaRPr lang="en-US" sz="1600" dirty="0">
                <a:solidFill>
                  <a:prstClr val="black"/>
                </a:solidFill>
                <a:latin typeface="Arial" charset="0"/>
                <a:cs typeface="+mn-cs"/>
              </a:endParaRPr>
            </a:p>
            <a:p>
              <a:pPr algn="ctr" eaLnBrk="1" fontAlgn="auto" hangingPunct="1">
                <a:spcBef>
                  <a:spcPts val="0"/>
                </a:spcBef>
                <a:spcAft>
                  <a:spcPts val="0"/>
                </a:spcAft>
                <a:defRPr/>
              </a:pPr>
              <a:r>
                <a:rPr lang="en-US" sz="1600" dirty="0">
                  <a:solidFill>
                    <a:prstClr val="black"/>
                  </a:solidFill>
                  <a:latin typeface="ArialMT" charset="0"/>
                  <a:cs typeface="+mn-cs"/>
                </a:rPr>
                <a:t>July</a:t>
              </a:r>
            </a:p>
          </p:txBody>
        </p:sp>
        <p:sp>
          <p:nvSpPr>
            <p:cNvPr id="31769" name="Rectangle 25">
              <a:extLst>
                <a:ext uri="{FF2B5EF4-FFF2-40B4-BE49-F238E27FC236}">
                  <a16:creationId xmlns:a16="http://schemas.microsoft.com/office/drawing/2014/main" id="{9E542803-1AD9-4E77-B53A-2EC6A606ED9B}"/>
                </a:ext>
              </a:extLst>
            </p:cNvPr>
            <p:cNvSpPr>
              <a:spLocks noChangeArrowheads="1"/>
            </p:cNvSpPr>
            <p:nvPr/>
          </p:nvSpPr>
          <p:spPr bwMode="auto">
            <a:xfrm>
              <a:off x="4295" y="993"/>
              <a:ext cx="372" cy="231"/>
            </a:xfrm>
            <a:prstGeom prst="rect">
              <a:avLst/>
            </a:prstGeom>
            <a:noFill/>
            <a:ln w="9525">
              <a:noFill/>
              <a:miter lim="800000"/>
              <a:headEnd/>
              <a:tailEnd/>
            </a:ln>
            <a:effectLst/>
          </p:spPr>
          <p:txBody>
            <a:bodyPr wrap="none">
              <a:spAutoFit/>
            </a:bodyPr>
            <a:lstStyle/>
            <a:p>
              <a:pPr algn="ctr" eaLnBrk="1" fontAlgn="auto" hangingPunct="1">
                <a:spcBef>
                  <a:spcPts val="0"/>
                </a:spcBef>
                <a:spcAft>
                  <a:spcPts val="0"/>
                </a:spcAft>
                <a:defRPr/>
              </a:pPr>
              <a:r>
                <a:rPr lang="en-US" b="1">
                  <a:solidFill>
                    <a:srgbClr val="FF0000"/>
                  </a:solidFill>
                  <a:latin typeface="Arial" charset="0"/>
                  <a:cs typeface="+mn-cs"/>
                </a:rPr>
                <a:t>OBI</a:t>
              </a:r>
            </a:p>
          </p:txBody>
        </p:sp>
      </p:grpSp>
      <p:sp>
        <p:nvSpPr>
          <p:cNvPr id="26" name="Line 15">
            <a:extLst>
              <a:ext uri="{FF2B5EF4-FFF2-40B4-BE49-F238E27FC236}">
                <a16:creationId xmlns:a16="http://schemas.microsoft.com/office/drawing/2014/main" id="{AA7F3A22-58CA-41DC-8D89-F08ABDE84ED4}"/>
              </a:ext>
            </a:extLst>
          </p:cNvPr>
          <p:cNvSpPr>
            <a:spLocks noChangeShapeType="1"/>
          </p:cNvSpPr>
          <p:nvPr/>
        </p:nvSpPr>
        <p:spPr bwMode="auto">
          <a:xfrm>
            <a:off x="6019800" y="1905000"/>
            <a:ext cx="0" cy="152400"/>
          </a:xfrm>
          <a:prstGeom prst="line">
            <a:avLst/>
          </a:prstGeom>
          <a:noFill/>
          <a:ln w="38100">
            <a:solidFill>
              <a:schemeClr val="tx1"/>
            </a:solidFill>
            <a:round/>
            <a:headEnd/>
            <a:tailEnd/>
          </a:ln>
          <a:effectLst/>
        </p:spPr>
        <p:txBody>
          <a:bodyPr wrap="none" anchor="ctr"/>
          <a:lstStyle/>
          <a:p>
            <a:pPr eaLnBrk="1" fontAlgn="auto" hangingPunct="1">
              <a:spcBef>
                <a:spcPts val="0"/>
              </a:spcBef>
              <a:spcAft>
                <a:spcPts val="0"/>
              </a:spcAft>
              <a:defRPr/>
            </a:pPr>
            <a:endParaRPr lang="en-US">
              <a:solidFill>
                <a:prstClr val="black"/>
              </a:solidFill>
              <a:latin typeface="Calibri"/>
              <a:cs typeface="+mn-cs"/>
            </a:endParaRPr>
          </a:p>
        </p:txBody>
      </p:sp>
      <p:sp>
        <p:nvSpPr>
          <p:cNvPr id="27" name="Line 15">
            <a:extLst>
              <a:ext uri="{FF2B5EF4-FFF2-40B4-BE49-F238E27FC236}">
                <a16:creationId xmlns:a16="http://schemas.microsoft.com/office/drawing/2014/main" id="{CBBA4A15-3ACF-4406-9FAA-3E98255CD1CF}"/>
              </a:ext>
            </a:extLst>
          </p:cNvPr>
          <p:cNvSpPr>
            <a:spLocks noChangeShapeType="1"/>
          </p:cNvSpPr>
          <p:nvPr/>
        </p:nvSpPr>
        <p:spPr bwMode="auto">
          <a:xfrm>
            <a:off x="8461375" y="1905000"/>
            <a:ext cx="0" cy="152400"/>
          </a:xfrm>
          <a:prstGeom prst="line">
            <a:avLst/>
          </a:prstGeom>
          <a:noFill/>
          <a:ln w="38100">
            <a:solidFill>
              <a:schemeClr val="tx1"/>
            </a:solidFill>
            <a:round/>
            <a:headEnd/>
            <a:tailEnd/>
          </a:ln>
          <a:effectLst/>
        </p:spPr>
        <p:txBody>
          <a:bodyPr wrap="none" anchor="ctr"/>
          <a:lstStyle/>
          <a:p>
            <a:pPr eaLnBrk="1" fontAlgn="auto" hangingPunct="1">
              <a:spcBef>
                <a:spcPts val="0"/>
              </a:spcBef>
              <a:spcAft>
                <a:spcPts val="0"/>
              </a:spcAft>
              <a:defRPr/>
            </a:pPr>
            <a:endParaRPr lang="en-US">
              <a:solidFill>
                <a:prstClr val="black"/>
              </a:solidFill>
              <a:latin typeface="Calibri"/>
              <a:cs typeface="+mn-cs"/>
            </a:endParaRPr>
          </a:p>
        </p:txBody>
      </p:sp>
      <p:sp>
        <p:nvSpPr>
          <p:cNvPr id="5" name="Slide Number Placeholder 4">
            <a:extLst>
              <a:ext uri="{FF2B5EF4-FFF2-40B4-BE49-F238E27FC236}">
                <a16:creationId xmlns:a16="http://schemas.microsoft.com/office/drawing/2014/main" id="{68CF4640-B55C-4485-B3BE-BCCB3D8E3335}"/>
              </a:ext>
            </a:extLst>
          </p:cNvPr>
          <p:cNvSpPr>
            <a:spLocks noGrp="1"/>
          </p:cNvSpPr>
          <p:nvPr>
            <p:ph type="sldNum" sz="quarter" idx="12"/>
          </p:nvPr>
        </p:nvSpPr>
        <p:spPr/>
        <p:txBody>
          <a:bodyPr/>
          <a:lstStyle/>
          <a:p>
            <a:pPr>
              <a:defRPr/>
            </a:pPr>
            <a:fld id="{BC1B36AF-BA55-48AB-81BC-216E5B8C264F}" type="slidenum">
              <a:rPr lang="en-US"/>
              <a:pPr>
                <a:defRPr/>
              </a:pPr>
              <a:t>139</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Number Placeholder 4">
            <a:extLst>
              <a:ext uri="{FF2B5EF4-FFF2-40B4-BE49-F238E27FC236}">
                <a16:creationId xmlns:a16="http://schemas.microsoft.com/office/drawing/2014/main" id="{F0CB215D-0BA3-4706-9C4D-5F2F4A319A9F}"/>
              </a:ext>
            </a:extLst>
          </p:cNvPr>
          <p:cNvSpPr>
            <a:spLocks noGrp="1"/>
          </p:cNvSpPr>
          <p:nvPr>
            <p:ph type="sldNum" sz="quarter" idx="11"/>
          </p:nvPr>
        </p:nvSpPr>
        <p:spPr>
          <a:noFill/>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fld id="{00633502-F59C-4D27-B9B8-70081DD1559E}" type="slidenum">
              <a:rPr lang="en-US" altLang="en-US" sz="1400" smtClean="0">
                <a:solidFill>
                  <a:srgbClr val="000000"/>
                </a:solidFill>
              </a:rPr>
              <a:pPr>
                <a:spcBef>
                  <a:spcPct val="0"/>
                </a:spcBef>
              </a:pPr>
              <a:t>14</a:t>
            </a:fld>
            <a:endParaRPr lang="en-US" altLang="en-US" sz="1400">
              <a:solidFill>
                <a:srgbClr val="000000"/>
              </a:solidFill>
            </a:endParaRPr>
          </a:p>
        </p:txBody>
      </p:sp>
      <p:sp>
        <p:nvSpPr>
          <p:cNvPr id="178179" name="Rectangle 2">
            <a:extLst>
              <a:ext uri="{FF2B5EF4-FFF2-40B4-BE49-F238E27FC236}">
                <a16:creationId xmlns:a16="http://schemas.microsoft.com/office/drawing/2014/main" id="{B690076C-2080-4BB9-8F6B-71375D009F64}"/>
              </a:ext>
            </a:extLst>
          </p:cNvPr>
          <p:cNvSpPr>
            <a:spLocks noGrp="1" noChangeArrowheads="1"/>
          </p:cNvSpPr>
          <p:nvPr>
            <p:ph type="title"/>
          </p:nvPr>
        </p:nvSpPr>
        <p:spPr>
          <a:xfrm>
            <a:off x="457200" y="0"/>
            <a:ext cx="8229600" cy="914400"/>
          </a:xfrm>
        </p:spPr>
        <p:txBody>
          <a:bodyPr/>
          <a:lstStyle/>
          <a:p>
            <a:pPr eaLnBrk="1" hangingPunct="1"/>
            <a:r>
              <a:rPr lang="en-US" altLang="en-US"/>
              <a:t>GO’s three ontologies</a:t>
            </a:r>
          </a:p>
        </p:txBody>
      </p:sp>
      <p:sp>
        <p:nvSpPr>
          <p:cNvPr id="178180" name="Rectangle 3">
            <a:extLst>
              <a:ext uri="{FF2B5EF4-FFF2-40B4-BE49-F238E27FC236}">
                <a16:creationId xmlns:a16="http://schemas.microsoft.com/office/drawing/2014/main" id="{3FD462A3-7013-4CFC-9E1F-C7B82F11BDEE}"/>
              </a:ext>
            </a:extLst>
          </p:cNvPr>
          <p:cNvSpPr>
            <a:spLocks noGrp="1" noChangeArrowheads="1"/>
          </p:cNvSpPr>
          <p:nvPr>
            <p:ph type="body" idx="1"/>
          </p:nvPr>
        </p:nvSpPr>
        <p:spPr>
          <a:xfrm>
            <a:off x="457200" y="1600200"/>
            <a:ext cx="8229600" cy="5105400"/>
          </a:xfrm>
        </p:spPr>
        <p:txBody>
          <a:bodyPr/>
          <a:lstStyle/>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78181" name="Oval 4">
            <a:extLst>
              <a:ext uri="{FF2B5EF4-FFF2-40B4-BE49-F238E27FC236}">
                <a16:creationId xmlns:a16="http://schemas.microsoft.com/office/drawing/2014/main" id="{79CE2FEF-A179-45C3-9E2C-56C03AD04F6B}"/>
              </a:ext>
            </a:extLst>
          </p:cNvPr>
          <p:cNvSpPr>
            <a:spLocks noChangeAspect="1" noChangeArrowheads="1"/>
          </p:cNvSpPr>
          <p:nvPr/>
        </p:nvSpPr>
        <p:spPr bwMode="auto">
          <a:xfrm>
            <a:off x="685800" y="1524000"/>
            <a:ext cx="2146300" cy="2333625"/>
          </a:xfrm>
          <a:prstGeom prst="ellipse">
            <a:avLst/>
          </a:prstGeom>
          <a:solidFill>
            <a:srgbClr val="FFFFFF"/>
          </a:solidFill>
          <a:ln w="28575">
            <a:solidFill>
              <a:srgbClr val="000000"/>
            </a:solidFill>
            <a:round/>
            <a:headEnd/>
            <a:tailEnd/>
          </a:ln>
        </p:spPr>
        <p:txBody>
          <a:bodyPr lIns="80467" tIns="40234" rIns="80467" bIns="40234"/>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2400">
                <a:solidFill>
                  <a:srgbClr val="000000"/>
                </a:solidFill>
              </a:rPr>
              <a:t>molecular functions</a:t>
            </a:r>
          </a:p>
        </p:txBody>
      </p:sp>
      <p:sp>
        <p:nvSpPr>
          <p:cNvPr id="178182" name="Oval 5">
            <a:extLst>
              <a:ext uri="{FF2B5EF4-FFF2-40B4-BE49-F238E27FC236}">
                <a16:creationId xmlns:a16="http://schemas.microsoft.com/office/drawing/2014/main" id="{2408B647-FF0F-4E46-8646-82F0443232E0}"/>
              </a:ext>
            </a:extLst>
          </p:cNvPr>
          <p:cNvSpPr>
            <a:spLocks noChangeAspect="1" noChangeArrowheads="1"/>
          </p:cNvSpPr>
          <p:nvPr/>
        </p:nvSpPr>
        <p:spPr bwMode="auto">
          <a:xfrm>
            <a:off x="3048000" y="3962400"/>
            <a:ext cx="2601913" cy="2332038"/>
          </a:xfrm>
          <a:prstGeom prst="ellipse">
            <a:avLst/>
          </a:prstGeom>
          <a:solidFill>
            <a:srgbClr val="FFFFFF"/>
          </a:solidFill>
          <a:ln w="28575">
            <a:solidFill>
              <a:srgbClr val="000000"/>
            </a:solidFill>
            <a:round/>
            <a:headEnd/>
            <a:tailEnd/>
          </a:ln>
        </p:spPr>
        <p:txBody>
          <a:bodyPr lIns="80467" tIns="40234" rIns="80467" bIns="40234"/>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000">
              <a:solidFill>
                <a:srgbClr val="000000"/>
              </a:solidFill>
            </a:endParaRPr>
          </a:p>
          <a:p>
            <a:pPr algn="ctr" eaLnBrk="1" hangingPunct="1">
              <a:spcBef>
                <a:spcPct val="0"/>
              </a:spcBef>
            </a:pPr>
            <a:r>
              <a:rPr lang="en-US" altLang="en-US" sz="2400">
                <a:solidFill>
                  <a:srgbClr val="000000"/>
                </a:solidFill>
              </a:rPr>
              <a:t>cellular components</a:t>
            </a:r>
          </a:p>
        </p:txBody>
      </p:sp>
      <p:sp>
        <p:nvSpPr>
          <p:cNvPr id="178183" name="Oval 6">
            <a:extLst>
              <a:ext uri="{FF2B5EF4-FFF2-40B4-BE49-F238E27FC236}">
                <a16:creationId xmlns:a16="http://schemas.microsoft.com/office/drawing/2014/main" id="{BE30DDBC-C2B9-4381-B408-75DDEF061AD4}"/>
              </a:ext>
            </a:extLst>
          </p:cNvPr>
          <p:cNvSpPr>
            <a:spLocks noChangeAspect="1" noChangeArrowheads="1"/>
          </p:cNvSpPr>
          <p:nvPr/>
        </p:nvSpPr>
        <p:spPr bwMode="auto">
          <a:xfrm>
            <a:off x="5715000" y="1371600"/>
            <a:ext cx="2370138" cy="2486025"/>
          </a:xfrm>
          <a:prstGeom prst="ellipse">
            <a:avLst/>
          </a:prstGeom>
          <a:solidFill>
            <a:srgbClr val="FFFFFF"/>
          </a:solidFill>
          <a:ln w="28575">
            <a:solidFill>
              <a:srgbClr val="000000"/>
            </a:solidFill>
            <a:round/>
            <a:headEnd/>
            <a:tailEnd/>
          </a:ln>
        </p:spPr>
        <p:txBody>
          <a:bodyPr lIns="80467" tIns="40234" rIns="80467" bIns="40234"/>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000">
              <a:solidFill>
                <a:srgbClr val="000000"/>
              </a:solidFill>
            </a:endParaRPr>
          </a:p>
          <a:p>
            <a:pPr algn="ctr" eaLnBrk="1" hangingPunct="1">
              <a:spcBef>
                <a:spcPct val="0"/>
              </a:spcBef>
            </a:pPr>
            <a:r>
              <a:rPr lang="en-US" altLang="en-US" sz="2400">
                <a:solidFill>
                  <a:srgbClr val="000000"/>
                </a:solidFill>
              </a:rPr>
              <a:t>biological processes</a:t>
            </a:r>
          </a:p>
          <a:p>
            <a:pPr algn="ctr" eaLnBrk="1" hangingPunct="1">
              <a:spcBef>
                <a:spcPct val="0"/>
              </a:spcBef>
            </a:pPr>
            <a:endParaRPr lang="en-US" altLang="en-US" sz="2400">
              <a:solidFill>
                <a:srgbClr val="000000"/>
              </a:solidFill>
            </a:endParaRPr>
          </a:p>
        </p:txBody>
      </p:sp>
      <p:sp>
        <p:nvSpPr>
          <p:cNvPr id="178184" name="Rectangle 7">
            <a:extLst>
              <a:ext uri="{FF2B5EF4-FFF2-40B4-BE49-F238E27FC236}">
                <a16:creationId xmlns:a16="http://schemas.microsoft.com/office/drawing/2014/main" id="{EE5A54A3-35BF-4958-856A-3B61AE3DDFD0}"/>
              </a:ext>
            </a:extLst>
          </p:cNvPr>
          <p:cNvSpPr>
            <a:spLocks noChangeArrowheads="1"/>
          </p:cNvSpPr>
          <p:nvPr/>
        </p:nvSpPr>
        <p:spPr bwMode="auto">
          <a:xfrm>
            <a:off x="685800" y="5327650"/>
            <a:ext cx="369411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467" tIns="40234" rIns="80467" bIns="40234"/>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de-DE" altLang="en-US" sz="1800">
              <a:solidFill>
                <a:srgbClr val="000000"/>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357378" name="Title 1">
            <a:extLst>
              <a:ext uri="{FF2B5EF4-FFF2-40B4-BE49-F238E27FC236}">
                <a16:creationId xmlns:a16="http://schemas.microsoft.com/office/drawing/2014/main" id="{287346FD-FF85-4764-9061-2DFEA62B5CA0}"/>
              </a:ext>
            </a:extLst>
          </p:cNvPr>
          <p:cNvSpPr>
            <a:spLocks noGrp="1" noChangeArrowheads="1"/>
          </p:cNvSpPr>
          <p:nvPr>
            <p:ph type="title"/>
          </p:nvPr>
        </p:nvSpPr>
        <p:spPr/>
        <p:txBody>
          <a:bodyPr/>
          <a:lstStyle/>
          <a:p>
            <a:pPr eaLnBrk="1" hangingPunct="1"/>
            <a:r>
              <a:rPr lang="en-US" altLang="en-US"/>
              <a:t>OBI – a user driven project</a:t>
            </a:r>
          </a:p>
        </p:txBody>
      </p:sp>
      <p:sp>
        <p:nvSpPr>
          <p:cNvPr id="3" name="Content Placeholder 2">
            <a:extLst>
              <a:ext uri="{FF2B5EF4-FFF2-40B4-BE49-F238E27FC236}">
                <a16:creationId xmlns:a16="http://schemas.microsoft.com/office/drawing/2014/main" id="{16CDD300-DA77-431D-9F1C-1D2BE4DC0ABC}"/>
              </a:ext>
            </a:extLst>
          </p:cNvPr>
          <p:cNvSpPr>
            <a:spLocks noGrp="1"/>
          </p:cNvSpPr>
          <p:nvPr>
            <p:ph idx="1"/>
          </p:nvPr>
        </p:nvSpPr>
        <p:spPr/>
        <p:txBody>
          <a:bodyPr rtlCol="0">
            <a:normAutofit lnSpcReduction="10000"/>
          </a:bodyPr>
          <a:lstStyle/>
          <a:p>
            <a:pPr eaLnBrk="1" fontAlgn="auto" hangingPunct="1">
              <a:spcAft>
                <a:spcPts val="0"/>
              </a:spcAft>
              <a:defRPr/>
            </a:pPr>
            <a:r>
              <a:rPr lang="en-US" dirty="0"/>
              <a:t>Established 2007 (along with OBO foundry)</a:t>
            </a:r>
          </a:p>
          <a:p>
            <a:pPr eaLnBrk="1" fontAlgn="auto" hangingPunct="1">
              <a:spcAft>
                <a:spcPts val="0"/>
              </a:spcAft>
              <a:defRPr/>
            </a:pPr>
            <a:r>
              <a:rPr lang="en-US" dirty="0"/>
              <a:t>First stable release in 2009</a:t>
            </a:r>
          </a:p>
          <a:p>
            <a:pPr eaLnBrk="1" fontAlgn="auto" hangingPunct="1">
              <a:spcAft>
                <a:spcPts val="0"/>
              </a:spcAft>
              <a:defRPr/>
            </a:pPr>
            <a:r>
              <a:rPr lang="en-US" dirty="0"/>
              <a:t>Current members typically have one or more applications that drive OBI development. </a:t>
            </a:r>
            <a:r>
              <a:rPr lang="en-US" u="sng" dirty="0"/>
              <a:t>Funding comes from these projects</a:t>
            </a:r>
          </a:p>
          <a:p>
            <a:pPr eaLnBrk="1" fontAlgn="auto" hangingPunct="1">
              <a:spcAft>
                <a:spcPts val="0"/>
              </a:spcAft>
              <a:defRPr/>
            </a:pPr>
            <a:r>
              <a:rPr lang="en-US" dirty="0"/>
              <a:t>9 year running effort, 1-2 phone calls per week, 1-2 face-to-face meetings per year</a:t>
            </a:r>
          </a:p>
          <a:p>
            <a:pPr eaLnBrk="1" fontAlgn="auto" hangingPunct="1">
              <a:spcAft>
                <a:spcPts val="0"/>
              </a:spcAft>
              <a:buFont typeface="Arial" panose="020B0604020202020204" pitchFamily="34" charset="0"/>
              <a:buNone/>
              <a:defRPr/>
            </a:pPr>
            <a:r>
              <a:rPr lang="en-US" dirty="0">
                <a:sym typeface="Wingdings" pitchFamily="2" charset="2"/>
              </a:rPr>
              <a:t> Open project with constant addition of new communities, please consider joining!</a:t>
            </a:r>
            <a:endParaRPr lang="en-US" dirty="0"/>
          </a:p>
        </p:txBody>
      </p:sp>
      <p:sp>
        <p:nvSpPr>
          <p:cNvPr id="5" name="Slide Number Placeholder 4">
            <a:extLst>
              <a:ext uri="{FF2B5EF4-FFF2-40B4-BE49-F238E27FC236}">
                <a16:creationId xmlns:a16="http://schemas.microsoft.com/office/drawing/2014/main" id="{2C9C7352-D55B-4B16-B56B-DBB292F7F72B}"/>
              </a:ext>
            </a:extLst>
          </p:cNvPr>
          <p:cNvSpPr>
            <a:spLocks noGrp="1"/>
          </p:cNvSpPr>
          <p:nvPr>
            <p:ph type="sldNum" sz="quarter" idx="12"/>
          </p:nvPr>
        </p:nvSpPr>
        <p:spPr/>
        <p:txBody>
          <a:bodyPr/>
          <a:lstStyle/>
          <a:p>
            <a:pPr>
              <a:defRPr/>
            </a:pPr>
            <a:fld id="{51913716-4A5F-41E4-AC72-9256FA5AB9DC}" type="slidenum">
              <a:rPr lang="en-US"/>
              <a:pPr>
                <a:defRPr/>
              </a:pPr>
              <a:t>140</a:t>
            </a:fld>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721C-18B8-41DD-BF89-CDC5596A6323}"/>
              </a:ext>
            </a:extLst>
          </p:cNvPr>
          <p:cNvSpPr>
            <a:spLocks noGrp="1"/>
          </p:cNvSpPr>
          <p:nvPr>
            <p:ph type="title"/>
          </p:nvPr>
        </p:nvSpPr>
        <p:spPr>
          <a:xfrm>
            <a:off x="609600" y="76200"/>
            <a:ext cx="8153400" cy="715963"/>
          </a:xfrm>
        </p:spPr>
        <p:txBody>
          <a:bodyPr rtlCol="0">
            <a:normAutofit fontScale="90000"/>
          </a:bodyPr>
          <a:lstStyle/>
          <a:p>
            <a:pPr eaLnBrk="1" fontAlgn="auto" hangingPunct="1">
              <a:spcAft>
                <a:spcPts val="0"/>
              </a:spcAft>
              <a:defRPr/>
            </a:pPr>
            <a:r>
              <a:rPr lang="en-US" dirty="0"/>
              <a:t>&gt;30 projects involved with OBI</a:t>
            </a:r>
          </a:p>
        </p:txBody>
      </p:sp>
      <p:graphicFrame>
        <p:nvGraphicFramePr>
          <p:cNvPr id="4" name="Table 3">
            <a:extLst>
              <a:ext uri="{FF2B5EF4-FFF2-40B4-BE49-F238E27FC236}">
                <a16:creationId xmlns:a16="http://schemas.microsoft.com/office/drawing/2014/main" id="{4ABA26AB-42C6-4612-A692-B6BC3D08D2D5}"/>
              </a:ext>
            </a:extLst>
          </p:cNvPr>
          <p:cNvGraphicFramePr>
            <a:graphicFrameLocks noGrp="1"/>
          </p:cNvGraphicFramePr>
          <p:nvPr/>
        </p:nvGraphicFramePr>
        <p:xfrm>
          <a:off x="571500" y="1219200"/>
          <a:ext cx="8229600" cy="5434013"/>
        </p:xfrm>
        <a:graphic>
          <a:graphicData uri="http://schemas.openxmlformats.org/drawingml/2006/table">
            <a:tbl>
              <a:tblPr>
                <a:tableStyleId>{5C22544A-7EE6-4342-B048-85BDC9FD1C3A}</a:tableStyleId>
              </a:tblPr>
              <a:tblGrid>
                <a:gridCol w="2537902">
                  <a:extLst>
                    <a:ext uri="{9D8B030D-6E8A-4147-A177-3AD203B41FA5}">
                      <a16:colId xmlns:a16="http://schemas.microsoft.com/office/drawing/2014/main" val="20000"/>
                    </a:ext>
                  </a:extLst>
                </a:gridCol>
                <a:gridCol w="2845849">
                  <a:extLst>
                    <a:ext uri="{9D8B030D-6E8A-4147-A177-3AD203B41FA5}">
                      <a16:colId xmlns:a16="http://schemas.microsoft.com/office/drawing/2014/main" val="20001"/>
                    </a:ext>
                  </a:extLst>
                </a:gridCol>
                <a:gridCol w="2845849">
                  <a:extLst>
                    <a:ext uri="{9D8B030D-6E8A-4147-A177-3AD203B41FA5}">
                      <a16:colId xmlns:a16="http://schemas.microsoft.com/office/drawing/2014/main" val="20002"/>
                    </a:ext>
                  </a:extLst>
                </a:gridCol>
              </a:tblGrid>
              <a:tr h="494001">
                <a:tc>
                  <a:txBody>
                    <a:bodyPr/>
                    <a:lstStyle/>
                    <a:p>
                      <a:pPr algn="l" fontAlgn="t"/>
                      <a:r>
                        <a:rPr lang="en-US" sz="1600" u="none" strike="noStrike" dirty="0">
                          <a:effectLst/>
                        </a:rPr>
                        <a:t>Adverse Event Reporting Ontology (AERO)</a:t>
                      </a:r>
                      <a:endParaRPr lang="en-US" sz="1600" b="0" i="0" u="none" strike="noStrike" dirty="0">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eNanoMapper</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NCBO Resource Index</a:t>
                      </a:r>
                      <a:endParaRPr lang="en-US" sz="1600" b="0" i="0" u="none" strike="noStrike">
                        <a:solidFill>
                          <a:srgbClr val="000000"/>
                        </a:solidFill>
                        <a:effectLst/>
                        <a:latin typeface="Arial" panose="020B0604020202020204" pitchFamily="34" charset="0"/>
                      </a:endParaRPr>
                    </a:p>
                  </a:txBody>
                  <a:tcPr marL="6371" marR="6371" marT="6369" marB="0"/>
                </a:tc>
                <a:extLst>
                  <a:ext uri="{0D108BD9-81ED-4DB2-BD59-A6C34878D82A}">
                    <a16:rowId xmlns:a16="http://schemas.microsoft.com/office/drawing/2014/main" val="10000"/>
                  </a:ext>
                </a:extLst>
              </a:tr>
              <a:tr h="494001">
                <a:tc>
                  <a:txBody>
                    <a:bodyPr/>
                    <a:lstStyle/>
                    <a:p>
                      <a:pPr algn="l" fontAlgn="t"/>
                      <a:r>
                        <a:rPr lang="en-US" sz="1600" u="none" strike="noStrike" dirty="0">
                          <a:effectLst/>
                        </a:rPr>
                        <a:t>An Ontology for Drug Discovery Investigations (DDI)</a:t>
                      </a:r>
                      <a:endParaRPr lang="en-US" sz="1600" b="0" i="0" u="none" strike="noStrike" dirty="0">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EuPathDB</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dirty="0">
                          <a:effectLst/>
                        </a:rPr>
                        <a:t>Neuroscience Information Framework (NIF)</a:t>
                      </a:r>
                      <a:endParaRPr lang="en-US" sz="1600" b="0" i="0" u="none" strike="noStrike" dirty="0">
                        <a:solidFill>
                          <a:srgbClr val="000000"/>
                        </a:solidFill>
                        <a:effectLst/>
                        <a:latin typeface="Arial" panose="020B0604020202020204" pitchFamily="34" charset="0"/>
                      </a:endParaRPr>
                    </a:p>
                  </a:txBody>
                  <a:tcPr marL="6371" marR="6371" marT="6369" marB="0"/>
                </a:tc>
                <a:extLst>
                  <a:ext uri="{0D108BD9-81ED-4DB2-BD59-A6C34878D82A}">
                    <a16:rowId xmlns:a16="http://schemas.microsoft.com/office/drawing/2014/main" val="10001"/>
                  </a:ext>
                </a:extLst>
              </a:tr>
              <a:tr h="250185">
                <a:tc>
                  <a:txBody>
                    <a:bodyPr/>
                    <a:lstStyle/>
                    <a:p>
                      <a:pPr algn="l" fontAlgn="t"/>
                      <a:r>
                        <a:rPr lang="en-US" sz="1600" u="none" strike="noStrike">
                          <a:effectLst/>
                        </a:rPr>
                        <a:t>Antibody Registry</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dirty="0">
                          <a:effectLst/>
                        </a:rPr>
                        <a:t>Evidence Ontology (ECO)</a:t>
                      </a:r>
                      <a:endParaRPr lang="en-US" sz="1600" b="0" i="0" u="none" strike="noStrike" dirty="0">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dirty="0">
                          <a:effectLst/>
                        </a:rPr>
                        <a:t>NIAID GSC/BRC project</a:t>
                      </a:r>
                      <a:endParaRPr lang="en-US" sz="1600" b="0" i="0" u="none" strike="noStrike" dirty="0">
                        <a:solidFill>
                          <a:srgbClr val="000000"/>
                        </a:solidFill>
                        <a:effectLst/>
                        <a:latin typeface="Arial" panose="020B0604020202020204" pitchFamily="34" charset="0"/>
                      </a:endParaRPr>
                    </a:p>
                  </a:txBody>
                  <a:tcPr marL="6371" marR="6371" marT="6369" marB="0"/>
                </a:tc>
                <a:extLst>
                  <a:ext uri="{0D108BD9-81ED-4DB2-BD59-A6C34878D82A}">
                    <a16:rowId xmlns:a16="http://schemas.microsoft.com/office/drawing/2014/main" val="10002"/>
                  </a:ext>
                </a:extLst>
              </a:tr>
              <a:tr h="494001">
                <a:tc>
                  <a:txBody>
                    <a:bodyPr/>
                    <a:lstStyle/>
                    <a:p>
                      <a:pPr algn="l" fontAlgn="t"/>
                      <a:r>
                        <a:rPr lang="en-US" sz="1600" u="none" strike="noStrike" dirty="0">
                          <a:effectLst/>
                        </a:rPr>
                        <a:t>Beta Cell Genomics Ontology (BCGO)</a:t>
                      </a:r>
                      <a:endParaRPr lang="en-US" sz="1600" b="0" i="0" u="none" strike="noStrike" dirty="0">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dirty="0">
                          <a:effectLst/>
                        </a:rPr>
                        <a:t>Experimental Factor Ontology (EFO)</a:t>
                      </a:r>
                      <a:endParaRPr lang="en-US" sz="1600" b="0" i="0" u="none" strike="noStrike" dirty="0">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dirty="0">
                          <a:effectLst/>
                        </a:rPr>
                        <a:t>Ontology for Biological and Clinical Statistics (OBCS)</a:t>
                      </a:r>
                      <a:endParaRPr lang="en-US" sz="1600" b="0" i="0" u="none" strike="noStrike" dirty="0">
                        <a:solidFill>
                          <a:srgbClr val="000000"/>
                        </a:solidFill>
                        <a:effectLst/>
                        <a:latin typeface="Arial" panose="020B0604020202020204" pitchFamily="34" charset="0"/>
                      </a:endParaRPr>
                    </a:p>
                  </a:txBody>
                  <a:tcPr marL="6371" marR="6371" marT="6369" marB="0"/>
                </a:tc>
                <a:extLst>
                  <a:ext uri="{0D108BD9-81ED-4DB2-BD59-A6C34878D82A}">
                    <a16:rowId xmlns:a16="http://schemas.microsoft.com/office/drawing/2014/main" val="10003"/>
                  </a:ext>
                </a:extLst>
              </a:tr>
              <a:tr h="494001">
                <a:tc>
                  <a:txBody>
                    <a:bodyPr/>
                    <a:lstStyle/>
                    <a:p>
                      <a:pPr algn="l" fontAlgn="t"/>
                      <a:r>
                        <a:rPr lang="en-US" sz="1600" u="none" strike="noStrike">
                          <a:effectLst/>
                        </a:rPr>
                        <a:t>BioSharing</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Functional Genomics Data (FGED) Society</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dirty="0">
                          <a:effectLst/>
                        </a:rPr>
                        <a:t>Ontology of Core Data Mining Entities (</a:t>
                      </a:r>
                      <a:r>
                        <a:rPr lang="en-US" sz="1600" u="none" strike="noStrike" dirty="0" err="1">
                          <a:effectLst/>
                        </a:rPr>
                        <a:t>OntoDM</a:t>
                      </a:r>
                      <a:r>
                        <a:rPr lang="en-US" sz="1600" u="none" strike="noStrike" dirty="0">
                          <a:effectLst/>
                        </a:rPr>
                        <a:t>)</a:t>
                      </a:r>
                      <a:endParaRPr lang="en-US" sz="1600" b="0" i="0" u="none" strike="noStrike" dirty="0">
                        <a:solidFill>
                          <a:srgbClr val="000000"/>
                        </a:solidFill>
                        <a:effectLst/>
                        <a:latin typeface="Arial" panose="020B0604020202020204" pitchFamily="34" charset="0"/>
                      </a:endParaRPr>
                    </a:p>
                  </a:txBody>
                  <a:tcPr marL="6371" marR="6371" marT="6369" marB="0"/>
                </a:tc>
                <a:extLst>
                  <a:ext uri="{0D108BD9-81ED-4DB2-BD59-A6C34878D82A}">
                    <a16:rowId xmlns:a16="http://schemas.microsoft.com/office/drawing/2014/main" val="10004"/>
                  </a:ext>
                </a:extLst>
              </a:tr>
              <a:tr h="494001">
                <a:tc>
                  <a:txBody>
                    <a:bodyPr/>
                    <a:lstStyle/>
                    <a:p>
                      <a:pPr algn="l" fontAlgn="t"/>
                      <a:r>
                        <a:rPr lang="en-US" sz="1600" u="none" strike="noStrike">
                          <a:effectLst/>
                        </a:rPr>
                        <a:t>Brucellosis Ontology (IDOBRU)</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Immune Epitope Database and Analysis Resource (IEDB)</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Statistics Ontology (STATO)</a:t>
                      </a:r>
                      <a:endParaRPr lang="en-US" sz="1600" b="0" i="0" u="none" strike="noStrike">
                        <a:solidFill>
                          <a:srgbClr val="000000"/>
                        </a:solidFill>
                        <a:effectLst/>
                        <a:latin typeface="Arial" panose="020B0604020202020204" pitchFamily="34" charset="0"/>
                      </a:endParaRPr>
                    </a:p>
                  </a:txBody>
                  <a:tcPr marL="6371" marR="6371" marT="6369" marB="0"/>
                </a:tc>
                <a:extLst>
                  <a:ext uri="{0D108BD9-81ED-4DB2-BD59-A6C34878D82A}">
                    <a16:rowId xmlns:a16="http://schemas.microsoft.com/office/drawing/2014/main" val="10005"/>
                  </a:ext>
                </a:extLst>
              </a:tr>
              <a:tr h="737817">
                <a:tc>
                  <a:txBody>
                    <a:bodyPr/>
                    <a:lstStyle/>
                    <a:p>
                      <a:pPr algn="l" fontAlgn="t"/>
                      <a:r>
                        <a:rPr lang="en-US" sz="1600" u="none" strike="noStrike">
                          <a:effectLst/>
                        </a:rPr>
                        <a:t>Cardiac Electrophysiology (CEP) Ontology</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Influenza Ontology</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The Encyclopedia of DNA Elements</a:t>
                      </a:r>
                      <a:br>
                        <a:rPr lang="en-US" sz="1600" u="none" strike="noStrike">
                          <a:effectLst/>
                        </a:rPr>
                      </a:br>
                      <a:r>
                        <a:rPr lang="en-US" sz="1600" u="none" strike="noStrike">
                          <a:effectLst/>
                        </a:rPr>
                        <a:t>(ENCODE)</a:t>
                      </a:r>
                      <a:endParaRPr lang="en-US" sz="1600" b="0" i="0" u="none" strike="noStrike">
                        <a:solidFill>
                          <a:srgbClr val="000000"/>
                        </a:solidFill>
                        <a:effectLst/>
                        <a:latin typeface="Arial" panose="020B0604020202020204" pitchFamily="34" charset="0"/>
                      </a:endParaRPr>
                    </a:p>
                  </a:txBody>
                  <a:tcPr marL="6371" marR="6371" marT="6369" marB="0"/>
                </a:tc>
                <a:extLst>
                  <a:ext uri="{0D108BD9-81ED-4DB2-BD59-A6C34878D82A}">
                    <a16:rowId xmlns:a16="http://schemas.microsoft.com/office/drawing/2014/main" val="10006"/>
                  </a:ext>
                </a:extLst>
              </a:tr>
              <a:tr h="494001">
                <a:tc>
                  <a:txBody>
                    <a:bodyPr/>
                    <a:lstStyle/>
                    <a:p>
                      <a:pPr algn="l" fontAlgn="t"/>
                      <a:r>
                        <a:rPr lang="en-US" sz="1600" u="none" strike="noStrike">
                          <a:effectLst/>
                        </a:rPr>
                        <a:t>Cell Line Ontology</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Informed Consent Ontology (ICO)</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The Investigation / Study / Assay (ISA) tab-delimited (TAB)</a:t>
                      </a:r>
                      <a:endParaRPr lang="en-US" sz="1600" b="0" i="0" u="none" strike="noStrike">
                        <a:solidFill>
                          <a:srgbClr val="000000"/>
                        </a:solidFill>
                        <a:effectLst/>
                        <a:latin typeface="Arial" panose="020B0604020202020204" pitchFamily="34" charset="0"/>
                      </a:endParaRPr>
                    </a:p>
                  </a:txBody>
                  <a:tcPr marL="6371" marR="6371" marT="6369" marB="0"/>
                </a:tc>
                <a:extLst>
                  <a:ext uri="{0D108BD9-81ED-4DB2-BD59-A6C34878D82A}">
                    <a16:rowId xmlns:a16="http://schemas.microsoft.com/office/drawing/2014/main" val="10007"/>
                  </a:ext>
                </a:extLst>
              </a:tr>
              <a:tr h="494001">
                <a:tc>
                  <a:txBody>
                    <a:bodyPr/>
                    <a:lstStyle/>
                    <a:p>
                      <a:pPr algn="l" fontAlgn="t"/>
                      <a:r>
                        <a:rPr lang="en-US" sz="1600" u="none" strike="noStrike">
                          <a:effectLst/>
                        </a:rPr>
                        <a:t>Chemical Methods Ontology (CHMO)</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miRNA and Aging Ontology (MIAGO)</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Vaccination Informed Consent Ontology (VICO)</a:t>
                      </a:r>
                      <a:endParaRPr lang="en-US" sz="1600" b="0" i="0" u="none" strike="noStrike">
                        <a:solidFill>
                          <a:srgbClr val="000000"/>
                        </a:solidFill>
                        <a:effectLst/>
                        <a:latin typeface="Arial" panose="020B0604020202020204" pitchFamily="34" charset="0"/>
                      </a:endParaRPr>
                    </a:p>
                  </a:txBody>
                  <a:tcPr marL="6371" marR="6371" marT="6369" marB="0"/>
                </a:tc>
                <a:extLst>
                  <a:ext uri="{0D108BD9-81ED-4DB2-BD59-A6C34878D82A}">
                    <a16:rowId xmlns:a16="http://schemas.microsoft.com/office/drawing/2014/main" val="10008"/>
                  </a:ext>
                </a:extLst>
              </a:tr>
              <a:tr h="494001">
                <a:tc>
                  <a:txBody>
                    <a:bodyPr/>
                    <a:lstStyle/>
                    <a:p>
                      <a:pPr algn="l" fontAlgn="t"/>
                      <a:r>
                        <a:rPr lang="en-US" sz="1600" u="none" strike="noStrike">
                          <a:effectLst/>
                        </a:rPr>
                        <a:t>Cognitive Paradigm Ontology (CogPO)</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NanoParticle Ontology</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Vaccine Ontology</a:t>
                      </a:r>
                      <a:endParaRPr lang="en-US" sz="1600" b="0" i="0" u="none" strike="noStrike">
                        <a:solidFill>
                          <a:srgbClr val="000000"/>
                        </a:solidFill>
                        <a:effectLst/>
                        <a:latin typeface="Arial" panose="020B0604020202020204" pitchFamily="34" charset="0"/>
                      </a:endParaRPr>
                    </a:p>
                  </a:txBody>
                  <a:tcPr marL="6371" marR="6371" marT="6369" marB="0"/>
                </a:tc>
                <a:extLst>
                  <a:ext uri="{0D108BD9-81ED-4DB2-BD59-A6C34878D82A}">
                    <a16:rowId xmlns:a16="http://schemas.microsoft.com/office/drawing/2014/main" val="10009"/>
                  </a:ext>
                </a:extLst>
              </a:tr>
              <a:tr h="494001">
                <a:tc>
                  <a:txBody>
                    <a:bodyPr/>
                    <a:lstStyle/>
                    <a:p>
                      <a:pPr algn="l" fontAlgn="t"/>
                      <a:r>
                        <a:rPr lang="en-US" sz="1600" u="none" strike="noStrike" dirty="0">
                          <a:effectLst/>
                        </a:rPr>
                        <a:t>eagle-</a:t>
                      </a:r>
                      <a:r>
                        <a:rPr lang="en-US" sz="1600" u="none" strike="noStrike" dirty="0" err="1">
                          <a:effectLst/>
                        </a:rPr>
                        <a:t>i</a:t>
                      </a:r>
                      <a:endParaRPr lang="en-US" sz="1600" b="0" i="0" u="none" strike="noStrike" dirty="0">
                        <a:solidFill>
                          <a:srgbClr val="000000"/>
                        </a:solidFill>
                        <a:effectLst/>
                        <a:latin typeface="Arial" panose="020B0604020202020204" pitchFamily="34" charset="0"/>
                      </a:endParaRPr>
                    </a:p>
                  </a:txBody>
                  <a:tcPr marL="6371" marR="6371" marT="6369" marB="0"/>
                </a:tc>
                <a:tc>
                  <a:txBody>
                    <a:bodyPr/>
                    <a:lstStyle/>
                    <a:p>
                      <a:pPr algn="l" fontAlgn="t"/>
                      <a:r>
                        <a:rPr lang="en-US" sz="1600" u="none" strike="noStrike">
                          <a:effectLst/>
                        </a:rPr>
                        <a:t>National Center for Biomedical Ontology (NCBO) Annotator</a:t>
                      </a:r>
                      <a:endParaRPr lang="en-US" sz="1600" b="0" i="0" u="none" strike="noStrike">
                        <a:solidFill>
                          <a:srgbClr val="000000"/>
                        </a:solidFill>
                        <a:effectLst/>
                        <a:latin typeface="Arial" panose="020B0604020202020204" pitchFamily="34" charset="0"/>
                      </a:endParaRPr>
                    </a:p>
                  </a:txBody>
                  <a:tcPr marL="6371" marR="6371" marT="6369" marB="0"/>
                </a:tc>
                <a:tc>
                  <a:txBody>
                    <a:bodyPr/>
                    <a:lstStyle/>
                    <a:p>
                      <a:pPr algn="l" fontAlgn="b"/>
                      <a:endParaRPr lang="en-US" sz="1600" b="0" i="0" u="none" strike="noStrike" dirty="0">
                        <a:solidFill>
                          <a:srgbClr val="000000"/>
                        </a:solidFill>
                        <a:effectLst/>
                        <a:latin typeface="Calibri" panose="020F0502020204030204" pitchFamily="34" charset="0"/>
                      </a:endParaRPr>
                    </a:p>
                  </a:txBody>
                  <a:tcPr marL="6371" marR="6371" marT="6369" marB="0" anchor="b"/>
                </a:tc>
                <a:extLst>
                  <a:ext uri="{0D108BD9-81ED-4DB2-BD59-A6C34878D82A}">
                    <a16:rowId xmlns:a16="http://schemas.microsoft.com/office/drawing/2014/main" val="10010"/>
                  </a:ext>
                </a:extLst>
              </a:tr>
            </a:tbl>
          </a:graphicData>
        </a:graphic>
      </p:graphicFrame>
      <p:sp>
        <p:nvSpPr>
          <p:cNvPr id="5" name="Slide Number Placeholder 4">
            <a:extLst>
              <a:ext uri="{FF2B5EF4-FFF2-40B4-BE49-F238E27FC236}">
                <a16:creationId xmlns:a16="http://schemas.microsoft.com/office/drawing/2014/main" id="{A53BCE1D-F0FE-4979-9945-6FF55AAF76E3}"/>
              </a:ext>
            </a:extLst>
          </p:cNvPr>
          <p:cNvSpPr>
            <a:spLocks noGrp="1"/>
          </p:cNvSpPr>
          <p:nvPr>
            <p:ph type="sldNum" sz="quarter" idx="12"/>
          </p:nvPr>
        </p:nvSpPr>
        <p:spPr/>
        <p:txBody>
          <a:bodyPr/>
          <a:lstStyle/>
          <a:p>
            <a:pPr>
              <a:defRPr/>
            </a:pPr>
            <a:fld id="{755EB1D5-28C8-420D-A9D3-ACBA05E3056D}" type="slidenum">
              <a:rPr lang="en-US"/>
              <a:pPr>
                <a:defRPr/>
              </a:pPr>
              <a:t>141</a:t>
            </a:fld>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grpSp>
        <p:nvGrpSpPr>
          <p:cNvPr id="360450" name="Group 79">
            <a:extLst>
              <a:ext uri="{FF2B5EF4-FFF2-40B4-BE49-F238E27FC236}">
                <a16:creationId xmlns:a16="http://schemas.microsoft.com/office/drawing/2014/main" id="{AAD62953-7E4C-4705-9AB6-CB26BFD51261}"/>
              </a:ext>
            </a:extLst>
          </p:cNvPr>
          <p:cNvGrpSpPr>
            <a:grpSpLocks/>
          </p:cNvGrpSpPr>
          <p:nvPr/>
        </p:nvGrpSpPr>
        <p:grpSpPr bwMode="auto">
          <a:xfrm>
            <a:off x="200025" y="1228725"/>
            <a:ext cx="8748713" cy="4795838"/>
            <a:chOff x="235012" y="1228725"/>
            <a:chExt cx="8747352" cy="4795447"/>
          </a:xfrm>
        </p:grpSpPr>
        <p:grpSp>
          <p:nvGrpSpPr>
            <p:cNvPr id="360458" name="Group 80">
              <a:extLst>
                <a:ext uri="{FF2B5EF4-FFF2-40B4-BE49-F238E27FC236}">
                  <a16:creationId xmlns:a16="http://schemas.microsoft.com/office/drawing/2014/main" id="{816030AC-5D77-433E-ADED-4CBD74C6AA54}"/>
                </a:ext>
              </a:extLst>
            </p:cNvPr>
            <p:cNvGrpSpPr>
              <a:grpSpLocks/>
            </p:cNvGrpSpPr>
            <p:nvPr/>
          </p:nvGrpSpPr>
          <p:grpSpPr bwMode="auto">
            <a:xfrm>
              <a:off x="235012" y="1228725"/>
              <a:ext cx="8747352" cy="4795447"/>
              <a:chOff x="235012" y="1533525"/>
              <a:chExt cx="8747352" cy="4795447"/>
            </a:xfrm>
          </p:grpSpPr>
          <p:grpSp>
            <p:nvGrpSpPr>
              <p:cNvPr id="360460" name="Group 82">
                <a:extLst>
                  <a:ext uri="{FF2B5EF4-FFF2-40B4-BE49-F238E27FC236}">
                    <a16:creationId xmlns:a16="http://schemas.microsoft.com/office/drawing/2014/main" id="{F9CDE3B0-7D63-425E-8837-6A61041EEB8F}"/>
                  </a:ext>
                </a:extLst>
              </p:cNvPr>
              <p:cNvGrpSpPr>
                <a:grpSpLocks/>
              </p:cNvGrpSpPr>
              <p:nvPr/>
            </p:nvGrpSpPr>
            <p:grpSpPr bwMode="auto">
              <a:xfrm>
                <a:off x="235012" y="1533525"/>
                <a:ext cx="8747352" cy="4795447"/>
                <a:chOff x="244248" y="1457325"/>
                <a:chExt cx="8747352" cy="4795447"/>
              </a:xfrm>
            </p:grpSpPr>
            <p:grpSp>
              <p:nvGrpSpPr>
                <p:cNvPr id="360465" name="Group 87">
                  <a:extLst>
                    <a:ext uri="{FF2B5EF4-FFF2-40B4-BE49-F238E27FC236}">
                      <a16:creationId xmlns:a16="http://schemas.microsoft.com/office/drawing/2014/main" id="{251A1308-F75E-4640-8903-F842C3F8333B}"/>
                    </a:ext>
                  </a:extLst>
                </p:cNvPr>
                <p:cNvGrpSpPr>
                  <a:grpSpLocks/>
                </p:cNvGrpSpPr>
                <p:nvPr/>
              </p:nvGrpSpPr>
              <p:grpSpPr bwMode="auto">
                <a:xfrm>
                  <a:off x="8282010" y="1600386"/>
                  <a:ext cx="709590" cy="1523814"/>
                  <a:chOff x="8229600" y="1295586"/>
                  <a:chExt cx="709590" cy="1523814"/>
                </a:xfrm>
              </p:grpSpPr>
              <p:sp>
                <p:nvSpPr>
                  <p:cNvPr id="153" name="TextBox 152">
                    <a:extLst>
                      <a:ext uri="{FF2B5EF4-FFF2-40B4-BE49-F238E27FC236}">
                        <a16:creationId xmlns:a16="http://schemas.microsoft.com/office/drawing/2014/main" id="{30AB94AE-5D7D-4ACE-B8F0-386AFAFED071}"/>
                      </a:ext>
                    </a:extLst>
                  </p:cNvPr>
                  <p:cNvSpPr txBox="1"/>
                  <p:nvPr/>
                </p:nvSpPr>
                <p:spPr>
                  <a:xfrm>
                    <a:off x="8231275" y="1295388"/>
                    <a:ext cx="666647" cy="277790"/>
                  </a:xfrm>
                  <a:prstGeom prst="rect">
                    <a:avLst/>
                  </a:prstGeom>
                  <a:solidFill>
                    <a:schemeClr val="accent6">
                      <a:lumMod val="75000"/>
                    </a:schemeClr>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b="1" dirty="0">
                        <a:solidFill>
                          <a:prstClr val="white"/>
                        </a:solidFill>
                        <a:latin typeface="Calibri"/>
                        <a:cs typeface="+mn-cs"/>
                      </a:rPr>
                      <a:t>BFO</a:t>
                    </a:r>
                  </a:p>
                </p:txBody>
              </p:sp>
              <p:sp>
                <p:nvSpPr>
                  <p:cNvPr id="154" name="TextBox 153">
                    <a:extLst>
                      <a:ext uri="{FF2B5EF4-FFF2-40B4-BE49-F238E27FC236}">
                        <a16:creationId xmlns:a16="http://schemas.microsoft.com/office/drawing/2014/main" id="{7B6E10AF-81AC-415F-B116-DB5016154EE5}"/>
                      </a:ext>
                    </a:extLst>
                  </p:cNvPr>
                  <p:cNvSpPr txBox="1"/>
                  <p:nvPr/>
                </p:nvSpPr>
                <p:spPr>
                  <a:xfrm>
                    <a:off x="8229687" y="1609687"/>
                    <a:ext cx="668234" cy="276203"/>
                  </a:xfrm>
                  <a:prstGeom prst="rect">
                    <a:avLst/>
                  </a:prstGeom>
                  <a:solidFill>
                    <a:srgbClr val="7030A0"/>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b="1" dirty="0">
                        <a:solidFill>
                          <a:prstClr val="white"/>
                        </a:solidFill>
                        <a:latin typeface="Calibri"/>
                        <a:cs typeface="+mn-cs"/>
                      </a:rPr>
                      <a:t>IAO</a:t>
                    </a:r>
                  </a:p>
                </p:txBody>
              </p:sp>
              <p:sp>
                <p:nvSpPr>
                  <p:cNvPr id="155" name="TextBox 154">
                    <a:extLst>
                      <a:ext uri="{FF2B5EF4-FFF2-40B4-BE49-F238E27FC236}">
                        <a16:creationId xmlns:a16="http://schemas.microsoft.com/office/drawing/2014/main" id="{EA6B3916-224B-44C7-BD43-BC412BB18780}"/>
                      </a:ext>
                    </a:extLst>
                  </p:cNvPr>
                  <p:cNvSpPr txBox="1"/>
                  <p:nvPr/>
                </p:nvSpPr>
                <p:spPr>
                  <a:xfrm>
                    <a:off x="8231275" y="1925575"/>
                    <a:ext cx="666647" cy="276203"/>
                  </a:xfrm>
                  <a:prstGeom prst="rect">
                    <a:avLst/>
                  </a:prstGeom>
                  <a:solidFill>
                    <a:srgbClr val="C00000"/>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b="1" dirty="0">
                        <a:solidFill>
                          <a:prstClr val="white"/>
                        </a:solidFill>
                        <a:latin typeface="Calibri"/>
                        <a:cs typeface="+mn-cs"/>
                      </a:rPr>
                      <a:t>OBO</a:t>
                    </a:r>
                  </a:p>
                </p:txBody>
              </p:sp>
              <p:sp>
                <p:nvSpPr>
                  <p:cNvPr id="156" name="TextBox 155">
                    <a:extLst>
                      <a:ext uri="{FF2B5EF4-FFF2-40B4-BE49-F238E27FC236}">
                        <a16:creationId xmlns:a16="http://schemas.microsoft.com/office/drawing/2014/main" id="{5D98B1EE-5777-4BA9-A6E2-35407DDBBF66}"/>
                      </a:ext>
                    </a:extLst>
                  </p:cNvPr>
                  <p:cNvSpPr txBox="1"/>
                  <p:nvPr/>
                </p:nvSpPr>
                <p:spPr>
                  <a:xfrm>
                    <a:off x="8229687" y="2236699"/>
                    <a:ext cx="668234" cy="277789"/>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b="1" dirty="0">
                        <a:solidFill>
                          <a:prstClr val="white"/>
                        </a:solidFill>
                        <a:latin typeface="Calibri"/>
                        <a:cs typeface="+mn-cs"/>
                      </a:rPr>
                      <a:t>OBI</a:t>
                    </a:r>
                  </a:p>
                </p:txBody>
              </p:sp>
              <p:grpSp>
                <p:nvGrpSpPr>
                  <p:cNvPr id="360532" name="Group 156">
                    <a:extLst>
                      <a:ext uri="{FF2B5EF4-FFF2-40B4-BE49-F238E27FC236}">
                        <a16:creationId xmlns:a16="http://schemas.microsoft.com/office/drawing/2014/main" id="{CBD6A1A9-777F-4B00-90CB-8AD3CFA0184D}"/>
                      </a:ext>
                    </a:extLst>
                  </p:cNvPr>
                  <p:cNvGrpSpPr>
                    <a:grpSpLocks/>
                  </p:cNvGrpSpPr>
                  <p:nvPr/>
                </p:nvGrpSpPr>
                <p:grpSpPr bwMode="auto">
                  <a:xfrm>
                    <a:off x="8263935" y="2542401"/>
                    <a:ext cx="675255" cy="276999"/>
                    <a:chOff x="8263935" y="2609365"/>
                    <a:chExt cx="675255" cy="276999"/>
                  </a:xfrm>
                </p:grpSpPr>
                <p:cxnSp>
                  <p:nvCxnSpPr>
                    <p:cNvPr id="158" name="Straight Arrow Connector 157">
                      <a:extLst>
                        <a:ext uri="{FF2B5EF4-FFF2-40B4-BE49-F238E27FC236}">
                          <a16:creationId xmlns:a16="http://schemas.microsoft.com/office/drawing/2014/main" id="{249F74E8-D205-4CE3-8457-695D521552C0}"/>
                        </a:ext>
                      </a:extLst>
                    </p:cNvPr>
                    <p:cNvCxnSpPr/>
                    <p:nvPr/>
                  </p:nvCxnSpPr>
                  <p:spPr>
                    <a:xfrm>
                      <a:off x="8264607" y="2746540"/>
                      <a:ext cx="271421"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816F0329-B68A-4D7C-8CD4-AACB4884599C}"/>
                        </a:ext>
                      </a:extLst>
                    </p:cNvPr>
                    <p:cNvSpPr txBox="1"/>
                    <p:nvPr/>
                  </p:nvSpPr>
                  <p:spPr>
                    <a:xfrm>
                      <a:off x="8542377" y="2606851"/>
                      <a:ext cx="396813" cy="279377"/>
                    </a:xfrm>
                    <a:prstGeom prst="rect">
                      <a:avLst/>
                    </a:prstGeom>
                    <a:noFill/>
                  </p:spPr>
                  <p:txBody>
                    <a:bodyPr wrap="none">
                      <a:spAutoFit/>
                    </a:bodyPr>
                    <a:lstStyle/>
                    <a:p>
                      <a:pPr eaLnBrk="1" fontAlgn="auto" hangingPunct="1">
                        <a:spcBef>
                          <a:spcPts val="0"/>
                        </a:spcBef>
                        <a:spcAft>
                          <a:spcPts val="0"/>
                        </a:spcAft>
                        <a:defRPr/>
                      </a:pPr>
                      <a:r>
                        <a:rPr lang="en-US" sz="1200" b="1" dirty="0">
                          <a:solidFill>
                            <a:prstClr val="black"/>
                          </a:solidFill>
                          <a:latin typeface="Calibri"/>
                          <a:cs typeface="+mn-cs"/>
                        </a:rPr>
                        <a:t>is a</a:t>
                      </a:r>
                    </a:p>
                  </p:txBody>
                </p:sp>
              </p:grpSp>
            </p:grpSp>
            <p:grpSp>
              <p:nvGrpSpPr>
                <p:cNvPr id="360466" name="Group 88">
                  <a:extLst>
                    <a:ext uri="{FF2B5EF4-FFF2-40B4-BE49-F238E27FC236}">
                      <a16:creationId xmlns:a16="http://schemas.microsoft.com/office/drawing/2014/main" id="{66693BDD-F056-4268-9E29-27FBD5AD7D0F}"/>
                    </a:ext>
                  </a:extLst>
                </p:cNvPr>
                <p:cNvGrpSpPr>
                  <a:grpSpLocks/>
                </p:cNvGrpSpPr>
                <p:nvPr/>
              </p:nvGrpSpPr>
              <p:grpSpPr bwMode="auto">
                <a:xfrm>
                  <a:off x="244248" y="1457325"/>
                  <a:ext cx="7909152" cy="4795447"/>
                  <a:chOff x="244248" y="1457325"/>
                  <a:chExt cx="7909152" cy="4795447"/>
                </a:xfrm>
              </p:grpSpPr>
              <p:sp>
                <p:nvSpPr>
                  <p:cNvPr id="90" name="TextBox 89">
                    <a:extLst>
                      <a:ext uri="{FF2B5EF4-FFF2-40B4-BE49-F238E27FC236}">
                        <a16:creationId xmlns:a16="http://schemas.microsoft.com/office/drawing/2014/main" id="{7F6E69AE-C048-4F7A-BBF3-C216652A344F}"/>
                      </a:ext>
                    </a:extLst>
                  </p:cNvPr>
                  <p:cNvSpPr txBox="1"/>
                  <p:nvPr/>
                </p:nvSpPr>
                <p:spPr>
                  <a:xfrm>
                    <a:off x="244248" y="3827270"/>
                    <a:ext cx="582522" cy="276202"/>
                  </a:xfrm>
                  <a:prstGeom prst="rect">
                    <a:avLst/>
                  </a:prstGeom>
                  <a:solidFill>
                    <a:schemeClr val="accent6">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entity </a:t>
                    </a:r>
                  </a:p>
                </p:txBody>
              </p:sp>
              <p:sp>
                <p:nvSpPr>
                  <p:cNvPr id="91" name="TextBox 90">
                    <a:extLst>
                      <a:ext uri="{FF2B5EF4-FFF2-40B4-BE49-F238E27FC236}">
                        <a16:creationId xmlns:a16="http://schemas.microsoft.com/office/drawing/2014/main" id="{A0A73880-169A-4925-8A64-5E1C654E40ED}"/>
                      </a:ext>
                    </a:extLst>
                  </p:cNvPr>
                  <p:cNvSpPr txBox="1"/>
                  <p:nvPr/>
                </p:nvSpPr>
                <p:spPr>
                  <a:xfrm>
                    <a:off x="1109301" y="2590708"/>
                    <a:ext cx="860291" cy="277790"/>
                  </a:xfrm>
                  <a:prstGeom prst="rect">
                    <a:avLst/>
                  </a:prstGeom>
                  <a:solidFill>
                    <a:schemeClr val="accent6">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continuant</a:t>
                    </a:r>
                  </a:p>
                </p:txBody>
              </p:sp>
              <p:sp>
                <p:nvSpPr>
                  <p:cNvPr id="92" name="TextBox 91">
                    <a:extLst>
                      <a:ext uri="{FF2B5EF4-FFF2-40B4-BE49-F238E27FC236}">
                        <a16:creationId xmlns:a16="http://schemas.microsoft.com/office/drawing/2014/main" id="{F2E3C7B2-33A4-47B0-8710-E0A0EFACF982}"/>
                      </a:ext>
                    </a:extLst>
                  </p:cNvPr>
                  <p:cNvSpPr txBox="1"/>
                  <p:nvPr/>
                </p:nvSpPr>
                <p:spPr>
                  <a:xfrm>
                    <a:off x="1109301" y="5522582"/>
                    <a:ext cx="860291" cy="277789"/>
                  </a:xfrm>
                  <a:prstGeom prst="rect">
                    <a:avLst/>
                  </a:prstGeom>
                  <a:solidFill>
                    <a:schemeClr val="accent6">
                      <a:lumMod val="75000"/>
                    </a:schemeClr>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dirty="0" err="1">
                        <a:solidFill>
                          <a:prstClr val="white"/>
                        </a:solidFill>
                        <a:latin typeface="Calibri"/>
                        <a:cs typeface="+mn-cs"/>
                      </a:rPr>
                      <a:t>occurrent</a:t>
                    </a:r>
                    <a:endParaRPr lang="en-US" sz="1200" dirty="0">
                      <a:solidFill>
                        <a:prstClr val="white"/>
                      </a:solidFill>
                      <a:latin typeface="Calibri"/>
                      <a:cs typeface="+mn-cs"/>
                    </a:endParaRPr>
                  </a:p>
                </p:txBody>
              </p:sp>
              <p:sp>
                <p:nvSpPr>
                  <p:cNvPr id="93" name="TextBox 92">
                    <a:extLst>
                      <a:ext uri="{FF2B5EF4-FFF2-40B4-BE49-F238E27FC236}">
                        <a16:creationId xmlns:a16="http://schemas.microsoft.com/office/drawing/2014/main" id="{77266467-2427-4F89-BA2D-86754126397E}"/>
                      </a:ext>
                    </a:extLst>
                  </p:cNvPr>
                  <p:cNvSpPr txBox="1"/>
                  <p:nvPr/>
                </p:nvSpPr>
                <p:spPr>
                  <a:xfrm>
                    <a:off x="3317170" y="1670033"/>
                    <a:ext cx="1103141" cy="461925"/>
                  </a:xfrm>
                  <a:prstGeom prst="rect">
                    <a:avLst/>
                  </a:prstGeom>
                  <a:solidFill>
                    <a:srgbClr val="7030A0"/>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dirty="0">
                        <a:solidFill>
                          <a:prstClr val="white"/>
                        </a:solidFill>
                        <a:latin typeface="Calibri"/>
                        <a:cs typeface="+mn-cs"/>
                      </a:rPr>
                      <a:t>information </a:t>
                    </a:r>
                  </a:p>
                  <a:p>
                    <a:pPr algn="ctr" eaLnBrk="1" fontAlgn="auto" hangingPunct="1">
                      <a:spcBef>
                        <a:spcPts val="0"/>
                      </a:spcBef>
                      <a:spcAft>
                        <a:spcPts val="0"/>
                      </a:spcAft>
                      <a:defRPr/>
                    </a:pPr>
                    <a:r>
                      <a:rPr lang="en-US" sz="1200" dirty="0">
                        <a:solidFill>
                          <a:prstClr val="white"/>
                        </a:solidFill>
                        <a:latin typeface="Calibri"/>
                        <a:cs typeface="+mn-cs"/>
                      </a:rPr>
                      <a:t>content entity</a:t>
                    </a:r>
                  </a:p>
                </p:txBody>
              </p:sp>
              <p:sp>
                <p:nvSpPr>
                  <p:cNvPr id="94" name="TextBox 93">
                    <a:extLst>
                      <a:ext uri="{FF2B5EF4-FFF2-40B4-BE49-F238E27FC236}">
                        <a16:creationId xmlns:a16="http://schemas.microsoft.com/office/drawing/2014/main" id="{B7B63BBE-9E18-43DE-B43B-E2B2D6BB7F4A}"/>
                      </a:ext>
                    </a:extLst>
                  </p:cNvPr>
                  <p:cNvSpPr txBox="1"/>
                  <p:nvPr/>
                </p:nvSpPr>
                <p:spPr>
                  <a:xfrm>
                    <a:off x="3317170" y="5105103"/>
                    <a:ext cx="1103141" cy="461925"/>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dirty="0">
                        <a:solidFill>
                          <a:prstClr val="white"/>
                        </a:solidFill>
                        <a:latin typeface="Calibri"/>
                        <a:cs typeface="+mn-cs"/>
                      </a:rPr>
                      <a:t>planned</a:t>
                    </a:r>
                  </a:p>
                  <a:p>
                    <a:pPr algn="ctr" eaLnBrk="1" fontAlgn="auto" hangingPunct="1">
                      <a:spcBef>
                        <a:spcPts val="0"/>
                      </a:spcBef>
                      <a:spcAft>
                        <a:spcPts val="0"/>
                      </a:spcAft>
                      <a:defRPr/>
                    </a:pPr>
                    <a:r>
                      <a:rPr lang="en-US" sz="1200" dirty="0">
                        <a:solidFill>
                          <a:prstClr val="white"/>
                        </a:solidFill>
                        <a:latin typeface="Calibri"/>
                        <a:cs typeface="+mn-cs"/>
                      </a:rPr>
                      <a:t>process</a:t>
                    </a:r>
                  </a:p>
                </p:txBody>
              </p:sp>
              <p:sp>
                <p:nvSpPr>
                  <p:cNvPr id="95" name="TextBox 94">
                    <a:extLst>
                      <a:ext uri="{FF2B5EF4-FFF2-40B4-BE49-F238E27FC236}">
                        <a16:creationId xmlns:a16="http://schemas.microsoft.com/office/drawing/2014/main" id="{A0709CB1-8C91-4E6A-A5FC-2AC2E1F7E004}"/>
                      </a:ext>
                    </a:extLst>
                  </p:cNvPr>
                  <p:cNvSpPr txBox="1"/>
                  <p:nvPr/>
                </p:nvSpPr>
                <p:spPr>
                  <a:xfrm>
                    <a:off x="4753634" y="1457325"/>
                    <a:ext cx="780928" cy="277790"/>
                  </a:xfrm>
                  <a:prstGeom prst="rect">
                    <a:avLst/>
                  </a:prstGeom>
                  <a:solidFill>
                    <a:srgbClr val="7030A0"/>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data item</a:t>
                    </a:r>
                  </a:p>
                </p:txBody>
              </p:sp>
              <p:sp>
                <p:nvSpPr>
                  <p:cNvPr id="96" name="TextBox 95">
                    <a:extLst>
                      <a:ext uri="{FF2B5EF4-FFF2-40B4-BE49-F238E27FC236}">
                        <a16:creationId xmlns:a16="http://schemas.microsoft.com/office/drawing/2014/main" id="{365408C6-2A1D-4BEF-91A1-BD2D0506613F}"/>
                      </a:ext>
                    </a:extLst>
                  </p:cNvPr>
                  <p:cNvSpPr txBox="1"/>
                  <p:nvPr/>
                </p:nvSpPr>
                <p:spPr>
                  <a:xfrm>
                    <a:off x="4758395" y="4441582"/>
                    <a:ext cx="1006318" cy="277790"/>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investigation</a:t>
                    </a:r>
                  </a:p>
                </p:txBody>
              </p:sp>
              <p:sp>
                <p:nvSpPr>
                  <p:cNvPr id="97" name="TextBox 96">
                    <a:extLst>
                      <a:ext uri="{FF2B5EF4-FFF2-40B4-BE49-F238E27FC236}">
                        <a16:creationId xmlns:a16="http://schemas.microsoft.com/office/drawing/2014/main" id="{7C5BD518-575F-4260-A9EC-41C5DB2B3A02}"/>
                      </a:ext>
                    </a:extLst>
                  </p:cNvPr>
                  <p:cNvSpPr txBox="1"/>
                  <p:nvPr/>
                </p:nvSpPr>
                <p:spPr>
                  <a:xfrm>
                    <a:off x="4758395" y="4746357"/>
                    <a:ext cx="1433290" cy="277790"/>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dirty="0">
                        <a:solidFill>
                          <a:prstClr val="white"/>
                        </a:solidFill>
                        <a:latin typeface="Calibri"/>
                        <a:cs typeface="+mn-cs"/>
                      </a:rPr>
                      <a:t>specimen collection</a:t>
                    </a:r>
                  </a:p>
                </p:txBody>
              </p:sp>
              <p:sp>
                <p:nvSpPr>
                  <p:cNvPr id="98" name="TextBox 97">
                    <a:extLst>
                      <a:ext uri="{FF2B5EF4-FFF2-40B4-BE49-F238E27FC236}">
                        <a16:creationId xmlns:a16="http://schemas.microsoft.com/office/drawing/2014/main" id="{BEE0E781-4DE3-40E4-B69B-6C883D174C70}"/>
                      </a:ext>
                    </a:extLst>
                  </p:cNvPr>
                  <p:cNvSpPr txBox="1"/>
                  <p:nvPr/>
                </p:nvSpPr>
                <p:spPr>
                  <a:xfrm>
                    <a:off x="6620244" y="5436864"/>
                    <a:ext cx="1458685" cy="461924"/>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material component</a:t>
                    </a:r>
                  </a:p>
                  <a:p>
                    <a:pPr algn="ctr" eaLnBrk="1" fontAlgn="auto" hangingPunct="1">
                      <a:spcBef>
                        <a:spcPts val="0"/>
                      </a:spcBef>
                      <a:spcAft>
                        <a:spcPts val="0"/>
                      </a:spcAft>
                      <a:defRPr/>
                    </a:pPr>
                    <a:r>
                      <a:rPr lang="en-US" sz="1200" dirty="0">
                        <a:solidFill>
                          <a:prstClr val="white"/>
                        </a:solidFill>
                        <a:latin typeface="Calibri"/>
                        <a:cs typeface="+mn-cs"/>
                      </a:rPr>
                      <a:t>separation</a:t>
                    </a:r>
                  </a:p>
                </p:txBody>
              </p:sp>
              <p:sp>
                <p:nvSpPr>
                  <p:cNvPr id="99" name="TextBox 98">
                    <a:extLst>
                      <a:ext uri="{FF2B5EF4-FFF2-40B4-BE49-F238E27FC236}">
                        <a16:creationId xmlns:a16="http://schemas.microsoft.com/office/drawing/2014/main" id="{74F43250-EB4F-4CB2-AC62-1D5AA7649CBC}"/>
                      </a:ext>
                    </a:extLst>
                  </p:cNvPr>
                  <p:cNvSpPr txBox="1"/>
                  <p:nvPr/>
                </p:nvSpPr>
                <p:spPr>
                  <a:xfrm>
                    <a:off x="4753634" y="2066875"/>
                    <a:ext cx="1274564" cy="276202"/>
                  </a:xfrm>
                  <a:prstGeom prst="rect">
                    <a:avLst/>
                  </a:prstGeom>
                  <a:solidFill>
                    <a:srgbClr val="7030A0"/>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plan specification</a:t>
                    </a:r>
                  </a:p>
                </p:txBody>
              </p:sp>
              <p:sp>
                <p:nvSpPr>
                  <p:cNvPr id="100" name="TextBox 99">
                    <a:extLst>
                      <a:ext uri="{FF2B5EF4-FFF2-40B4-BE49-F238E27FC236}">
                        <a16:creationId xmlns:a16="http://schemas.microsoft.com/office/drawing/2014/main" id="{FF655923-F4A3-4C7B-AC0F-969280FBD0E5}"/>
                      </a:ext>
                    </a:extLst>
                  </p:cNvPr>
                  <p:cNvSpPr txBox="1"/>
                  <p:nvPr/>
                </p:nvSpPr>
                <p:spPr>
                  <a:xfrm>
                    <a:off x="6620244" y="5130501"/>
                    <a:ext cx="1533286" cy="277790"/>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material combination</a:t>
                    </a:r>
                  </a:p>
                </p:txBody>
              </p:sp>
              <p:sp>
                <p:nvSpPr>
                  <p:cNvPr id="101" name="TextBox 100">
                    <a:extLst>
                      <a:ext uri="{FF2B5EF4-FFF2-40B4-BE49-F238E27FC236}">
                        <a16:creationId xmlns:a16="http://schemas.microsoft.com/office/drawing/2014/main" id="{64ACD6DB-31D5-4740-833A-B41EC132C771}"/>
                      </a:ext>
                    </a:extLst>
                  </p:cNvPr>
                  <p:cNvSpPr txBox="1"/>
                  <p:nvPr/>
                </p:nvSpPr>
                <p:spPr>
                  <a:xfrm>
                    <a:off x="4758395" y="5660682"/>
                    <a:ext cx="526968" cy="277790"/>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assay</a:t>
                    </a:r>
                  </a:p>
                </p:txBody>
              </p:sp>
              <p:sp>
                <p:nvSpPr>
                  <p:cNvPr id="102" name="TextBox 101">
                    <a:extLst>
                      <a:ext uri="{FF2B5EF4-FFF2-40B4-BE49-F238E27FC236}">
                        <a16:creationId xmlns:a16="http://schemas.microsoft.com/office/drawing/2014/main" id="{5486C673-2B6B-478D-8648-878092D700D6}"/>
                      </a:ext>
                    </a:extLst>
                  </p:cNvPr>
                  <p:cNvSpPr txBox="1"/>
                  <p:nvPr/>
                </p:nvSpPr>
                <p:spPr>
                  <a:xfrm>
                    <a:off x="4753634" y="1762100"/>
                    <a:ext cx="822197" cy="276202"/>
                  </a:xfrm>
                  <a:prstGeom prst="rect">
                    <a:avLst/>
                  </a:prstGeom>
                  <a:solidFill>
                    <a:srgbClr val="7030A0"/>
                  </a:solidFill>
                  <a:ln w="19050">
                    <a:solidFill>
                      <a:schemeClr val="tx2">
                        <a:lumMod val="60000"/>
                        <a:lumOff val="40000"/>
                      </a:schemeClr>
                    </a:solidFill>
                    <a:headEnd type="none" w="med" len="med"/>
                    <a:tailEnd type="triangle" w="med" len="med"/>
                  </a:ln>
                </p:spPr>
                <p:txBody>
                  <a:bodyPr wrap="none">
                    <a:spAutoFit/>
                  </a:bodyPr>
                  <a:lstStyle/>
                  <a:p>
                    <a:pPr eaLnBrk="1" fontAlgn="auto" hangingPunct="1">
                      <a:spcBef>
                        <a:spcPts val="0"/>
                      </a:spcBef>
                      <a:spcAft>
                        <a:spcPts val="0"/>
                      </a:spcAft>
                      <a:defRPr/>
                    </a:pPr>
                    <a:r>
                      <a:rPr lang="en-US" sz="1200" dirty="0">
                        <a:solidFill>
                          <a:prstClr val="white"/>
                        </a:solidFill>
                        <a:latin typeface="Calibri"/>
                        <a:cs typeface="+mn-cs"/>
                      </a:rPr>
                      <a:t>document</a:t>
                    </a:r>
                  </a:p>
                </p:txBody>
              </p:sp>
              <p:cxnSp>
                <p:nvCxnSpPr>
                  <p:cNvPr id="104" name="Straight Arrow Connector 103">
                    <a:extLst>
                      <a:ext uri="{FF2B5EF4-FFF2-40B4-BE49-F238E27FC236}">
                        <a16:creationId xmlns:a16="http://schemas.microsoft.com/office/drawing/2014/main" id="{9393162A-19B9-42EF-95D4-A996A28A80B7}"/>
                      </a:ext>
                    </a:extLst>
                  </p:cNvPr>
                  <p:cNvCxnSpPr>
                    <a:stCxn id="91" idx="1"/>
                    <a:endCxn id="90" idx="3"/>
                  </p:cNvCxnSpPr>
                  <p:nvPr/>
                </p:nvCxnSpPr>
                <p:spPr>
                  <a:xfrm flipH="1">
                    <a:off x="826770" y="2728809"/>
                    <a:ext cx="282531" cy="1236561"/>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B0B18AC-3A94-4A64-A879-2504D7E66779}"/>
                      </a:ext>
                    </a:extLst>
                  </p:cNvPr>
                  <p:cNvCxnSpPr>
                    <a:stCxn id="92" idx="1"/>
                    <a:endCxn id="90" idx="3"/>
                  </p:cNvCxnSpPr>
                  <p:nvPr/>
                </p:nvCxnSpPr>
                <p:spPr>
                  <a:xfrm flipH="1" flipV="1">
                    <a:off x="826770" y="3965371"/>
                    <a:ext cx="282531" cy="1696900"/>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517BEAFA-814A-4437-8E78-493878C98BF6}"/>
                      </a:ext>
                    </a:extLst>
                  </p:cNvPr>
                  <p:cNvCxnSpPr>
                    <a:stCxn id="94" idx="1"/>
                    <a:endCxn id="145" idx="3"/>
                  </p:cNvCxnSpPr>
                  <p:nvPr/>
                </p:nvCxnSpPr>
                <p:spPr>
                  <a:xfrm flipH="1">
                    <a:off x="3123525" y="5336859"/>
                    <a:ext cx="193645" cy="325411"/>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59A1892-9A77-4D91-AABA-B05B9B6CB2D7}"/>
                      </a:ext>
                    </a:extLst>
                  </p:cNvPr>
                  <p:cNvCxnSpPr>
                    <a:endCxn id="149" idx="3"/>
                  </p:cNvCxnSpPr>
                  <p:nvPr/>
                </p:nvCxnSpPr>
                <p:spPr>
                  <a:xfrm flipH="1">
                    <a:off x="3123525" y="1901789"/>
                    <a:ext cx="193645" cy="0"/>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10D1EB0A-F976-4CF2-8B45-D1D855ECAF61}"/>
                      </a:ext>
                    </a:extLst>
                  </p:cNvPr>
                  <p:cNvCxnSpPr>
                    <a:stCxn id="95" idx="1"/>
                    <a:endCxn id="93" idx="3"/>
                  </p:cNvCxnSpPr>
                  <p:nvPr/>
                </p:nvCxnSpPr>
                <p:spPr>
                  <a:xfrm flipH="1">
                    <a:off x="4420311" y="1595427"/>
                    <a:ext cx="333323" cy="306362"/>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37A35F5-8B2B-4049-918C-E32D64F8A5EE}"/>
                      </a:ext>
                    </a:extLst>
                  </p:cNvPr>
                  <p:cNvCxnSpPr>
                    <a:stCxn id="99" idx="1"/>
                    <a:endCxn id="93" idx="3"/>
                  </p:cNvCxnSpPr>
                  <p:nvPr/>
                </p:nvCxnSpPr>
                <p:spPr>
                  <a:xfrm flipH="1" flipV="1">
                    <a:off x="4420311" y="1901789"/>
                    <a:ext cx="333323" cy="303188"/>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EB6903A-CF49-4020-9F7C-FB19628D7354}"/>
                      </a:ext>
                    </a:extLst>
                  </p:cNvPr>
                  <p:cNvCxnSpPr>
                    <a:stCxn id="102" idx="1"/>
                    <a:endCxn id="93" idx="3"/>
                  </p:cNvCxnSpPr>
                  <p:nvPr/>
                </p:nvCxnSpPr>
                <p:spPr>
                  <a:xfrm flipH="1">
                    <a:off x="4420311" y="1900202"/>
                    <a:ext cx="333323" cy="1587"/>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433DD203-D6C0-4B33-ACBB-90286C65D683}"/>
                      </a:ext>
                    </a:extLst>
                  </p:cNvPr>
                  <p:cNvCxnSpPr>
                    <a:stCxn id="96" idx="1"/>
                    <a:endCxn id="94" idx="3"/>
                  </p:cNvCxnSpPr>
                  <p:nvPr/>
                </p:nvCxnSpPr>
                <p:spPr>
                  <a:xfrm flipH="1">
                    <a:off x="4420311" y="4579683"/>
                    <a:ext cx="338084" cy="757175"/>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E1B098F-86A6-4221-8A7B-C38DF3FAD646}"/>
                      </a:ext>
                    </a:extLst>
                  </p:cNvPr>
                  <p:cNvCxnSpPr>
                    <a:stCxn id="97" idx="1"/>
                    <a:endCxn id="94" idx="3"/>
                  </p:cNvCxnSpPr>
                  <p:nvPr/>
                </p:nvCxnSpPr>
                <p:spPr>
                  <a:xfrm flipH="1">
                    <a:off x="4420311" y="4884459"/>
                    <a:ext cx="338084" cy="452400"/>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E60167B-1518-4C06-9E08-6EC12110DF1A}"/>
                      </a:ext>
                    </a:extLst>
                  </p:cNvPr>
                  <p:cNvCxnSpPr>
                    <a:stCxn id="101" idx="1"/>
                    <a:endCxn id="94" idx="3"/>
                  </p:cNvCxnSpPr>
                  <p:nvPr/>
                </p:nvCxnSpPr>
                <p:spPr>
                  <a:xfrm flipH="1" flipV="1">
                    <a:off x="4420311" y="5336859"/>
                    <a:ext cx="338084" cy="461925"/>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7078627-2030-4F1C-8011-98CBFEBA9DE5}"/>
                      </a:ext>
                    </a:extLst>
                  </p:cNvPr>
                  <p:cNvCxnSpPr>
                    <a:stCxn id="82" idx="1"/>
                    <a:endCxn id="94" idx="3"/>
                  </p:cNvCxnSpPr>
                  <p:nvPr/>
                </p:nvCxnSpPr>
                <p:spPr>
                  <a:xfrm flipH="1" flipV="1">
                    <a:off x="4420311" y="5336859"/>
                    <a:ext cx="334910" cy="766700"/>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01ED88E6-3377-4798-A2F0-8DB22A7070AB}"/>
                      </a:ext>
                    </a:extLst>
                  </p:cNvPr>
                  <p:cNvSpPr txBox="1"/>
                  <p:nvPr/>
                </p:nvSpPr>
                <p:spPr>
                  <a:xfrm>
                    <a:off x="4758395" y="5352732"/>
                    <a:ext cx="1431702" cy="276202"/>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material processing</a:t>
                    </a:r>
                  </a:p>
                </p:txBody>
              </p:sp>
              <p:cxnSp>
                <p:nvCxnSpPr>
                  <p:cNvPr id="117" name="Straight Arrow Connector 116">
                    <a:extLst>
                      <a:ext uri="{FF2B5EF4-FFF2-40B4-BE49-F238E27FC236}">
                        <a16:creationId xmlns:a16="http://schemas.microsoft.com/office/drawing/2014/main" id="{28C381D2-8DD9-43AE-94BF-25E6019BF9D9}"/>
                      </a:ext>
                    </a:extLst>
                  </p:cNvPr>
                  <p:cNvCxnSpPr>
                    <a:stCxn id="116" idx="1"/>
                    <a:endCxn id="94" idx="3"/>
                  </p:cNvCxnSpPr>
                  <p:nvPr/>
                </p:nvCxnSpPr>
                <p:spPr>
                  <a:xfrm flipH="1" flipV="1">
                    <a:off x="4420311" y="5336859"/>
                    <a:ext cx="338084" cy="153975"/>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0D293AC0-005A-4245-B985-C3AB3DF5BFE7}"/>
                      </a:ext>
                    </a:extLst>
                  </p:cNvPr>
                  <p:cNvSpPr txBox="1"/>
                  <p:nvPr/>
                </p:nvSpPr>
                <p:spPr>
                  <a:xfrm>
                    <a:off x="3317170" y="3395505"/>
                    <a:ext cx="1103141" cy="277789"/>
                  </a:xfrm>
                  <a:prstGeom prst="rect">
                    <a:avLst/>
                  </a:prstGeom>
                  <a:solidFill>
                    <a:schemeClr val="accent6">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material entity</a:t>
                    </a:r>
                  </a:p>
                </p:txBody>
              </p:sp>
              <p:cxnSp>
                <p:nvCxnSpPr>
                  <p:cNvPr id="119" name="Straight Arrow Connector 118">
                    <a:extLst>
                      <a:ext uri="{FF2B5EF4-FFF2-40B4-BE49-F238E27FC236}">
                        <a16:creationId xmlns:a16="http://schemas.microsoft.com/office/drawing/2014/main" id="{B046C090-A256-466B-A2DC-F21F9E171BAF}"/>
                      </a:ext>
                    </a:extLst>
                  </p:cNvPr>
                  <p:cNvCxnSpPr>
                    <a:stCxn id="91" idx="3"/>
                    <a:endCxn id="148" idx="1"/>
                  </p:cNvCxnSpPr>
                  <p:nvPr/>
                </p:nvCxnSpPr>
                <p:spPr>
                  <a:xfrm>
                    <a:off x="1969592" y="2728809"/>
                    <a:ext cx="173010" cy="806384"/>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93CBB019-01A1-41FE-A52E-0558EEC25684}"/>
                      </a:ext>
                    </a:extLst>
                  </p:cNvPr>
                  <p:cNvSpPr txBox="1"/>
                  <p:nvPr/>
                </p:nvSpPr>
                <p:spPr>
                  <a:xfrm>
                    <a:off x="3317170" y="5790847"/>
                    <a:ext cx="1103141" cy="461925"/>
                  </a:xfrm>
                  <a:prstGeom prst="rect">
                    <a:avLst/>
                  </a:prstGeom>
                  <a:solidFill>
                    <a:srgbClr val="C00000"/>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dirty="0">
                        <a:solidFill>
                          <a:prstClr val="white"/>
                        </a:solidFill>
                        <a:latin typeface="Calibri"/>
                        <a:cs typeface="+mn-cs"/>
                      </a:rPr>
                      <a:t>biological</a:t>
                    </a:r>
                  </a:p>
                  <a:p>
                    <a:pPr algn="ctr" eaLnBrk="1" fontAlgn="auto" hangingPunct="1">
                      <a:spcBef>
                        <a:spcPts val="0"/>
                      </a:spcBef>
                      <a:spcAft>
                        <a:spcPts val="0"/>
                      </a:spcAft>
                      <a:defRPr/>
                    </a:pPr>
                    <a:r>
                      <a:rPr lang="en-US" sz="1200" dirty="0">
                        <a:solidFill>
                          <a:prstClr val="white"/>
                        </a:solidFill>
                        <a:latin typeface="Calibri"/>
                        <a:cs typeface="+mn-cs"/>
                      </a:rPr>
                      <a:t>process (GO)</a:t>
                    </a:r>
                  </a:p>
                </p:txBody>
              </p:sp>
              <p:cxnSp>
                <p:nvCxnSpPr>
                  <p:cNvPr id="121" name="Straight Arrow Connector 120">
                    <a:extLst>
                      <a:ext uri="{FF2B5EF4-FFF2-40B4-BE49-F238E27FC236}">
                        <a16:creationId xmlns:a16="http://schemas.microsoft.com/office/drawing/2014/main" id="{010D78A1-16FA-4396-A89B-F2640A2C40E9}"/>
                      </a:ext>
                    </a:extLst>
                  </p:cNvPr>
                  <p:cNvCxnSpPr>
                    <a:stCxn id="145" idx="3"/>
                    <a:endCxn id="120" idx="1"/>
                  </p:cNvCxnSpPr>
                  <p:nvPr/>
                </p:nvCxnSpPr>
                <p:spPr>
                  <a:xfrm>
                    <a:off x="3123525" y="5662270"/>
                    <a:ext cx="193645" cy="360333"/>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FBB00183-A7E4-4BD5-AD64-79C80B05B967}"/>
                      </a:ext>
                    </a:extLst>
                  </p:cNvPr>
                  <p:cNvSpPr txBox="1"/>
                  <p:nvPr/>
                </p:nvSpPr>
                <p:spPr>
                  <a:xfrm>
                    <a:off x="4758395" y="5051132"/>
                    <a:ext cx="1553921" cy="277790"/>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material maintenance</a:t>
                    </a:r>
                  </a:p>
                </p:txBody>
              </p:sp>
              <p:cxnSp>
                <p:nvCxnSpPr>
                  <p:cNvPr id="123" name="Straight Arrow Connector 122">
                    <a:extLst>
                      <a:ext uri="{FF2B5EF4-FFF2-40B4-BE49-F238E27FC236}">
                        <a16:creationId xmlns:a16="http://schemas.microsoft.com/office/drawing/2014/main" id="{4917D28A-DC04-4114-AAFF-12F25CB46641}"/>
                      </a:ext>
                    </a:extLst>
                  </p:cNvPr>
                  <p:cNvCxnSpPr>
                    <a:stCxn id="94" idx="3"/>
                    <a:endCxn id="122" idx="1"/>
                  </p:cNvCxnSpPr>
                  <p:nvPr/>
                </p:nvCxnSpPr>
                <p:spPr>
                  <a:xfrm flipV="1">
                    <a:off x="4420311" y="5189234"/>
                    <a:ext cx="338084" cy="147625"/>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A21783FF-5A45-423E-B591-7ED03F499296}"/>
                      </a:ext>
                    </a:extLst>
                  </p:cNvPr>
                  <p:cNvSpPr txBox="1"/>
                  <p:nvPr/>
                </p:nvSpPr>
                <p:spPr>
                  <a:xfrm>
                    <a:off x="4753634" y="2868498"/>
                    <a:ext cx="1372973" cy="276202"/>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processed material</a:t>
                    </a:r>
                  </a:p>
                </p:txBody>
              </p:sp>
              <p:sp>
                <p:nvSpPr>
                  <p:cNvPr id="125" name="TextBox 124">
                    <a:extLst>
                      <a:ext uri="{FF2B5EF4-FFF2-40B4-BE49-F238E27FC236}">
                        <a16:creationId xmlns:a16="http://schemas.microsoft.com/office/drawing/2014/main" id="{93639BBC-9FB6-413F-AADC-78947E3A6FFA}"/>
                      </a:ext>
                    </a:extLst>
                  </p:cNvPr>
                  <p:cNvSpPr txBox="1"/>
                  <p:nvPr/>
                </p:nvSpPr>
                <p:spPr>
                  <a:xfrm>
                    <a:off x="4753634" y="2563723"/>
                    <a:ext cx="784103" cy="276202"/>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specimen</a:t>
                    </a:r>
                  </a:p>
                </p:txBody>
              </p:sp>
              <p:sp>
                <p:nvSpPr>
                  <p:cNvPr id="126" name="TextBox 125">
                    <a:extLst>
                      <a:ext uri="{FF2B5EF4-FFF2-40B4-BE49-F238E27FC236}">
                        <a16:creationId xmlns:a16="http://schemas.microsoft.com/office/drawing/2014/main" id="{B7881B6A-6889-45F6-844B-BA4E8ABBC6A4}"/>
                      </a:ext>
                    </a:extLst>
                  </p:cNvPr>
                  <p:cNvSpPr txBox="1"/>
                  <p:nvPr/>
                </p:nvSpPr>
                <p:spPr>
                  <a:xfrm>
                    <a:off x="4753634" y="3782823"/>
                    <a:ext cx="2012637" cy="276202"/>
                  </a:xfrm>
                  <a:prstGeom prst="rect">
                    <a:avLst/>
                  </a:prstGeom>
                  <a:solidFill>
                    <a:srgbClr val="C00000"/>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gross anatomical part (CARO)</a:t>
                    </a:r>
                  </a:p>
                </p:txBody>
              </p:sp>
              <p:sp>
                <p:nvSpPr>
                  <p:cNvPr id="127" name="TextBox 126">
                    <a:extLst>
                      <a:ext uri="{FF2B5EF4-FFF2-40B4-BE49-F238E27FC236}">
                        <a16:creationId xmlns:a16="http://schemas.microsoft.com/office/drawing/2014/main" id="{C381AC10-73E1-448B-85F0-02C060E6EBFD}"/>
                      </a:ext>
                    </a:extLst>
                  </p:cNvPr>
                  <p:cNvSpPr txBox="1"/>
                  <p:nvPr/>
                </p:nvSpPr>
                <p:spPr>
                  <a:xfrm>
                    <a:off x="4753634" y="4087599"/>
                    <a:ext cx="1879307" cy="276202"/>
                  </a:xfrm>
                  <a:prstGeom prst="rect">
                    <a:avLst/>
                  </a:prstGeom>
                  <a:solidFill>
                    <a:srgbClr val="C00000"/>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organism (NCBI taxonomy)</a:t>
                    </a:r>
                  </a:p>
                </p:txBody>
              </p:sp>
              <p:sp>
                <p:nvSpPr>
                  <p:cNvPr id="128" name="TextBox 127">
                    <a:extLst>
                      <a:ext uri="{FF2B5EF4-FFF2-40B4-BE49-F238E27FC236}">
                        <a16:creationId xmlns:a16="http://schemas.microsoft.com/office/drawing/2014/main" id="{5D12BB0C-3114-4AC7-AA86-DBAACC6EAAD8}"/>
                      </a:ext>
                    </a:extLst>
                  </p:cNvPr>
                  <p:cNvSpPr txBox="1"/>
                  <p:nvPr/>
                </p:nvSpPr>
                <p:spPr>
                  <a:xfrm>
                    <a:off x="4753634" y="3478048"/>
                    <a:ext cx="1695186" cy="276202"/>
                  </a:xfrm>
                  <a:prstGeom prst="rect">
                    <a:avLst/>
                  </a:prstGeom>
                  <a:solidFill>
                    <a:srgbClr val="C00000"/>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molecular entity (</a:t>
                    </a:r>
                    <a:r>
                      <a:rPr lang="en-US" sz="1200" dirty="0" err="1">
                        <a:solidFill>
                          <a:prstClr val="white"/>
                        </a:solidFill>
                        <a:latin typeface="Calibri"/>
                        <a:cs typeface="+mn-cs"/>
                      </a:rPr>
                      <a:t>ChEBI</a:t>
                    </a:r>
                    <a:r>
                      <a:rPr lang="en-US" sz="1200" dirty="0">
                        <a:solidFill>
                          <a:prstClr val="white"/>
                        </a:solidFill>
                        <a:latin typeface="Calibri"/>
                        <a:cs typeface="+mn-cs"/>
                      </a:rPr>
                      <a:t>)</a:t>
                    </a:r>
                  </a:p>
                </p:txBody>
              </p:sp>
              <p:sp>
                <p:nvSpPr>
                  <p:cNvPr id="129" name="TextBox 128">
                    <a:extLst>
                      <a:ext uri="{FF2B5EF4-FFF2-40B4-BE49-F238E27FC236}">
                        <a16:creationId xmlns:a16="http://schemas.microsoft.com/office/drawing/2014/main" id="{2B49827F-DA06-4A23-8C7A-E0676955C0CD}"/>
                      </a:ext>
                    </a:extLst>
                  </p:cNvPr>
                  <p:cNvSpPr txBox="1"/>
                  <p:nvPr/>
                </p:nvSpPr>
                <p:spPr>
                  <a:xfrm>
                    <a:off x="4753634" y="3173273"/>
                    <a:ext cx="953939" cy="276202"/>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organization</a:t>
                    </a:r>
                  </a:p>
                </p:txBody>
              </p:sp>
              <p:sp>
                <p:nvSpPr>
                  <p:cNvPr id="130" name="TextBox 129">
                    <a:extLst>
                      <a:ext uri="{FF2B5EF4-FFF2-40B4-BE49-F238E27FC236}">
                        <a16:creationId xmlns:a16="http://schemas.microsoft.com/office/drawing/2014/main" id="{45C5FE1D-5A3B-4917-9773-56AC3D1F783D}"/>
                      </a:ext>
                    </a:extLst>
                  </p:cNvPr>
                  <p:cNvSpPr txBox="1"/>
                  <p:nvPr/>
                </p:nvSpPr>
                <p:spPr>
                  <a:xfrm>
                    <a:off x="6620244" y="3041521"/>
                    <a:ext cx="587284" cy="276202"/>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device</a:t>
                    </a:r>
                  </a:p>
                </p:txBody>
              </p:sp>
              <p:cxnSp>
                <p:nvCxnSpPr>
                  <p:cNvPr id="131" name="Straight Arrow Connector 130">
                    <a:extLst>
                      <a:ext uri="{FF2B5EF4-FFF2-40B4-BE49-F238E27FC236}">
                        <a16:creationId xmlns:a16="http://schemas.microsoft.com/office/drawing/2014/main" id="{BAAEEB06-8834-47C4-920E-64B016FC001D}"/>
                      </a:ext>
                    </a:extLst>
                  </p:cNvPr>
                  <p:cNvCxnSpPr>
                    <a:stCxn id="118" idx="3"/>
                    <a:endCxn id="125" idx="1"/>
                  </p:cNvCxnSpPr>
                  <p:nvPr/>
                </p:nvCxnSpPr>
                <p:spPr>
                  <a:xfrm flipV="1">
                    <a:off x="4420311" y="2701824"/>
                    <a:ext cx="333323" cy="83337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F6E19D1-CFBA-4136-B67B-4FD19B273016}"/>
                      </a:ext>
                    </a:extLst>
                  </p:cNvPr>
                  <p:cNvCxnSpPr>
                    <a:stCxn id="118" idx="3"/>
                    <a:endCxn id="124" idx="1"/>
                  </p:cNvCxnSpPr>
                  <p:nvPr/>
                </p:nvCxnSpPr>
                <p:spPr>
                  <a:xfrm flipV="1">
                    <a:off x="4420311" y="3006599"/>
                    <a:ext cx="333323" cy="528595"/>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92723047-3822-4200-9BF8-E4C1C9D96CC6}"/>
                      </a:ext>
                    </a:extLst>
                  </p:cNvPr>
                  <p:cNvCxnSpPr>
                    <a:stCxn id="118" idx="3"/>
                    <a:endCxn id="129" idx="1"/>
                  </p:cNvCxnSpPr>
                  <p:nvPr/>
                </p:nvCxnSpPr>
                <p:spPr>
                  <a:xfrm flipV="1">
                    <a:off x="4420311" y="3311374"/>
                    <a:ext cx="333323" cy="22382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76BBF00A-25EF-4374-9909-AA878E8697CE}"/>
                      </a:ext>
                    </a:extLst>
                  </p:cNvPr>
                  <p:cNvCxnSpPr>
                    <a:stCxn id="118" idx="3"/>
                    <a:endCxn id="128" idx="1"/>
                  </p:cNvCxnSpPr>
                  <p:nvPr/>
                </p:nvCxnSpPr>
                <p:spPr>
                  <a:xfrm>
                    <a:off x="4420311" y="3535194"/>
                    <a:ext cx="333323" cy="80955"/>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2CD1D2FC-3550-4528-8EF8-549F7CF90B3A}"/>
                      </a:ext>
                    </a:extLst>
                  </p:cNvPr>
                  <p:cNvCxnSpPr>
                    <a:stCxn id="118" idx="3"/>
                    <a:endCxn id="126" idx="1"/>
                  </p:cNvCxnSpPr>
                  <p:nvPr/>
                </p:nvCxnSpPr>
                <p:spPr>
                  <a:xfrm>
                    <a:off x="4420311" y="3535194"/>
                    <a:ext cx="333323" cy="385731"/>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43A1805-0C14-4B34-A0BE-F1775DC5F735}"/>
                      </a:ext>
                    </a:extLst>
                  </p:cNvPr>
                  <p:cNvCxnSpPr>
                    <a:stCxn id="118" idx="3"/>
                    <a:endCxn id="127" idx="1"/>
                  </p:cNvCxnSpPr>
                  <p:nvPr/>
                </p:nvCxnSpPr>
                <p:spPr>
                  <a:xfrm>
                    <a:off x="4420311" y="3535194"/>
                    <a:ext cx="333323" cy="690506"/>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E735476-1E46-4F33-979F-E4D64E3C2B9F}"/>
                      </a:ext>
                    </a:extLst>
                  </p:cNvPr>
                  <p:cNvCxnSpPr>
                    <a:stCxn id="124" idx="3"/>
                    <a:endCxn id="130" idx="1"/>
                  </p:cNvCxnSpPr>
                  <p:nvPr/>
                </p:nvCxnSpPr>
                <p:spPr>
                  <a:xfrm>
                    <a:off x="6126607" y="3006599"/>
                    <a:ext cx="493636" cy="173024"/>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D408ED37-37C9-45E1-8372-9887405150BE}"/>
                      </a:ext>
                    </a:extLst>
                  </p:cNvPr>
                  <p:cNvSpPr txBox="1"/>
                  <p:nvPr/>
                </p:nvSpPr>
                <p:spPr>
                  <a:xfrm>
                    <a:off x="6620244" y="2724047"/>
                    <a:ext cx="1453924" cy="277790"/>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processed specimen</a:t>
                    </a:r>
                  </a:p>
                </p:txBody>
              </p:sp>
              <p:cxnSp>
                <p:nvCxnSpPr>
                  <p:cNvPr id="139" name="Straight Arrow Connector 138">
                    <a:extLst>
                      <a:ext uri="{FF2B5EF4-FFF2-40B4-BE49-F238E27FC236}">
                        <a16:creationId xmlns:a16="http://schemas.microsoft.com/office/drawing/2014/main" id="{751F58B3-CF8C-4F9F-9068-C52234F13D24}"/>
                      </a:ext>
                    </a:extLst>
                  </p:cNvPr>
                  <p:cNvCxnSpPr>
                    <a:stCxn id="124" idx="3"/>
                    <a:endCxn id="138" idx="1"/>
                  </p:cNvCxnSpPr>
                  <p:nvPr/>
                </p:nvCxnSpPr>
                <p:spPr>
                  <a:xfrm flipV="1">
                    <a:off x="6126607" y="2863735"/>
                    <a:ext cx="493636" cy="142863"/>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2A217722-A746-4C22-ABAA-0100DEFC0E6F}"/>
                      </a:ext>
                    </a:extLst>
                  </p:cNvPr>
                  <p:cNvCxnSpPr>
                    <a:stCxn id="125" idx="3"/>
                    <a:endCxn id="138" idx="1"/>
                  </p:cNvCxnSpPr>
                  <p:nvPr/>
                </p:nvCxnSpPr>
                <p:spPr>
                  <a:xfrm>
                    <a:off x="5537737" y="2701824"/>
                    <a:ext cx="1082507" cy="161912"/>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E383914C-978A-41B2-88C7-8AF5B480C60C}"/>
                      </a:ext>
                    </a:extLst>
                  </p:cNvPr>
                  <p:cNvSpPr txBox="1"/>
                  <p:nvPr/>
                </p:nvSpPr>
                <p:spPr>
                  <a:xfrm>
                    <a:off x="6620244" y="2057351"/>
                    <a:ext cx="965050" cy="277790"/>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study design</a:t>
                    </a:r>
                  </a:p>
                </p:txBody>
              </p:sp>
              <p:cxnSp>
                <p:nvCxnSpPr>
                  <p:cNvPr id="142" name="Straight Arrow Connector 141">
                    <a:extLst>
                      <a:ext uri="{FF2B5EF4-FFF2-40B4-BE49-F238E27FC236}">
                        <a16:creationId xmlns:a16="http://schemas.microsoft.com/office/drawing/2014/main" id="{3F0D8F83-A727-4332-9403-46BBDF26EE25}"/>
                      </a:ext>
                    </a:extLst>
                  </p:cNvPr>
                  <p:cNvCxnSpPr/>
                  <p:nvPr/>
                </p:nvCxnSpPr>
                <p:spPr>
                  <a:xfrm flipH="1">
                    <a:off x="6028198" y="2195453"/>
                    <a:ext cx="592046"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1407FDF-7BA9-44E1-8C83-5D7C66FAC93E}"/>
                      </a:ext>
                    </a:extLst>
                  </p:cNvPr>
                  <p:cNvCxnSpPr>
                    <a:stCxn id="100" idx="1"/>
                    <a:endCxn id="116" idx="3"/>
                  </p:cNvCxnSpPr>
                  <p:nvPr/>
                </p:nvCxnSpPr>
                <p:spPr>
                  <a:xfrm flipH="1">
                    <a:off x="6190098" y="5268602"/>
                    <a:ext cx="430146" cy="222232"/>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980EBEF4-F7DD-4F0C-87C5-597B5D34C594}"/>
                      </a:ext>
                    </a:extLst>
                  </p:cNvPr>
                  <p:cNvCxnSpPr>
                    <a:stCxn id="98" idx="1"/>
                    <a:endCxn id="116" idx="3"/>
                  </p:cNvCxnSpPr>
                  <p:nvPr/>
                </p:nvCxnSpPr>
                <p:spPr>
                  <a:xfrm flipH="1" flipV="1">
                    <a:off x="6190098" y="5490834"/>
                    <a:ext cx="430146" cy="177786"/>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32C2C951-44A0-4695-99A2-9D04D86DAC4A}"/>
                      </a:ext>
                    </a:extLst>
                  </p:cNvPr>
                  <p:cNvSpPr txBox="1"/>
                  <p:nvPr/>
                </p:nvSpPr>
                <p:spPr>
                  <a:xfrm>
                    <a:off x="2142603" y="5522582"/>
                    <a:ext cx="980922" cy="277789"/>
                  </a:xfrm>
                  <a:prstGeom prst="rect">
                    <a:avLst/>
                  </a:prstGeom>
                  <a:solidFill>
                    <a:schemeClr val="accent6">
                      <a:lumMod val="75000"/>
                    </a:schemeClr>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dirty="0">
                        <a:solidFill>
                          <a:prstClr val="white"/>
                        </a:solidFill>
                        <a:latin typeface="Calibri"/>
                        <a:cs typeface="+mn-cs"/>
                      </a:rPr>
                      <a:t>process</a:t>
                    </a:r>
                  </a:p>
                </p:txBody>
              </p:sp>
              <p:cxnSp>
                <p:nvCxnSpPr>
                  <p:cNvPr id="146" name="Straight Arrow Connector 145">
                    <a:extLst>
                      <a:ext uri="{FF2B5EF4-FFF2-40B4-BE49-F238E27FC236}">
                        <a16:creationId xmlns:a16="http://schemas.microsoft.com/office/drawing/2014/main" id="{FEF40854-3959-44A7-9545-F0245192AC5A}"/>
                      </a:ext>
                    </a:extLst>
                  </p:cNvPr>
                  <p:cNvCxnSpPr>
                    <a:stCxn id="145" idx="1"/>
                    <a:endCxn id="92" idx="3"/>
                  </p:cNvCxnSpPr>
                  <p:nvPr/>
                </p:nvCxnSpPr>
                <p:spPr>
                  <a:xfrm flipH="1">
                    <a:off x="1969592" y="5662270"/>
                    <a:ext cx="173010"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DFDF2E6E-111F-4B6D-904A-75BB9D78911C}"/>
                      </a:ext>
                    </a:extLst>
                  </p:cNvPr>
                  <p:cNvSpPr txBox="1"/>
                  <p:nvPr/>
                </p:nvSpPr>
                <p:spPr>
                  <a:xfrm>
                    <a:off x="2142603" y="2408160"/>
                    <a:ext cx="980922" cy="646059"/>
                  </a:xfrm>
                  <a:prstGeom prst="rect">
                    <a:avLst/>
                  </a:prstGeom>
                  <a:solidFill>
                    <a:schemeClr val="accent6">
                      <a:lumMod val="75000"/>
                    </a:schemeClr>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dirty="0">
                        <a:solidFill>
                          <a:prstClr val="white"/>
                        </a:solidFill>
                        <a:latin typeface="Calibri"/>
                        <a:cs typeface="+mn-cs"/>
                      </a:rPr>
                      <a:t>specifically</a:t>
                    </a:r>
                  </a:p>
                  <a:p>
                    <a:pPr algn="ctr" eaLnBrk="1" fontAlgn="auto" hangingPunct="1">
                      <a:spcBef>
                        <a:spcPts val="0"/>
                      </a:spcBef>
                      <a:spcAft>
                        <a:spcPts val="0"/>
                      </a:spcAft>
                      <a:defRPr/>
                    </a:pPr>
                    <a:r>
                      <a:rPr lang="en-US" sz="1200" dirty="0">
                        <a:solidFill>
                          <a:prstClr val="white"/>
                        </a:solidFill>
                        <a:latin typeface="Calibri"/>
                        <a:cs typeface="+mn-cs"/>
                      </a:rPr>
                      <a:t>dependent</a:t>
                    </a:r>
                  </a:p>
                  <a:p>
                    <a:pPr algn="ctr" eaLnBrk="1" fontAlgn="auto" hangingPunct="1">
                      <a:spcBef>
                        <a:spcPts val="0"/>
                      </a:spcBef>
                      <a:spcAft>
                        <a:spcPts val="0"/>
                      </a:spcAft>
                      <a:defRPr/>
                    </a:pPr>
                    <a:r>
                      <a:rPr lang="en-US" sz="1200" dirty="0">
                        <a:solidFill>
                          <a:prstClr val="white"/>
                        </a:solidFill>
                        <a:latin typeface="Calibri"/>
                        <a:cs typeface="+mn-cs"/>
                      </a:rPr>
                      <a:t>continuant</a:t>
                    </a:r>
                  </a:p>
                </p:txBody>
              </p:sp>
              <p:sp>
                <p:nvSpPr>
                  <p:cNvPr id="148" name="TextBox 147">
                    <a:extLst>
                      <a:ext uri="{FF2B5EF4-FFF2-40B4-BE49-F238E27FC236}">
                        <a16:creationId xmlns:a16="http://schemas.microsoft.com/office/drawing/2014/main" id="{4CC33EFF-6D57-425E-AD11-8EC6AE5A659C}"/>
                      </a:ext>
                    </a:extLst>
                  </p:cNvPr>
                  <p:cNvSpPr txBox="1"/>
                  <p:nvPr/>
                </p:nvSpPr>
                <p:spPr>
                  <a:xfrm>
                    <a:off x="2142603" y="3303437"/>
                    <a:ext cx="980922" cy="461924"/>
                  </a:xfrm>
                  <a:prstGeom prst="rect">
                    <a:avLst/>
                  </a:prstGeom>
                  <a:solidFill>
                    <a:schemeClr val="accent6">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independent</a:t>
                    </a:r>
                  </a:p>
                  <a:p>
                    <a:pPr algn="ctr" eaLnBrk="1" fontAlgn="auto" hangingPunct="1">
                      <a:spcBef>
                        <a:spcPts val="0"/>
                      </a:spcBef>
                      <a:spcAft>
                        <a:spcPts val="0"/>
                      </a:spcAft>
                      <a:defRPr/>
                    </a:pPr>
                    <a:r>
                      <a:rPr lang="en-US" sz="1200" dirty="0">
                        <a:solidFill>
                          <a:prstClr val="white"/>
                        </a:solidFill>
                        <a:latin typeface="Calibri"/>
                        <a:cs typeface="+mn-cs"/>
                      </a:rPr>
                      <a:t>continuant</a:t>
                    </a:r>
                  </a:p>
                </p:txBody>
              </p:sp>
              <p:sp>
                <p:nvSpPr>
                  <p:cNvPr id="149" name="TextBox 148">
                    <a:extLst>
                      <a:ext uri="{FF2B5EF4-FFF2-40B4-BE49-F238E27FC236}">
                        <a16:creationId xmlns:a16="http://schemas.microsoft.com/office/drawing/2014/main" id="{D50A4122-304D-43D7-9DDF-2D7F580F7EBD}"/>
                      </a:ext>
                    </a:extLst>
                  </p:cNvPr>
                  <p:cNvSpPr txBox="1"/>
                  <p:nvPr/>
                </p:nvSpPr>
                <p:spPr>
                  <a:xfrm>
                    <a:off x="2142603" y="1577965"/>
                    <a:ext cx="980922" cy="646060"/>
                  </a:xfrm>
                  <a:prstGeom prst="rect">
                    <a:avLst/>
                  </a:prstGeom>
                  <a:solidFill>
                    <a:schemeClr val="accent6">
                      <a:lumMod val="75000"/>
                    </a:schemeClr>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dirty="0">
                        <a:solidFill>
                          <a:prstClr val="white"/>
                        </a:solidFill>
                        <a:latin typeface="Calibri"/>
                        <a:cs typeface="+mn-cs"/>
                      </a:rPr>
                      <a:t>generically</a:t>
                    </a:r>
                  </a:p>
                  <a:p>
                    <a:pPr algn="ctr" eaLnBrk="1" fontAlgn="auto" hangingPunct="1">
                      <a:spcBef>
                        <a:spcPts val="0"/>
                      </a:spcBef>
                      <a:spcAft>
                        <a:spcPts val="0"/>
                      </a:spcAft>
                      <a:defRPr/>
                    </a:pPr>
                    <a:r>
                      <a:rPr lang="en-US" sz="1200" dirty="0">
                        <a:solidFill>
                          <a:prstClr val="white"/>
                        </a:solidFill>
                        <a:latin typeface="Calibri"/>
                        <a:cs typeface="+mn-cs"/>
                      </a:rPr>
                      <a:t>dependent </a:t>
                    </a:r>
                  </a:p>
                  <a:p>
                    <a:pPr algn="ctr" eaLnBrk="1" fontAlgn="auto" hangingPunct="1">
                      <a:spcBef>
                        <a:spcPts val="0"/>
                      </a:spcBef>
                      <a:spcAft>
                        <a:spcPts val="0"/>
                      </a:spcAft>
                      <a:defRPr/>
                    </a:pPr>
                    <a:r>
                      <a:rPr lang="en-US" sz="1200" dirty="0">
                        <a:solidFill>
                          <a:prstClr val="white"/>
                        </a:solidFill>
                        <a:latin typeface="Calibri"/>
                        <a:cs typeface="+mn-cs"/>
                      </a:rPr>
                      <a:t>continuant</a:t>
                    </a:r>
                  </a:p>
                </p:txBody>
              </p:sp>
              <p:cxnSp>
                <p:nvCxnSpPr>
                  <p:cNvPr id="150" name="Straight Arrow Connector 149">
                    <a:extLst>
                      <a:ext uri="{FF2B5EF4-FFF2-40B4-BE49-F238E27FC236}">
                        <a16:creationId xmlns:a16="http://schemas.microsoft.com/office/drawing/2014/main" id="{908746E9-39E6-4DEF-8527-F9FBF6C58711}"/>
                      </a:ext>
                    </a:extLst>
                  </p:cNvPr>
                  <p:cNvCxnSpPr>
                    <a:stCxn id="149" idx="1"/>
                    <a:endCxn id="91" idx="3"/>
                  </p:cNvCxnSpPr>
                  <p:nvPr/>
                </p:nvCxnSpPr>
                <p:spPr>
                  <a:xfrm flipH="1">
                    <a:off x="1969592" y="1901789"/>
                    <a:ext cx="173010" cy="827021"/>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2AB86DB8-76E6-42ED-8FED-B947B1E263FD}"/>
                      </a:ext>
                    </a:extLst>
                  </p:cNvPr>
                  <p:cNvCxnSpPr>
                    <a:stCxn id="118" idx="1"/>
                    <a:endCxn id="148" idx="3"/>
                  </p:cNvCxnSpPr>
                  <p:nvPr/>
                </p:nvCxnSpPr>
                <p:spPr>
                  <a:xfrm flipH="1">
                    <a:off x="3123525" y="3535194"/>
                    <a:ext cx="193645"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0395C6B2-2BEF-46DE-8716-6D76FBF0716E}"/>
                      </a:ext>
                    </a:extLst>
                  </p:cNvPr>
                  <p:cNvCxnSpPr>
                    <a:stCxn id="147" idx="1"/>
                    <a:endCxn id="91" idx="3"/>
                  </p:cNvCxnSpPr>
                  <p:nvPr/>
                </p:nvCxnSpPr>
                <p:spPr>
                  <a:xfrm flipH="1" flipV="1">
                    <a:off x="1969592" y="2728809"/>
                    <a:ext cx="173010" cy="1587"/>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84" name="TextBox 83">
                <a:extLst>
                  <a:ext uri="{FF2B5EF4-FFF2-40B4-BE49-F238E27FC236}">
                    <a16:creationId xmlns:a16="http://schemas.microsoft.com/office/drawing/2014/main" id="{57055B5A-5035-4229-BD38-6919894C09EF}"/>
                  </a:ext>
                </a:extLst>
              </p:cNvPr>
              <p:cNvSpPr txBox="1"/>
              <p:nvPr/>
            </p:nvSpPr>
            <p:spPr>
              <a:xfrm>
                <a:off x="3307934" y="2484360"/>
                <a:ext cx="1103141" cy="277789"/>
              </a:xfrm>
              <a:prstGeom prst="rect">
                <a:avLst/>
              </a:prstGeom>
              <a:solidFill>
                <a:schemeClr val="accent6">
                  <a:lumMod val="75000"/>
                </a:schemeClr>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dirty="0">
                    <a:solidFill>
                      <a:prstClr val="white"/>
                    </a:solidFill>
                    <a:latin typeface="Calibri"/>
                    <a:cs typeface="+mn-cs"/>
                  </a:rPr>
                  <a:t>function</a:t>
                </a:r>
              </a:p>
            </p:txBody>
          </p:sp>
          <p:cxnSp>
            <p:nvCxnSpPr>
              <p:cNvPr id="85" name="Straight Arrow Connector 84">
                <a:extLst>
                  <a:ext uri="{FF2B5EF4-FFF2-40B4-BE49-F238E27FC236}">
                    <a16:creationId xmlns:a16="http://schemas.microsoft.com/office/drawing/2014/main" id="{833FB958-FCD2-4A3F-AAAB-A38B72D9DCFE}"/>
                  </a:ext>
                </a:extLst>
              </p:cNvPr>
              <p:cNvCxnSpPr>
                <a:endCxn id="84" idx="1"/>
              </p:cNvCxnSpPr>
              <p:nvPr/>
            </p:nvCxnSpPr>
            <p:spPr>
              <a:xfrm flipV="1">
                <a:off x="3114289" y="2624049"/>
                <a:ext cx="193645" cy="169848"/>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89119E3F-ADEF-44D3-ACEE-AE8CE74189BA}"/>
                  </a:ext>
                </a:extLst>
              </p:cNvPr>
              <p:cNvSpPr txBox="1"/>
              <p:nvPr/>
            </p:nvSpPr>
            <p:spPr>
              <a:xfrm>
                <a:off x="3307934" y="2839931"/>
                <a:ext cx="1103141" cy="277789"/>
              </a:xfrm>
              <a:prstGeom prst="rect">
                <a:avLst/>
              </a:prstGeom>
              <a:solidFill>
                <a:schemeClr val="accent6">
                  <a:lumMod val="75000"/>
                </a:schemeClr>
              </a:solidFill>
              <a:ln w="19050">
                <a:solidFill>
                  <a:schemeClr val="tx2">
                    <a:lumMod val="60000"/>
                    <a:lumOff val="40000"/>
                  </a:schemeClr>
                </a:solidFill>
                <a:headEnd type="none" w="med" len="med"/>
                <a:tailEnd type="triangle" w="med" len="med"/>
              </a:ln>
            </p:spPr>
            <p:txBody>
              <a:bodyPr>
                <a:spAutoFit/>
              </a:bodyPr>
              <a:lstStyle/>
              <a:p>
                <a:pPr algn="ctr" eaLnBrk="1" fontAlgn="auto" hangingPunct="1">
                  <a:spcBef>
                    <a:spcPts val="0"/>
                  </a:spcBef>
                  <a:spcAft>
                    <a:spcPts val="0"/>
                  </a:spcAft>
                  <a:defRPr/>
                </a:pPr>
                <a:r>
                  <a:rPr lang="en-US" sz="1200" dirty="0">
                    <a:solidFill>
                      <a:prstClr val="white"/>
                    </a:solidFill>
                    <a:latin typeface="Calibri"/>
                    <a:cs typeface="+mn-cs"/>
                  </a:rPr>
                  <a:t>role</a:t>
                </a:r>
              </a:p>
            </p:txBody>
          </p:sp>
          <p:cxnSp>
            <p:nvCxnSpPr>
              <p:cNvPr id="87" name="Straight Arrow Connector 86">
                <a:extLst>
                  <a:ext uri="{FF2B5EF4-FFF2-40B4-BE49-F238E27FC236}">
                    <a16:creationId xmlns:a16="http://schemas.microsoft.com/office/drawing/2014/main" id="{E84DCB1C-B392-4913-B62D-978867763A41}"/>
                  </a:ext>
                </a:extLst>
              </p:cNvPr>
              <p:cNvCxnSpPr>
                <a:stCxn id="147" idx="3"/>
                <a:endCxn id="86" idx="1"/>
              </p:cNvCxnSpPr>
              <p:nvPr/>
            </p:nvCxnSpPr>
            <p:spPr>
              <a:xfrm>
                <a:off x="3114289" y="2806596"/>
                <a:ext cx="193645" cy="171436"/>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2" name="TextBox 81">
              <a:extLst>
                <a:ext uri="{FF2B5EF4-FFF2-40B4-BE49-F238E27FC236}">
                  <a16:creationId xmlns:a16="http://schemas.microsoft.com/office/drawing/2014/main" id="{FD1A2599-9FAD-49E5-8BC9-684F28BB59C3}"/>
                </a:ext>
              </a:extLst>
            </p:cNvPr>
            <p:cNvSpPr txBox="1"/>
            <p:nvPr/>
          </p:nvSpPr>
          <p:spPr>
            <a:xfrm>
              <a:off x="4745985" y="5735271"/>
              <a:ext cx="1834865" cy="277789"/>
            </a:xfrm>
            <a:prstGeom prst="rect">
              <a:avLst/>
            </a:prstGeom>
            <a:solidFill>
              <a:schemeClr val="accent1">
                <a:lumMod val="75000"/>
              </a:schemeClr>
            </a:solidFill>
            <a:ln w="19050">
              <a:solidFill>
                <a:schemeClr val="tx2">
                  <a:lumMod val="60000"/>
                  <a:lumOff val="40000"/>
                </a:schemeClr>
              </a:solidFill>
              <a:headEnd type="none" w="med" len="med"/>
              <a:tailEnd type="triangle" w="med" len="med"/>
            </a:ln>
          </p:spPr>
          <p:txBody>
            <a:bodyPr wrap="none">
              <a:spAutoFit/>
            </a:bodyPr>
            <a:lstStyle/>
            <a:p>
              <a:pPr algn="ctr" eaLnBrk="1" fontAlgn="auto" hangingPunct="1">
                <a:spcBef>
                  <a:spcPts val="0"/>
                </a:spcBef>
                <a:spcAft>
                  <a:spcPts val="0"/>
                </a:spcAft>
                <a:defRPr/>
              </a:pPr>
              <a:r>
                <a:rPr lang="en-US" sz="1200" dirty="0">
                  <a:solidFill>
                    <a:prstClr val="white"/>
                  </a:solidFill>
                  <a:latin typeface="Calibri"/>
                  <a:cs typeface="+mn-cs"/>
                </a:rPr>
                <a:t>human subject enrollment</a:t>
              </a:r>
            </a:p>
          </p:txBody>
        </p:sp>
      </p:grpSp>
      <p:sp>
        <p:nvSpPr>
          <p:cNvPr id="103" name="Title 1">
            <a:extLst>
              <a:ext uri="{FF2B5EF4-FFF2-40B4-BE49-F238E27FC236}">
                <a16:creationId xmlns:a16="http://schemas.microsoft.com/office/drawing/2014/main" id="{1286F1B4-F83D-449B-A5BA-F4B2A57127CA}"/>
              </a:ext>
            </a:extLst>
          </p:cNvPr>
          <p:cNvSpPr txBox="1">
            <a:spLocks/>
          </p:cNvSpPr>
          <p:nvPr/>
        </p:nvSpPr>
        <p:spPr>
          <a:xfrm>
            <a:off x="609600" y="76200"/>
            <a:ext cx="8153400" cy="715963"/>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sz="3200" dirty="0">
                <a:solidFill>
                  <a:prstClr val="black"/>
                </a:solidFill>
              </a:rPr>
              <a:t>Partial high level class overview of OBI</a:t>
            </a:r>
          </a:p>
        </p:txBody>
      </p:sp>
      <p:cxnSp>
        <p:nvCxnSpPr>
          <p:cNvPr id="3" name="Straight Connector 2">
            <a:extLst>
              <a:ext uri="{FF2B5EF4-FFF2-40B4-BE49-F238E27FC236}">
                <a16:creationId xmlns:a16="http://schemas.microsoft.com/office/drawing/2014/main" id="{04917056-A0ED-4C45-ACBD-B65DF2EA8EA9}"/>
              </a:ext>
            </a:extLst>
          </p:cNvPr>
          <p:cNvCxnSpPr/>
          <p:nvPr/>
        </p:nvCxnSpPr>
        <p:spPr>
          <a:xfrm>
            <a:off x="3157538" y="1066800"/>
            <a:ext cx="42862" cy="345122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B89CA4-611D-4D9E-96A3-7D233D657B0B}"/>
              </a:ext>
            </a:extLst>
          </p:cNvPr>
          <p:cNvCxnSpPr/>
          <p:nvPr/>
        </p:nvCxnSpPr>
        <p:spPr>
          <a:xfrm flipH="1">
            <a:off x="1981200" y="4489450"/>
            <a:ext cx="1219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5E7421-6BF5-4725-A598-FA765366748E}"/>
              </a:ext>
            </a:extLst>
          </p:cNvPr>
          <p:cNvCxnSpPr/>
          <p:nvPr/>
        </p:nvCxnSpPr>
        <p:spPr>
          <a:xfrm>
            <a:off x="1981200" y="5106988"/>
            <a:ext cx="0" cy="151288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61CD363-49DC-41F4-BE1C-C727EE884162}"/>
              </a:ext>
            </a:extLst>
          </p:cNvPr>
          <p:cNvSpPr txBox="1"/>
          <p:nvPr/>
        </p:nvSpPr>
        <p:spPr>
          <a:xfrm>
            <a:off x="304800" y="5791200"/>
            <a:ext cx="1447800" cy="646113"/>
          </a:xfrm>
          <a:prstGeom prst="rect">
            <a:avLst/>
          </a:prstGeom>
          <a:noFill/>
        </p:spPr>
        <p:txBody>
          <a:bodyPr>
            <a:spAutoFit/>
          </a:bodyPr>
          <a:lstStyle/>
          <a:p>
            <a:pPr eaLnBrk="1" fontAlgn="auto" hangingPunct="1">
              <a:spcBef>
                <a:spcPts val="0"/>
              </a:spcBef>
              <a:spcAft>
                <a:spcPts val="0"/>
              </a:spcAft>
              <a:defRPr/>
            </a:pPr>
            <a:r>
              <a:rPr lang="en-US" dirty="0">
                <a:solidFill>
                  <a:prstClr val="black"/>
                </a:solidFill>
                <a:latin typeface="Calibri"/>
                <a:cs typeface="+mn-cs"/>
              </a:rPr>
              <a:t>Upper level ontology</a:t>
            </a:r>
          </a:p>
        </p:txBody>
      </p:sp>
      <p:sp>
        <p:nvSpPr>
          <p:cNvPr id="160" name="TextBox 159">
            <a:extLst>
              <a:ext uri="{FF2B5EF4-FFF2-40B4-BE49-F238E27FC236}">
                <a16:creationId xmlns:a16="http://schemas.microsoft.com/office/drawing/2014/main" id="{0675A7C6-E7C3-4787-9387-F6851DDF1FBB}"/>
              </a:ext>
            </a:extLst>
          </p:cNvPr>
          <p:cNvSpPr txBox="1"/>
          <p:nvPr/>
        </p:nvSpPr>
        <p:spPr>
          <a:xfrm>
            <a:off x="2419350" y="6227763"/>
            <a:ext cx="5819775" cy="368300"/>
          </a:xfrm>
          <a:prstGeom prst="rect">
            <a:avLst/>
          </a:prstGeom>
          <a:noFill/>
        </p:spPr>
        <p:txBody>
          <a:bodyPr>
            <a:spAutoFit/>
          </a:bodyPr>
          <a:lstStyle/>
          <a:p>
            <a:pPr eaLnBrk="1" fontAlgn="auto" hangingPunct="1">
              <a:spcBef>
                <a:spcPts val="0"/>
              </a:spcBef>
              <a:spcAft>
                <a:spcPts val="0"/>
              </a:spcAft>
              <a:defRPr/>
            </a:pPr>
            <a:r>
              <a:rPr lang="en-US" dirty="0">
                <a:solidFill>
                  <a:prstClr val="black"/>
                </a:solidFill>
                <a:latin typeface="Calibri"/>
                <a:cs typeface="+mn-cs"/>
              </a:rPr>
              <a:t>OBI imports foundry ontologies </a:t>
            </a:r>
          </a:p>
        </p:txBody>
      </p:sp>
      <p:sp>
        <p:nvSpPr>
          <p:cNvPr id="4" name="Slide Number Placeholder 3">
            <a:extLst>
              <a:ext uri="{FF2B5EF4-FFF2-40B4-BE49-F238E27FC236}">
                <a16:creationId xmlns:a16="http://schemas.microsoft.com/office/drawing/2014/main" id="{7C17CEA5-A5DA-445D-ADEA-AA42E874F59C}"/>
              </a:ext>
            </a:extLst>
          </p:cNvPr>
          <p:cNvSpPr>
            <a:spLocks noGrp="1"/>
          </p:cNvSpPr>
          <p:nvPr>
            <p:ph type="sldNum" sz="quarter" idx="12"/>
          </p:nvPr>
        </p:nvSpPr>
        <p:spPr/>
        <p:txBody>
          <a:bodyPr/>
          <a:lstStyle/>
          <a:p>
            <a:pPr>
              <a:defRPr/>
            </a:pPr>
            <a:fld id="{B9EB9325-D7CC-4E4C-8EE5-D60A83AA3E41}" type="slidenum">
              <a:rPr lang="en-US"/>
              <a:pPr>
                <a:defRPr/>
              </a:pPr>
              <a:t>142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0" grpId="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65CFAE6-6085-49EE-ACE2-E510FC183DA2}"/>
              </a:ext>
            </a:extLst>
          </p:cNvPr>
          <p:cNvGraphicFramePr>
            <a:graphicFrameLocks noGrp="1"/>
          </p:cNvGraphicFramePr>
          <p:nvPr/>
        </p:nvGraphicFramePr>
        <p:xfrm>
          <a:off x="0" y="1371600"/>
          <a:ext cx="9144000" cy="4224338"/>
        </p:xfrm>
        <a:graphic>
          <a:graphicData uri="http://schemas.openxmlformats.org/drawingml/2006/table">
            <a:tbl>
              <a:tblPr>
                <a:tableStyleId>{5C22544A-7EE6-4342-B048-85BDC9FD1C3A}</a:tableStyleId>
              </a:tblPr>
              <a:tblGrid>
                <a:gridCol w="36576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707233">
                <a:tc>
                  <a:txBody>
                    <a:bodyPr/>
                    <a:lstStyle/>
                    <a:p>
                      <a:pPr marL="0" marR="0" algn="l">
                        <a:spcBef>
                          <a:spcPts val="0"/>
                        </a:spcBef>
                        <a:spcAft>
                          <a:spcPts val="0"/>
                        </a:spcAft>
                      </a:pPr>
                      <a:r>
                        <a:rPr lang="en-US" sz="1800" b="1" dirty="0">
                          <a:effectLst/>
                        </a:rPr>
                        <a:t>OWL annotation property </a:t>
                      </a:r>
                      <a:endParaRPr lang="en-US" sz="18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b="1">
                          <a:effectLst/>
                        </a:rPr>
                        <a:t>Example</a:t>
                      </a:r>
                      <a:endParaRPr lang="en-US" sz="1800" b="1">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19736">
                <a:tc>
                  <a:txBody>
                    <a:bodyPr/>
                    <a:lstStyle/>
                    <a:p>
                      <a:pPr marL="0" marR="0" algn="l">
                        <a:spcBef>
                          <a:spcPts val="0"/>
                        </a:spcBef>
                        <a:spcAft>
                          <a:spcPts val="0"/>
                        </a:spcAft>
                      </a:pPr>
                      <a:r>
                        <a:rPr lang="en-US" sz="1800" dirty="0">
                          <a:effectLst/>
                        </a:rPr>
                        <a:t>Preferred Term*</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rPr>
                        <a:t>glucometer</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959211">
                <a:tc>
                  <a:txBody>
                    <a:bodyPr/>
                    <a:lstStyle/>
                    <a:p>
                      <a:pPr marL="0" marR="0" algn="l">
                        <a:spcBef>
                          <a:spcPts val="0"/>
                        </a:spcBef>
                        <a:spcAft>
                          <a:spcPts val="0"/>
                        </a:spcAft>
                      </a:pPr>
                      <a:r>
                        <a:rPr lang="en-US" sz="1800" dirty="0">
                          <a:effectLst/>
                        </a:rPr>
                        <a:t>Definition*</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dirty="0">
                          <a:effectLst/>
                        </a:rPr>
                        <a:t>A measurement device with the function to measure and record the level/amount of glucose in a blood sample</a:t>
                      </a:r>
                      <a:endParaRPr lang="en-US"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639474">
                <a:tc>
                  <a:txBody>
                    <a:bodyPr/>
                    <a:lstStyle/>
                    <a:p>
                      <a:pPr marL="0" marR="0" algn="l">
                        <a:spcBef>
                          <a:spcPts val="0"/>
                        </a:spcBef>
                        <a:spcAft>
                          <a:spcPts val="0"/>
                        </a:spcAft>
                      </a:pPr>
                      <a:r>
                        <a:rPr lang="en-US" sz="1800">
                          <a:effectLst/>
                        </a:rPr>
                        <a:t>Term Editor*</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rPr>
                        <a:t>PERSON:Frank Gibson</a:t>
                      </a:r>
                      <a:br>
                        <a:rPr lang="en-US" sz="1800">
                          <a:effectLst/>
                        </a:rPr>
                      </a:br>
                      <a:r>
                        <a:rPr lang="en-US" sz="1800">
                          <a:effectLst/>
                        </a:rPr>
                        <a:t>PERSON:Helen Parkinson </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19736">
                <a:tc>
                  <a:txBody>
                    <a:bodyPr/>
                    <a:lstStyle/>
                    <a:p>
                      <a:pPr marL="0" marR="0" algn="l">
                        <a:spcBef>
                          <a:spcPts val="0"/>
                        </a:spcBef>
                        <a:spcAft>
                          <a:spcPts val="0"/>
                        </a:spcAft>
                      </a:pPr>
                      <a:r>
                        <a:rPr lang="en-US" sz="1800">
                          <a:effectLst/>
                        </a:rPr>
                        <a:t>Definition Source*</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dirty="0">
                          <a:effectLst/>
                        </a:rPr>
                        <a:t>http://en.wikipedia.org/wiki/Glucose_meter</a:t>
                      </a:r>
                      <a:endParaRPr lang="en-US"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19736">
                <a:tc>
                  <a:txBody>
                    <a:bodyPr/>
                    <a:lstStyle/>
                    <a:p>
                      <a:pPr marL="0" marR="0" algn="l">
                        <a:spcBef>
                          <a:spcPts val="0"/>
                        </a:spcBef>
                        <a:spcAft>
                          <a:spcPts val="0"/>
                        </a:spcAft>
                      </a:pPr>
                      <a:r>
                        <a:rPr lang="en-US" sz="1800">
                          <a:effectLst/>
                        </a:rPr>
                        <a:t>Curation Status*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rPr>
                        <a:t>Ready for release</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639474">
                <a:tc>
                  <a:txBody>
                    <a:bodyPr/>
                    <a:lstStyle/>
                    <a:p>
                      <a:pPr marL="0" marR="0" algn="l">
                        <a:spcBef>
                          <a:spcPts val="0"/>
                        </a:spcBef>
                        <a:spcAft>
                          <a:spcPts val="0"/>
                        </a:spcAft>
                      </a:pPr>
                      <a:r>
                        <a:rPr lang="en-US" sz="1800">
                          <a:effectLst/>
                        </a:rPr>
                        <a:t>Example of usage</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rPr>
                        <a:t>Diabetic patients use glucometers to determine their glucose levels</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19736">
                <a:tc>
                  <a:txBody>
                    <a:bodyPr/>
                    <a:lstStyle/>
                    <a:p>
                      <a:pPr marL="0" marR="0" algn="l">
                        <a:spcBef>
                          <a:spcPts val="0"/>
                        </a:spcBef>
                        <a:spcAft>
                          <a:spcPts val="0"/>
                        </a:spcAft>
                      </a:pPr>
                      <a:r>
                        <a:rPr lang="en-US" sz="1800">
                          <a:effectLst/>
                        </a:rPr>
                        <a:t>Alternative Term</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dirty="0">
                          <a:effectLst/>
                        </a:rPr>
                        <a:t>glucose meter</a:t>
                      </a:r>
                      <a:endParaRPr lang="en-US"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7"/>
                  </a:ext>
                </a:extLst>
              </a:tr>
            </a:tbl>
          </a:graphicData>
        </a:graphic>
      </p:graphicFrame>
      <p:sp>
        <p:nvSpPr>
          <p:cNvPr id="3" name="TextBox 2">
            <a:extLst>
              <a:ext uri="{FF2B5EF4-FFF2-40B4-BE49-F238E27FC236}">
                <a16:creationId xmlns:a16="http://schemas.microsoft.com/office/drawing/2014/main" id="{03D6BBB1-B210-4595-ABD4-515261C856F5}"/>
              </a:ext>
            </a:extLst>
          </p:cNvPr>
          <p:cNvSpPr txBox="1"/>
          <p:nvPr/>
        </p:nvSpPr>
        <p:spPr>
          <a:xfrm>
            <a:off x="7391400" y="5791200"/>
            <a:ext cx="1981200" cy="369888"/>
          </a:xfrm>
          <a:prstGeom prst="rect">
            <a:avLst/>
          </a:prstGeom>
          <a:noFill/>
        </p:spPr>
        <p:txBody>
          <a:bodyPr>
            <a:spAutoFit/>
          </a:bodyPr>
          <a:lstStyle/>
          <a:p>
            <a:pPr eaLnBrk="1" fontAlgn="auto" hangingPunct="1">
              <a:spcBef>
                <a:spcPts val="0"/>
              </a:spcBef>
              <a:spcAft>
                <a:spcPts val="0"/>
              </a:spcAft>
              <a:defRPr/>
            </a:pPr>
            <a:r>
              <a:rPr lang="en-US" dirty="0">
                <a:solidFill>
                  <a:prstClr val="black"/>
                </a:solidFill>
                <a:latin typeface="Calibri"/>
                <a:cs typeface="+mn-cs"/>
              </a:rPr>
              <a:t>* required</a:t>
            </a:r>
          </a:p>
        </p:txBody>
      </p:sp>
      <p:sp>
        <p:nvSpPr>
          <p:cNvPr id="361504" name="Title 3">
            <a:extLst>
              <a:ext uri="{FF2B5EF4-FFF2-40B4-BE49-F238E27FC236}">
                <a16:creationId xmlns:a16="http://schemas.microsoft.com/office/drawing/2014/main" id="{C4A1D9E0-3B23-4F1C-BA06-9EE902CF4676}"/>
              </a:ext>
            </a:extLst>
          </p:cNvPr>
          <p:cNvSpPr>
            <a:spLocks noGrp="1" noChangeArrowheads="1"/>
          </p:cNvSpPr>
          <p:nvPr>
            <p:ph type="title"/>
          </p:nvPr>
        </p:nvSpPr>
        <p:spPr>
          <a:xfrm>
            <a:off x="457200" y="98425"/>
            <a:ext cx="8229600" cy="1143000"/>
          </a:xfrm>
        </p:spPr>
        <p:txBody>
          <a:bodyPr/>
          <a:lstStyle/>
          <a:p>
            <a:pPr eaLnBrk="1" hangingPunct="1"/>
            <a:r>
              <a:rPr lang="en-US" altLang="en-US" sz="3600"/>
              <a:t>Example metadata for OBI term</a:t>
            </a:r>
          </a:p>
        </p:txBody>
      </p:sp>
      <p:sp>
        <p:nvSpPr>
          <p:cNvPr id="6" name="Slide Number Placeholder 5">
            <a:extLst>
              <a:ext uri="{FF2B5EF4-FFF2-40B4-BE49-F238E27FC236}">
                <a16:creationId xmlns:a16="http://schemas.microsoft.com/office/drawing/2014/main" id="{D6F1DDC2-2E9D-41A0-9C21-A716EADDACFF}"/>
              </a:ext>
            </a:extLst>
          </p:cNvPr>
          <p:cNvSpPr>
            <a:spLocks noGrp="1"/>
          </p:cNvSpPr>
          <p:nvPr>
            <p:ph type="sldNum" sz="quarter" idx="12"/>
          </p:nvPr>
        </p:nvSpPr>
        <p:spPr/>
        <p:txBody>
          <a:bodyPr/>
          <a:lstStyle/>
          <a:p>
            <a:pPr>
              <a:defRPr/>
            </a:pPr>
            <a:fld id="{6F4C4D74-97F7-4431-A757-F88B9D26152C}" type="slidenum">
              <a:rPr lang="en-US"/>
              <a:pPr>
                <a:defRPr/>
              </a:pPr>
              <a:t>143</a:t>
            </a:fld>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362498" name="Title 1">
            <a:extLst>
              <a:ext uri="{FF2B5EF4-FFF2-40B4-BE49-F238E27FC236}">
                <a16:creationId xmlns:a16="http://schemas.microsoft.com/office/drawing/2014/main" id="{97F65C2C-2292-47BD-8110-F75E5343D49F}"/>
              </a:ext>
            </a:extLst>
          </p:cNvPr>
          <p:cNvSpPr>
            <a:spLocks noGrp="1" noChangeArrowheads="1"/>
          </p:cNvSpPr>
          <p:nvPr>
            <p:ph type="title"/>
          </p:nvPr>
        </p:nvSpPr>
        <p:spPr/>
        <p:txBody>
          <a:bodyPr/>
          <a:lstStyle/>
          <a:p>
            <a:pPr eaLnBrk="1" hangingPunct="1"/>
            <a:r>
              <a:rPr lang="en-US" altLang="en-US"/>
              <a:t>Example logical definition</a:t>
            </a:r>
          </a:p>
        </p:txBody>
      </p:sp>
      <p:pic>
        <p:nvPicPr>
          <p:cNvPr id="362499" name="Picture 2">
            <a:extLst>
              <a:ext uri="{FF2B5EF4-FFF2-40B4-BE49-F238E27FC236}">
                <a16:creationId xmlns:a16="http://schemas.microsoft.com/office/drawing/2014/main" id="{598FC6BC-4E14-4C43-B0BF-3309BD333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083" t="15926" r="56252" b="52223"/>
          <a:stretch>
            <a:fillRect/>
          </a:stretch>
        </p:blipFill>
        <p:spPr bwMode="auto">
          <a:xfrm>
            <a:off x="0" y="1208088"/>
            <a:ext cx="9067800" cy="443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A5AAF783-FBFF-4D2F-AC37-FBABF417362B}"/>
              </a:ext>
            </a:extLst>
          </p:cNvPr>
          <p:cNvSpPr txBox="1"/>
          <p:nvPr/>
        </p:nvSpPr>
        <p:spPr>
          <a:xfrm>
            <a:off x="914400" y="5956300"/>
            <a:ext cx="7239000" cy="400050"/>
          </a:xfrm>
          <a:prstGeom prst="rect">
            <a:avLst/>
          </a:prstGeom>
          <a:noFill/>
        </p:spPr>
        <p:txBody>
          <a:bodyPr>
            <a:spAutoFit/>
          </a:bodyPr>
          <a:lstStyle/>
          <a:p>
            <a:pPr eaLnBrk="1" fontAlgn="auto" hangingPunct="1">
              <a:spcBef>
                <a:spcPts val="0"/>
              </a:spcBef>
              <a:spcAft>
                <a:spcPts val="0"/>
              </a:spcAft>
              <a:defRPr/>
            </a:pPr>
            <a:r>
              <a:rPr lang="en-US" sz="2000" dirty="0">
                <a:solidFill>
                  <a:prstClr val="black"/>
                </a:solidFill>
                <a:latin typeface="Calibri"/>
                <a:cs typeface="+mn-cs"/>
              </a:rPr>
              <a:t>Asserted single inheritance hierarchy. Inferred multiple inheritance</a:t>
            </a:r>
          </a:p>
        </p:txBody>
      </p:sp>
      <p:sp>
        <p:nvSpPr>
          <p:cNvPr id="6" name="Slide Number Placeholder 5">
            <a:extLst>
              <a:ext uri="{FF2B5EF4-FFF2-40B4-BE49-F238E27FC236}">
                <a16:creationId xmlns:a16="http://schemas.microsoft.com/office/drawing/2014/main" id="{F532E780-2713-4E0D-A60C-D59253F8B948}"/>
              </a:ext>
            </a:extLst>
          </p:cNvPr>
          <p:cNvSpPr>
            <a:spLocks noGrp="1"/>
          </p:cNvSpPr>
          <p:nvPr>
            <p:ph type="sldNum" sz="quarter" idx="12"/>
          </p:nvPr>
        </p:nvSpPr>
        <p:spPr/>
        <p:txBody>
          <a:bodyPr/>
          <a:lstStyle/>
          <a:p>
            <a:pPr>
              <a:defRPr/>
            </a:pPr>
            <a:fld id="{5FB5D62A-C0F0-406F-8DF9-2782E792F4ED}" type="slidenum">
              <a:rPr lang="en-US"/>
              <a:pPr>
                <a:defRPr/>
              </a:pPr>
              <a:t>144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14338" name="Rectangle 26">
            <a:extLst>
              <a:ext uri="{FF2B5EF4-FFF2-40B4-BE49-F238E27FC236}">
                <a16:creationId xmlns:a16="http://schemas.microsoft.com/office/drawing/2014/main" id="{2AE88795-F690-4B1B-93DD-FFB97D21BAB0}"/>
              </a:ext>
            </a:extLst>
          </p:cNvPr>
          <p:cNvSpPr>
            <a:spLocks noChangeArrowheads="1"/>
          </p:cNvSpPr>
          <p:nvPr/>
        </p:nvSpPr>
        <p:spPr bwMode="auto">
          <a:xfrm>
            <a:off x="239713" y="1209675"/>
            <a:ext cx="4283075" cy="2924175"/>
          </a:xfrm>
          <a:prstGeom prst="rect">
            <a:avLst/>
          </a:prstGeom>
          <a:solidFill>
            <a:srgbClr val="F9F8D8"/>
          </a:solidFill>
          <a:ln>
            <a:noFill/>
          </a:ln>
          <a:extLst>
            <a:ext uri="{91240B29-F687-4f45-9708-019B960494DF}"/>
          </a:extLst>
        </p:spPr>
        <p:txBody>
          <a:bodyPr lIns="18276" tIns="18276" rIns="18276" bIns="18276" anchor="ctr"/>
          <a:lstStyle>
            <a:lvl1pPr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eaLnBrk="1" fontAlgn="auto" hangingPunct="1">
              <a:spcBef>
                <a:spcPts val="0"/>
              </a:spcBef>
              <a:spcAft>
                <a:spcPts val="0"/>
              </a:spcAft>
              <a:defRPr/>
            </a:pPr>
            <a:endParaRPr lang="en-US" altLang="en-US" sz="1803">
              <a:solidFill>
                <a:prstClr val="black"/>
              </a:solidFill>
              <a:cs typeface="+mn-cs"/>
            </a:endParaRPr>
          </a:p>
        </p:txBody>
      </p:sp>
      <p:pic>
        <p:nvPicPr>
          <p:cNvPr id="363523" name="Picture 97" descr="Mouse 03">
            <a:extLst>
              <a:ext uri="{FF2B5EF4-FFF2-40B4-BE49-F238E27FC236}">
                <a16:creationId xmlns:a16="http://schemas.microsoft.com/office/drawing/2014/main" id="{43C4665D-12FE-4636-A31F-23D06FBE9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88" y="2112963"/>
            <a:ext cx="1587500"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7">
            <a:extLst>
              <a:ext uri="{FF2B5EF4-FFF2-40B4-BE49-F238E27FC236}">
                <a16:creationId xmlns:a16="http://schemas.microsoft.com/office/drawing/2014/main" id="{738A174B-F38B-4D66-9182-87D083C3E818}"/>
              </a:ext>
            </a:extLst>
          </p:cNvPr>
          <p:cNvSpPr>
            <a:spLocks noChangeArrowheads="1"/>
          </p:cNvSpPr>
          <p:nvPr/>
        </p:nvSpPr>
        <p:spPr bwMode="auto">
          <a:xfrm>
            <a:off x="3463925" y="1700213"/>
            <a:ext cx="5441950" cy="2998787"/>
          </a:xfrm>
          <a:prstGeom prst="rect">
            <a:avLst/>
          </a:prstGeom>
          <a:solidFill>
            <a:srgbClr val="F9F8D8"/>
          </a:solidFill>
          <a:ln w="12700" algn="ctr">
            <a:solidFill>
              <a:schemeClr val="accent2">
                <a:lumMod val="60000"/>
                <a:lumOff val="40000"/>
              </a:schemeClr>
            </a:solidFill>
            <a:miter lim="800000"/>
            <a:headEnd/>
            <a:tailEnd/>
          </a:ln>
        </p:spPr>
        <p:txBody>
          <a:bodyPr lIns="18276" tIns="18276" rIns="18276" bIns="18276" anchor="ctr"/>
          <a:lstStyle/>
          <a:p>
            <a:pPr eaLnBrk="1" fontAlgn="auto" hangingPunct="1">
              <a:spcBef>
                <a:spcPts val="0"/>
              </a:spcBef>
              <a:spcAft>
                <a:spcPts val="0"/>
              </a:spcAft>
              <a:defRPr/>
            </a:pPr>
            <a:endParaRPr lang="en-US" sz="2496">
              <a:solidFill>
                <a:prstClr val="black"/>
              </a:solidFill>
              <a:latin typeface="Arial" charset="0"/>
              <a:ea typeface="ＭＳ Ｐゴシック" charset="0"/>
              <a:cs typeface="+mn-cs"/>
            </a:endParaRPr>
          </a:p>
        </p:txBody>
      </p:sp>
      <p:sp>
        <p:nvSpPr>
          <p:cNvPr id="2053" name="Rectangle 93">
            <a:extLst>
              <a:ext uri="{FF2B5EF4-FFF2-40B4-BE49-F238E27FC236}">
                <a16:creationId xmlns:a16="http://schemas.microsoft.com/office/drawing/2014/main" id="{D3CD5DD4-E7DD-4C4C-B9D6-46A68125D87E}"/>
              </a:ext>
            </a:extLst>
          </p:cNvPr>
          <p:cNvSpPr>
            <a:spLocks noChangeArrowheads="1"/>
          </p:cNvSpPr>
          <p:nvPr/>
        </p:nvSpPr>
        <p:spPr bwMode="auto">
          <a:xfrm>
            <a:off x="239713" y="1209675"/>
            <a:ext cx="4283075" cy="2924175"/>
          </a:xfrm>
          <a:prstGeom prst="rect">
            <a:avLst/>
          </a:prstGeom>
          <a:noFill/>
          <a:ln w="12700" algn="ctr">
            <a:solidFill>
              <a:schemeClr val="accent2">
                <a:lumMod val="60000"/>
                <a:lumOff val="40000"/>
              </a:schemeClr>
            </a:solidFill>
            <a:miter lim="800000"/>
            <a:headEnd/>
            <a:tailEnd/>
          </a:ln>
        </p:spPr>
        <p:txBody>
          <a:bodyPr lIns="18276" tIns="18276" rIns="18276" bIns="18276" anchor="ctr"/>
          <a:lstStyle/>
          <a:p>
            <a:pPr eaLnBrk="1" fontAlgn="auto" hangingPunct="1">
              <a:spcBef>
                <a:spcPts val="0"/>
              </a:spcBef>
              <a:spcAft>
                <a:spcPts val="0"/>
              </a:spcAft>
              <a:defRPr/>
            </a:pPr>
            <a:endParaRPr lang="en-US" sz="2496">
              <a:solidFill>
                <a:prstClr val="black"/>
              </a:solidFill>
              <a:latin typeface="Arial" charset="0"/>
              <a:ea typeface="ＭＳ Ｐゴシック" charset="0"/>
              <a:cs typeface="+mn-cs"/>
            </a:endParaRPr>
          </a:p>
        </p:txBody>
      </p:sp>
      <p:sp>
        <p:nvSpPr>
          <p:cNvPr id="14342" name="Line 87">
            <a:extLst>
              <a:ext uri="{FF2B5EF4-FFF2-40B4-BE49-F238E27FC236}">
                <a16:creationId xmlns:a16="http://schemas.microsoft.com/office/drawing/2014/main" id="{055C5CC7-5349-428A-8A1B-6BA61EAABC3D}"/>
              </a:ext>
            </a:extLst>
          </p:cNvPr>
          <p:cNvSpPr>
            <a:spLocks noChangeShapeType="1"/>
          </p:cNvSpPr>
          <p:nvPr/>
        </p:nvSpPr>
        <p:spPr bwMode="auto">
          <a:xfrm flipH="1">
            <a:off x="6530975" y="5811838"/>
            <a:ext cx="1030288" cy="0"/>
          </a:xfrm>
          <a:prstGeom prst="line">
            <a:avLst/>
          </a:prstGeom>
          <a:noFill/>
          <a:ln w="19050">
            <a:solidFill>
              <a:srgbClr val="0066CC"/>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43" name="Rectangle 76">
            <a:extLst>
              <a:ext uri="{FF2B5EF4-FFF2-40B4-BE49-F238E27FC236}">
                <a16:creationId xmlns:a16="http://schemas.microsoft.com/office/drawing/2014/main" id="{99099590-AEBF-4844-83ED-C77A24CC255D}"/>
              </a:ext>
            </a:extLst>
          </p:cNvPr>
          <p:cNvSpPr>
            <a:spLocks noChangeArrowheads="1"/>
          </p:cNvSpPr>
          <p:nvPr/>
        </p:nvSpPr>
        <p:spPr bwMode="auto">
          <a:xfrm>
            <a:off x="5299075" y="1858963"/>
            <a:ext cx="1131888" cy="103187"/>
          </a:xfrm>
          <a:prstGeom prst="rect">
            <a:avLst/>
          </a:prstGeom>
          <a:solidFill>
            <a:srgbClr val="F9F8D8"/>
          </a:solidFill>
          <a:ln>
            <a:noFill/>
          </a:ln>
          <a:extLst>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248" b="1" i="1">
                <a:solidFill>
                  <a:prstClr val="black"/>
                </a:solidFill>
                <a:cs typeface="+mn-cs"/>
              </a:rPr>
              <a:t>Glucometer</a:t>
            </a:r>
          </a:p>
        </p:txBody>
      </p:sp>
      <p:sp>
        <p:nvSpPr>
          <p:cNvPr id="14344" name="Rectangle 77">
            <a:extLst>
              <a:ext uri="{FF2B5EF4-FFF2-40B4-BE49-F238E27FC236}">
                <a16:creationId xmlns:a16="http://schemas.microsoft.com/office/drawing/2014/main" id="{22CE25C2-25E5-4899-BDD1-20C0411E029D}"/>
              </a:ext>
            </a:extLst>
          </p:cNvPr>
          <p:cNvSpPr>
            <a:spLocks noChangeArrowheads="1"/>
          </p:cNvSpPr>
          <p:nvPr/>
        </p:nvSpPr>
        <p:spPr bwMode="auto">
          <a:xfrm>
            <a:off x="7424738" y="1738313"/>
            <a:ext cx="1408112" cy="471487"/>
          </a:xfrm>
          <a:prstGeom prst="rect">
            <a:avLst/>
          </a:prstGeom>
          <a:noFill/>
          <a:ln>
            <a:noFill/>
          </a:ln>
          <a:extLst>
            <a:ext uri="{909E8E84-426E-40dd-AFC4-6F175D3DCCD1}"/>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r" eaLnBrk="1" fontAlgn="auto" hangingPunct="1">
              <a:lnSpc>
                <a:spcPct val="90000"/>
              </a:lnSpc>
              <a:spcBef>
                <a:spcPts val="0"/>
              </a:spcBef>
              <a:spcAft>
                <a:spcPts val="0"/>
              </a:spcAft>
              <a:defRPr/>
            </a:pPr>
            <a:r>
              <a:rPr lang="en-US" altLang="en-US" sz="1387" b="1">
                <a:solidFill>
                  <a:srgbClr val="C0504D"/>
                </a:solidFill>
                <a:cs typeface="+mn-cs"/>
              </a:rPr>
              <a:t>Process: </a:t>
            </a:r>
            <a:br>
              <a:rPr lang="en-US" altLang="en-US" sz="1387" b="1">
                <a:solidFill>
                  <a:srgbClr val="C0504D"/>
                </a:solidFill>
                <a:cs typeface="+mn-cs"/>
              </a:rPr>
            </a:br>
            <a:r>
              <a:rPr lang="en-US" altLang="en-US" sz="1387" b="1">
                <a:solidFill>
                  <a:srgbClr val="C0504D"/>
                </a:solidFill>
                <a:cs typeface="+mn-cs"/>
              </a:rPr>
              <a:t>Analyte assay</a:t>
            </a:r>
          </a:p>
        </p:txBody>
      </p:sp>
      <p:sp>
        <p:nvSpPr>
          <p:cNvPr id="14345" name="Rectangle 78">
            <a:extLst>
              <a:ext uri="{FF2B5EF4-FFF2-40B4-BE49-F238E27FC236}">
                <a16:creationId xmlns:a16="http://schemas.microsoft.com/office/drawing/2014/main" id="{05C1618C-3FF1-4EBD-BE6C-F545530FB51F}"/>
              </a:ext>
            </a:extLst>
          </p:cNvPr>
          <p:cNvSpPr>
            <a:spLocks noChangeArrowheads="1"/>
          </p:cNvSpPr>
          <p:nvPr/>
        </p:nvSpPr>
        <p:spPr bwMode="auto">
          <a:xfrm>
            <a:off x="347663" y="1346200"/>
            <a:ext cx="1582737" cy="558800"/>
          </a:xfrm>
          <a:prstGeom prst="rect">
            <a:avLst/>
          </a:prstGeom>
          <a:noFill/>
          <a:ln>
            <a:noFill/>
          </a:ln>
          <a:extLst>
            <a:ext uri="{909E8E84-426E-40dd-AFC4-6F175D3DCCD1}"/>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eaLnBrk="1" fontAlgn="auto" hangingPunct="1">
              <a:lnSpc>
                <a:spcPct val="90000"/>
              </a:lnSpc>
              <a:spcBef>
                <a:spcPts val="0"/>
              </a:spcBef>
              <a:spcAft>
                <a:spcPts val="0"/>
              </a:spcAft>
              <a:defRPr/>
            </a:pPr>
            <a:r>
              <a:rPr lang="en-US" altLang="en-US" sz="1387" b="1">
                <a:solidFill>
                  <a:srgbClr val="C0504D"/>
                </a:solidFill>
                <a:cs typeface="+mn-cs"/>
              </a:rPr>
              <a:t>Process: </a:t>
            </a:r>
            <a:br>
              <a:rPr lang="en-US" altLang="en-US" sz="1387" b="1">
                <a:solidFill>
                  <a:srgbClr val="C0504D"/>
                </a:solidFill>
                <a:cs typeface="+mn-cs"/>
              </a:rPr>
            </a:br>
            <a:r>
              <a:rPr lang="en-US" altLang="en-US" sz="1387" b="1">
                <a:solidFill>
                  <a:srgbClr val="C0504D"/>
                </a:solidFill>
                <a:cs typeface="+mn-cs"/>
              </a:rPr>
              <a:t>Collecting specimen from organism</a:t>
            </a:r>
          </a:p>
        </p:txBody>
      </p:sp>
      <p:sp>
        <p:nvSpPr>
          <p:cNvPr id="14346" name="Line 38">
            <a:extLst>
              <a:ext uri="{FF2B5EF4-FFF2-40B4-BE49-F238E27FC236}">
                <a16:creationId xmlns:a16="http://schemas.microsoft.com/office/drawing/2014/main" id="{8C3CD0F0-B4AB-4D0C-A393-59A47B738ADE}"/>
              </a:ext>
            </a:extLst>
          </p:cNvPr>
          <p:cNvSpPr>
            <a:spLocks noChangeShapeType="1"/>
          </p:cNvSpPr>
          <p:nvPr/>
        </p:nvSpPr>
        <p:spPr bwMode="auto">
          <a:xfrm flipH="1">
            <a:off x="5900738" y="1103313"/>
            <a:ext cx="1208087" cy="539750"/>
          </a:xfrm>
          <a:prstGeom prst="line">
            <a:avLst/>
          </a:prstGeom>
          <a:noFill/>
          <a:ln w="19050">
            <a:solidFill>
              <a:srgbClr val="009900"/>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47" name="Line 39">
            <a:extLst>
              <a:ext uri="{FF2B5EF4-FFF2-40B4-BE49-F238E27FC236}">
                <a16:creationId xmlns:a16="http://schemas.microsoft.com/office/drawing/2014/main" id="{958117DC-43F8-4A3D-A180-B4FBB2FDA575}"/>
              </a:ext>
            </a:extLst>
          </p:cNvPr>
          <p:cNvSpPr>
            <a:spLocks noChangeShapeType="1"/>
          </p:cNvSpPr>
          <p:nvPr/>
        </p:nvSpPr>
        <p:spPr bwMode="auto">
          <a:xfrm flipV="1">
            <a:off x="1854200" y="4767263"/>
            <a:ext cx="2392363" cy="938212"/>
          </a:xfrm>
          <a:prstGeom prst="line">
            <a:avLst/>
          </a:prstGeom>
          <a:noFill/>
          <a:ln w="19050">
            <a:solidFill>
              <a:srgbClr val="009900"/>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48" name="Line 40">
            <a:extLst>
              <a:ext uri="{FF2B5EF4-FFF2-40B4-BE49-F238E27FC236}">
                <a16:creationId xmlns:a16="http://schemas.microsoft.com/office/drawing/2014/main" id="{2FB92CEB-D0F4-44AA-9C68-838C2FEE5F7B}"/>
              </a:ext>
            </a:extLst>
          </p:cNvPr>
          <p:cNvSpPr>
            <a:spLocks noChangeShapeType="1"/>
          </p:cNvSpPr>
          <p:nvPr/>
        </p:nvSpPr>
        <p:spPr bwMode="auto">
          <a:xfrm flipH="1" flipV="1">
            <a:off x="6118225" y="4727575"/>
            <a:ext cx="1497013" cy="966788"/>
          </a:xfrm>
          <a:prstGeom prst="line">
            <a:avLst/>
          </a:prstGeom>
          <a:noFill/>
          <a:ln w="19050">
            <a:solidFill>
              <a:srgbClr val="009900"/>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49" name="Line 41">
            <a:extLst>
              <a:ext uri="{FF2B5EF4-FFF2-40B4-BE49-F238E27FC236}">
                <a16:creationId xmlns:a16="http://schemas.microsoft.com/office/drawing/2014/main" id="{75744198-A80C-404F-8D07-F4C7B82FC2F3}"/>
              </a:ext>
            </a:extLst>
          </p:cNvPr>
          <p:cNvSpPr>
            <a:spLocks noChangeShapeType="1"/>
          </p:cNvSpPr>
          <p:nvPr/>
        </p:nvSpPr>
        <p:spPr bwMode="auto">
          <a:xfrm flipV="1">
            <a:off x="2157413" y="4486275"/>
            <a:ext cx="1306512" cy="695325"/>
          </a:xfrm>
          <a:prstGeom prst="line">
            <a:avLst/>
          </a:prstGeom>
          <a:noFill/>
          <a:ln w="19050">
            <a:solidFill>
              <a:srgbClr val="009900"/>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2063" name="AutoShape 21">
            <a:extLst>
              <a:ext uri="{FF2B5EF4-FFF2-40B4-BE49-F238E27FC236}">
                <a16:creationId xmlns:a16="http://schemas.microsoft.com/office/drawing/2014/main" id="{4DA4EB3E-C348-450D-AD5A-F5E33E04E18A}"/>
              </a:ext>
            </a:extLst>
          </p:cNvPr>
          <p:cNvSpPr>
            <a:spLocks noChangeArrowheads="1"/>
          </p:cNvSpPr>
          <p:nvPr/>
        </p:nvSpPr>
        <p:spPr bwMode="auto">
          <a:xfrm>
            <a:off x="7510463" y="5649913"/>
            <a:ext cx="1233487" cy="300037"/>
          </a:xfrm>
          <a:prstGeom prst="roundRect">
            <a:avLst>
              <a:gd name="adj" fmla="val 50000"/>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algn="ctr" defTabSz="913708" eaLnBrk="1" fontAlgn="auto" hangingPunct="1">
              <a:spcBef>
                <a:spcPct val="50000"/>
              </a:spcBef>
              <a:spcAft>
                <a:spcPts val="0"/>
              </a:spcAft>
              <a:defRPr/>
            </a:pPr>
            <a:r>
              <a:rPr lang="en-US" sz="1110" b="1">
                <a:solidFill>
                  <a:prstClr val="black"/>
                </a:solidFill>
                <a:latin typeface="Arial" charset="0"/>
                <a:ea typeface="ＭＳ Ｐゴシック" charset="0"/>
                <a:cs typeface="+mn-cs"/>
              </a:rPr>
              <a:t>Evaluant Role</a:t>
            </a:r>
          </a:p>
        </p:txBody>
      </p:sp>
      <p:sp>
        <p:nvSpPr>
          <p:cNvPr id="14351" name="Rectangle 31">
            <a:extLst>
              <a:ext uri="{FF2B5EF4-FFF2-40B4-BE49-F238E27FC236}">
                <a16:creationId xmlns:a16="http://schemas.microsoft.com/office/drawing/2014/main" id="{ECDE4A3A-586C-475D-8DEF-D82728476DE3}"/>
              </a:ext>
            </a:extLst>
          </p:cNvPr>
          <p:cNvSpPr>
            <a:spLocks noChangeArrowheads="1"/>
          </p:cNvSpPr>
          <p:nvPr/>
        </p:nvSpPr>
        <p:spPr bwMode="auto">
          <a:xfrm>
            <a:off x="6122988" y="1220788"/>
            <a:ext cx="933450" cy="163512"/>
          </a:xfrm>
          <a:prstGeom prst="rect">
            <a:avLst/>
          </a:prstGeom>
          <a:solidFill>
            <a:schemeClr val="bg1"/>
          </a:solidFill>
          <a:ln>
            <a:noFill/>
          </a:ln>
          <a:extLst>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is realized by</a:t>
            </a:r>
          </a:p>
        </p:txBody>
      </p:sp>
      <p:sp>
        <p:nvSpPr>
          <p:cNvPr id="14352" name="Rectangle 32">
            <a:extLst>
              <a:ext uri="{FF2B5EF4-FFF2-40B4-BE49-F238E27FC236}">
                <a16:creationId xmlns:a16="http://schemas.microsoft.com/office/drawing/2014/main" id="{6229B435-DFC5-44A0-BF03-D46FB035EE3E}"/>
              </a:ext>
            </a:extLst>
          </p:cNvPr>
          <p:cNvSpPr>
            <a:spLocks noChangeArrowheads="1"/>
          </p:cNvSpPr>
          <p:nvPr/>
        </p:nvSpPr>
        <p:spPr bwMode="auto">
          <a:xfrm>
            <a:off x="6805613" y="5348288"/>
            <a:ext cx="933450" cy="163512"/>
          </a:xfrm>
          <a:prstGeom prst="rect">
            <a:avLst/>
          </a:prstGeom>
          <a:solidFill>
            <a:schemeClr val="bg1"/>
          </a:solidFill>
          <a:ln>
            <a:noFill/>
          </a:ln>
          <a:extLst>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is realized by</a:t>
            </a:r>
          </a:p>
        </p:txBody>
      </p:sp>
      <p:sp>
        <p:nvSpPr>
          <p:cNvPr id="14353" name="Rectangle 33">
            <a:extLst>
              <a:ext uri="{FF2B5EF4-FFF2-40B4-BE49-F238E27FC236}">
                <a16:creationId xmlns:a16="http://schemas.microsoft.com/office/drawing/2014/main" id="{3ADCD7EA-BE84-4DBB-9C60-94A789912D97}"/>
              </a:ext>
            </a:extLst>
          </p:cNvPr>
          <p:cNvSpPr>
            <a:spLocks noChangeArrowheads="1"/>
          </p:cNvSpPr>
          <p:nvPr/>
        </p:nvSpPr>
        <p:spPr bwMode="auto">
          <a:xfrm>
            <a:off x="2217738" y="5273675"/>
            <a:ext cx="933450" cy="214313"/>
          </a:xfrm>
          <a:prstGeom prst="rect">
            <a:avLst/>
          </a:prstGeom>
          <a:solidFill>
            <a:schemeClr val="bg1"/>
          </a:solidFill>
          <a:ln>
            <a:noFill/>
          </a:ln>
          <a:extLst>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is realized by</a:t>
            </a:r>
          </a:p>
        </p:txBody>
      </p:sp>
      <p:sp>
        <p:nvSpPr>
          <p:cNvPr id="14354" name="Rectangle 34">
            <a:extLst>
              <a:ext uri="{FF2B5EF4-FFF2-40B4-BE49-F238E27FC236}">
                <a16:creationId xmlns:a16="http://schemas.microsoft.com/office/drawing/2014/main" id="{BCFD80BE-2248-477C-A2E2-B845A46A8CBE}"/>
              </a:ext>
            </a:extLst>
          </p:cNvPr>
          <p:cNvSpPr>
            <a:spLocks noChangeArrowheads="1"/>
          </p:cNvSpPr>
          <p:nvPr/>
        </p:nvSpPr>
        <p:spPr bwMode="auto">
          <a:xfrm>
            <a:off x="2354263" y="4802188"/>
            <a:ext cx="933450" cy="163512"/>
          </a:xfrm>
          <a:prstGeom prst="rect">
            <a:avLst/>
          </a:prstGeom>
          <a:solidFill>
            <a:schemeClr val="bg1"/>
          </a:solidFill>
          <a:ln>
            <a:noFill/>
          </a:ln>
          <a:extLst>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is realized by</a:t>
            </a:r>
          </a:p>
        </p:txBody>
      </p:sp>
      <p:sp>
        <p:nvSpPr>
          <p:cNvPr id="14355" name="Line 53">
            <a:extLst>
              <a:ext uri="{FF2B5EF4-FFF2-40B4-BE49-F238E27FC236}">
                <a16:creationId xmlns:a16="http://schemas.microsoft.com/office/drawing/2014/main" id="{C3ABC947-3177-4A0D-AE88-123D82D7338A}"/>
              </a:ext>
            </a:extLst>
          </p:cNvPr>
          <p:cNvSpPr>
            <a:spLocks noChangeShapeType="1"/>
          </p:cNvSpPr>
          <p:nvPr/>
        </p:nvSpPr>
        <p:spPr bwMode="auto">
          <a:xfrm flipH="1">
            <a:off x="6376988" y="1209675"/>
            <a:ext cx="1471612" cy="825500"/>
          </a:xfrm>
          <a:prstGeom prst="line">
            <a:avLst/>
          </a:prstGeom>
          <a:noFill/>
          <a:ln w="19050">
            <a:solidFill>
              <a:srgbClr val="0066CC"/>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56" name="Rectangle 43">
            <a:extLst>
              <a:ext uri="{FF2B5EF4-FFF2-40B4-BE49-F238E27FC236}">
                <a16:creationId xmlns:a16="http://schemas.microsoft.com/office/drawing/2014/main" id="{07712CCF-1E7C-438D-99D0-A02A9AE87CA3}"/>
              </a:ext>
            </a:extLst>
          </p:cNvPr>
          <p:cNvSpPr>
            <a:spLocks noChangeArrowheads="1"/>
          </p:cNvSpPr>
          <p:nvPr/>
        </p:nvSpPr>
        <p:spPr bwMode="auto">
          <a:xfrm>
            <a:off x="6761163" y="1381125"/>
            <a:ext cx="933450" cy="225425"/>
          </a:xfrm>
          <a:prstGeom prst="rect">
            <a:avLst/>
          </a:prstGeom>
          <a:solidFill>
            <a:schemeClr val="bg1"/>
          </a:solidFill>
          <a:ln>
            <a:noFill/>
          </a:ln>
          <a:extLst>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inheres in</a:t>
            </a:r>
          </a:p>
        </p:txBody>
      </p:sp>
      <p:sp>
        <p:nvSpPr>
          <p:cNvPr id="14357" name="Rectangle 46">
            <a:extLst>
              <a:ext uri="{FF2B5EF4-FFF2-40B4-BE49-F238E27FC236}">
                <a16:creationId xmlns:a16="http://schemas.microsoft.com/office/drawing/2014/main" id="{1119B979-B892-4856-8D1F-A6638C201049}"/>
              </a:ext>
            </a:extLst>
          </p:cNvPr>
          <p:cNvSpPr>
            <a:spLocks noChangeArrowheads="1"/>
          </p:cNvSpPr>
          <p:nvPr/>
        </p:nvSpPr>
        <p:spPr bwMode="auto">
          <a:xfrm>
            <a:off x="6661150" y="5857875"/>
            <a:ext cx="933450" cy="161925"/>
          </a:xfrm>
          <a:prstGeom prst="rect">
            <a:avLst/>
          </a:prstGeom>
          <a:noFill/>
          <a:ln>
            <a:noFill/>
          </a:ln>
          <a:extLst>
            <a:ext uri="{909E8E84-426E-40dd-AFC4-6F175D3DCCD1}"/>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inheres in</a:t>
            </a:r>
          </a:p>
        </p:txBody>
      </p:sp>
      <p:sp>
        <p:nvSpPr>
          <p:cNvPr id="14358" name="Rectangle 47">
            <a:extLst>
              <a:ext uri="{FF2B5EF4-FFF2-40B4-BE49-F238E27FC236}">
                <a16:creationId xmlns:a16="http://schemas.microsoft.com/office/drawing/2014/main" id="{280F13BF-9885-40E9-9422-E162EBF89FE8}"/>
              </a:ext>
            </a:extLst>
          </p:cNvPr>
          <p:cNvSpPr>
            <a:spLocks noChangeArrowheads="1"/>
          </p:cNvSpPr>
          <p:nvPr/>
        </p:nvSpPr>
        <p:spPr bwMode="auto">
          <a:xfrm>
            <a:off x="1928813" y="5857875"/>
            <a:ext cx="933450" cy="161925"/>
          </a:xfrm>
          <a:prstGeom prst="rect">
            <a:avLst/>
          </a:prstGeom>
          <a:noFill/>
          <a:ln>
            <a:noFill/>
          </a:ln>
          <a:extLst>
            <a:ext uri="{909E8E84-426E-40dd-AFC4-6F175D3DCCD1}"/>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inheres in</a:t>
            </a:r>
          </a:p>
        </p:txBody>
      </p:sp>
      <p:sp>
        <p:nvSpPr>
          <p:cNvPr id="14359" name="Line 58">
            <a:extLst>
              <a:ext uri="{FF2B5EF4-FFF2-40B4-BE49-F238E27FC236}">
                <a16:creationId xmlns:a16="http://schemas.microsoft.com/office/drawing/2014/main" id="{767E1CF8-6667-4B92-9614-AB56C4200210}"/>
              </a:ext>
            </a:extLst>
          </p:cNvPr>
          <p:cNvSpPr>
            <a:spLocks noChangeShapeType="1"/>
          </p:cNvSpPr>
          <p:nvPr/>
        </p:nvSpPr>
        <p:spPr bwMode="auto">
          <a:xfrm flipH="1" flipV="1">
            <a:off x="2278063" y="2166938"/>
            <a:ext cx="209550" cy="1957387"/>
          </a:xfrm>
          <a:prstGeom prst="line">
            <a:avLst/>
          </a:prstGeom>
          <a:noFill/>
          <a:ln w="19050">
            <a:solidFill>
              <a:srgbClr val="FF0000"/>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60" name="Line 59">
            <a:extLst>
              <a:ext uri="{FF2B5EF4-FFF2-40B4-BE49-F238E27FC236}">
                <a16:creationId xmlns:a16="http://schemas.microsoft.com/office/drawing/2014/main" id="{5238F422-4BC5-4E34-B1D4-B81A32949472}"/>
              </a:ext>
            </a:extLst>
          </p:cNvPr>
          <p:cNvSpPr>
            <a:spLocks noChangeShapeType="1"/>
          </p:cNvSpPr>
          <p:nvPr/>
        </p:nvSpPr>
        <p:spPr bwMode="auto">
          <a:xfrm flipV="1">
            <a:off x="2498725" y="2892425"/>
            <a:ext cx="481013" cy="1231900"/>
          </a:xfrm>
          <a:prstGeom prst="line">
            <a:avLst/>
          </a:prstGeom>
          <a:noFill/>
          <a:ln w="19050">
            <a:solidFill>
              <a:srgbClr val="FF0000"/>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61" name="Line 61">
            <a:extLst>
              <a:ext uri="{FF2B5EF4-FFF2-40B4-BE49-F238E27FC236}">
                <a16:creationId xmlns:a16="http://schemas.microsoft.com/office/drawing/2014/main" id="{0141302A-60D7-42CC-A11B-D6D1023CD87E}"/>
              </a:ext>
            </a:extLst>
          </p:cNvPr>
          <p:cNvSpPr>
            <a:spLocks noChangeShapeType="1"/>
          </p:cNvSpPr>
          <p:nvPr/>
        </p:nvSpPr>
        <p:spPr bwMode="auto">
          <a:xfrm flipV="1">
            <a:off x="6056313" y="3765550"/>
            <a:ext cx="1208087" cy="914400"/>
          </a:xfrm>
          <a:prstGeom prst="line">
            <a:avLst/>
          </a:prstGeom>
          <a:noFill/>
          <a:ln w="19050">
            <a:solidFill>
              <a:srgbClr val="FFC000"/>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62" name="Line 62">
            <a:extLst>
              <a:ext uri="{FF2B5EF4-FFF2-40B4-BE49-F238E27FC236}">
                <a16:creationId xmlns:a16="http://schemas.microsoft.com/office/drawing/2014/main" id="{43AE5F8D-D95F-4AD5-8089-E40986C8E7C3}"/>
              </a:ext>
            </a:extLst>
          </p:cNvPr>
          <p:cNvSpPr>
            <a:spLocks noChangeShapeType="1"/>
          </p:cNvSpPr>
          <p:nvPr/>
        </p:nvSpPr>
        <p:spPr bwMode="auto">
          <a:xfrm flipH="1" flipV="1">
            <a:off x="4157663" y="3195638"/>
            <a:ext cx="1884362" cy="1468437"/>
          </a:xfrm>
          <a:prstGeom prst="line">
            <a:avLst/>
          </a:prstGeom>
          <a:noFill/>
          <a:ln w="19050">
            <a:solidFill>
              <a:srgbClr val="FF0000"/>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63" name="Line 65">
            <a:extLst>
              <a:ext uri="{FF2B5EF4-FFF2-40B4-BE49-F238E27FC236}">
                <a16:creationId xmlns:a16="http://schemas.microsoft.com/office/drawing/2014/main" id="{49C6C0E8-2E5B-44F2-980F-7F1C204FADD7}"/>
              </a:ext>
            </a:extLst>
          </p:cNvPr>
          <p:cNvSpPr>
            <a:spLocks noChangeShapeType="1"/>
          </p:cNvSpPr>
          <p:nvPr/>
        </p:nvSpPr>
        <p:spPr bwMode="auto">
          <a:xfrm flipV="1">
            <a:off x="2479675" y="3411538"/>
            <a:ext cx="1320800" cy="719137"/>
          </a:xfrm>
          <a:prstGeom prst="line">
            <a:avLst/>
          </a:prstGeom>
          <a:noFill/>
          <a:ln w="19050">
            <a:solidFill>
              <a:srgbClr val="FFC000"/>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64" name="Line 66">
            <a:extLst>
              <a:ext uri="{FF2B5EF4-FFF2-40B4-BE49-F238E27FC236}">
                <a16:creationId xmlns:a16="http://schemas.microsoft.com/office/drawing/2014/main" id="{D11B5CC9-4B69-42B6-B4FB-DD7C53340078}"/>
              </a:ext>
            </a:extLst>
          </p:cNvPr>
          <p:cNvSpPr>
            <a:spLocks noChangeShapeType="1"/>
          </p:cNvSpPr>
          <p:nvPr/>
        </p:nvSpPr>
        <p:spPr bwMode="auto">
          <a:xfrm flipH="1" flipV="1">
            <a:off x="1341438" y="2957513"/>
            <a:ext cx="1138237" cy="1181100"/>
          </a:xfrm>
          <a:prstGeom prst="line">
            <a:avLst/>
          </a:prstGeom>
          <a:noFill/>
          <a:ln w="19050">
            <a:solidFill>
              <a:srgbClr val="FF0000"/>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65" name="Rectangle 69">
            <a:extLst>
              <a:ext uri="{FF2B5EF4-FFF2-40B4-BE49-F238E27FC236}">
                <a16:creationId xmlns:a16="http://schemas.microsoft.com/office/drawing/2014/main" id="{30E1233E-5222-4FB9-A395-09669D70A6EB}"/>
              </a:ext>
            </a:extLst>
          </p:cNvPr>
          <p:cNvSpPr>
            <a:spLocks noChangeArrowheads="1"/>
          </p:cNvSpPr>
          <p:nvPr/>
        </p:nvSpPr>
        <p:spPr bwMode="auto">
          <a:xfrm>
            <a:off x="4591050" y="3998913"/>
            <a:ext cx="1479550" cy="211137"/>
          </a:xfrm>
          <a:prstGeom prst="rect">
            <a:avLst/>
          </a:prstGeom>
          <a:solidFill>
            <a:srgbClr val="F9F8D8"/>
          </a:solidFill>
          <a:ln>
            <a:noFill/>
          </a:ln>
          <a:extLst>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has specified input</a:t>
            </a:r>
          </a:p>
        </p:txBody>
      </p:sp>
      <p:sp>
        <p:nvSpPr>
          <p:cNvPr id="14366" name="Rectangle 70">
            <a:extLst>
              <a:ext uri="{FF2B5EF4-FFF2-40B4-BE49-F238E27FC236}">
                <a16:creationId xmlns:a16="http://schemas.microsoft.com/office/drawing/2014/main" id="{BF037635-C343-43CC-A4D3-8EEDA918D3B7}"/>
              </a:ext>
            </a:extLst>
          </p:cNvPr>
          <p:cNvSpPr>
            <a:spLocks noChangeArrowheads="1"/>
          </p:cNvSpPr>
          <p:nvPr/>
        </p:nvSpPr>
        <p:spPr bwMode="auto">
          <a:xfrm>
            <a:off x="1839913" y="3146425"/>
            <a:ext cx="1506537" cy="152400"/>
          </a:xfrm>
          <a:prstGeom prst="rect">
            <a:avLst/>
          </a:prstGeom>
          <a:solidFill>
            <a:srgbClr val="F9F8D8"/>
          </a:solidFill>
          <a:ln>
            <a:noFill/>
          </a:ln>
          <a:extLst>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has specified input</a:t>
            </a:r>
          </a:p>
        </p:txBody>
      </p:sp>
      <p:sp>
        <p:nvSpPr>
          <p:cNvPr id="2080" name="AutoShape 81">
            <a:extLst>
              <a:ext uri="{FF2B5EF4-FFF2-40B4-BE49-F238E27FC236}">
                <a16:creationId xmlns:a16="http://schemas.microsoft.com/office/drawing/2014/main" id="{2748B0DC-7868-432C-B50C-01465A15388A}"/>
              </a:ext>
            </a:extLst>
          </p:cNvPr>
          <p:cNvSpPr>
            <a:spLocks noChangeArrowheads="1"/>
          </p:cNvSpPr>
          <p:nvPr/>
        </p:nvSpPr>
        <p:spPr bwMode="auto">
          <a:xfrm>
            <a:off x="7148513" y="2884488"/>
            <a:ext cx="1550987" cy="784225"/>
          </a:xfrm>
          <a:prstGeom prst="roundRect">
            <a:avLst>
              <a:gd name="adj" fmla="val 16667"/>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eaLnBrk="1" fontAlgn="auto" hangingPunct="1">
              <a:spcBef>
                <a:spcPts val="0"/>
              </a:spcBef>
              <a:spcAft>
                <a:spcPts val="0"/>
              </a:spcAft>
              <a:defRPr/>
            </a:pPr>
            <a:endParaRPr lang="en-US" sz="2496">
              <a:solidFill>
                <a:prstClr val="black"/>
              </a:solidFill>
              <a:latin typeface="Arial" charset="0"/>
              <a:ea typeface="ＭＳ Ｐゴシック" charset="0"/>
              <a:cs typeface="+mn-cs"/>
            </a:endParaRPr>
          </a:p>
        </p:txBody>
      </p:sp>
      <p:sp>
        <p:nvSpPr>
          <p:cNvPr id="14368" name="Rectangle 82">
            <a:extLst>
              <a:ext uri="{FF2B5EF4-FFF2-40B4-BE49-F238E27FC236}">
                <a16:creationId xmlns:a16="http://schemas.microsoft.com/office/drawing/2014/main" id="{828270A4-E5FF-4623-A054-B314F297A4FE}"/>
              </a:ext>
            </a:extLst>
          </p:cNvPr>
          <p:cNvSpPr>
            <a:spLocks noChangeArrowheads="1"/>
          </p:cNvSpPr>
          <p:nvPr/>
        </p:nvSpPr>
        <p:spPr bwMode="auto">
          <a:xfrm>
            <a:off x="7227888" y="2955925"/>
            <a:ext cx="1393825" cy="633413"/>
          </a:xfrm>
          <a:prstGeom prst="rect">
            <a:avLst/>
          </a:prstGeom>
          <a:noFill/>
          <a:ln>
            <a:noFill/>
          </a:ln>
          <a:extLst>
            <a:ext uri="{909E8E84-426E-40dd-AFC4-6F175D3DCCD1}"/>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lnSpc>
                <a:spcPct val="90000"/>
              </a:lnSpc>
              <a:spcBef>
                <a:spcPts val="0"/>
              </a:spcBef>
              <a:spcAft>
                <a:spcPts val="0"/>
              </a:spcAft>
              <a:defRPr/>
            </a:pPr>
            <a:r>
              <a:rPr lang="en-US" altLang="en-US" sz="1110" b="1" u="sng">
                <a:solidFill>
                  <a:prstClr val="black"/>
                </a:solidFill>
                <a:cs typeface="+mn-cs"/>
              </a:rPr>
              <a:t>Measurement Datum</a:t>
            </a:r>
          </a:p>
          <a:p>
            <a:pPr algn="ctr" eaLnBrk="1" fontAlgn="auto" hangingPunct="1">
              <a:lnSpc>
                <a:spcPct val="90000"/>
              </a:lnSpc>
              <a:spcBef>
                <a:spcPts val="0"/>
              </a:spcBef>
              <a:spcAft>
                <a:spcPts val="0"/>
              </a:spcAft>
              <a:defRPr/>
            </a:pPr>
            <a:r>
              <a:rPr lang="en-US" altLang="en-US" sz="1110" b="1">
                <a:solidFill>
                  <a:prstClr val="black"/>
                </a:solidFill>
                <a:cs typeface="+mn-cs"/>
              </a:rPr>
              <a:t>1.2 mg/ml</a:t>
            </a:r>
          </a:p>
        </p:txBody>
      </p:sp>
      <p:sp>
        <p:nvSpPr>
          <p:cNvPr id="14369" name="Rectangle 67">
            <a:extLst>
              <a:ext uri="{FF2B5EF4-FFF2-40B4-BE49-F238E27FC236}">
                <a16:creationId xmlns:a16="http://schemas.microsoft.com/office/drawing/2014/main" id="{40CCAB47-187C-4843-8A62-89A04BDC226E}"/>
              </a:ext>
            </a:extLst>
          </p:cNvPr>
          <p:cNvSpPr>
            <a:spLocks noChangeArrowheads="1"/>
          </p:cNvSpPr>
          <p:nvPr/>
        </p:nvSpPr>
        <p:spPr bwMode="auto">
          <a:xfrm>
            <a:off x="6359525" y="4022725"/>
            <a:ext cx="1392238" cy="198438"/>
          </a:xfrm>
          <a:prstGeom prst="rect">
            <a:avLst/>
          </a:prstGeom>
          <a:solidFill>
            <a:srgbClr val="F9F8D8"/>
          </a:solidFill>
          <a:ln>
            <a:noFill/>
          </a:ln>
          <a:extLst>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has specified output</a:t>
            </a:r>
          </a:p>
        </p:txBody>
      </p:sp>
      <p:sp>
        <p:nvSpPr>
          <p:cNvPr id="2083" name="AutoShape 20">
            <a:extLst>
              <a:ext uri="{FF2B5EF4-FFF2-40B4-BE49-F238E27FC236}">
                <a16:creationId xmlns:a16="http://schemas.microsoft.com/office/drawing/2014/main" id="{9DF1285A-D3DD-4725-A3F2-42B42BEC01A4}"/>
              </a:ext>
            </a:extLst>
          </p:cNvPr>
          <p:cNvSpPr>
            <a:spLocks noChangeArrowheads="1"/>
          </p:cNvSpPr>
          <p:nvPr/>
        </p:nvSpPr>
        <p:spPr bwMode="auto">
          <a:xfrm>
            <a:off x="7108825" y="892175"/>
            <a:ext cx="1444625" cy="300038"/>
          </a:xfrm>
          <a:prstGeom prst="roundRect">
            <a:avLst>
              <a:gd name="adj" fmla="val 50000"/>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algn="ctr" defTabSz="913708" eaLnBrk="1" fontAlgn="auto" hangingPunct="1">
              <a:spcBef>
                <a:spcPct val="50000"/>
              </a:spcBef>
              <a:spcAft>
                <a:spcPts val="0"/>
              </a:spcAft>
              <a:defRPr/>
            </a:pPr>
            <a:r>
              <a:rPr lang="en-US" sz="1110" b="1">
                <a:solidFill>
                  <a:prstClr val="black"/>
                </a:solidFill>
                <a:latin typeface="Arial" charset="0"/>
                <a:ea typeface="ＭＳ Ｐゴシック" charset="0"/>
                <a:cs typeface="+mn-cs"/>
              </a:rPr>
              <a:t>Measure Function</a:t>
            </a:r>
          </a:p>
        </p:txBody>
      </p:sp>
      <p:sp>
        <p:nvSpPr>
          <p:cNvPr id="14371" name="Line 60">
            <a:extLst>
              <a:ext uri="{FF2B5EF4-FFF2-40B4-BE49-F238E27FC236}">
                <a16:creationId xmlns:a16="http://schemas.microsoft.com/office/drawing/2014/main" id="{DB1CE1E6-72FD-40E7-B285-9D26562A957C}"/>
              </a:ext>
            </a:extLst>
          </p:cNvPr>
          <p:cNvSpPr>
            <a:spLocks noChangeShapeType="1"/>
          </p:cNvSpPr>
          <p:nvPr/>
        </p:nvSpPr>
        <p:spPr bwMode="auto">
          <a:xfrm flipV="1">
            <a:off x="6056313" y="3257550"/>
            <a:ext cx="123825" cy="1433513"/>
          </a:xfrm>
          <a:prstGeom prst="line">
            <a:avLst/>
          </a:prstGeom>
          <a:noFill/>
          <a:ln w="19050">
            <a:solidFill>
              <a:srgbClr val="FF0000"/>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72" name="Rectangle 85">
            <a:extLst>
              <a:ext uri="{FF2B5EF4-FFF2-40B4-BE49-F238E27FC236}">
                <a16:creationId xmlns:a16="http://schemas.microsoft.com/office/drawing/2014/main" id="{75B27E6F-87C4-4496-B777-63EFD4BA801B}"/>
              </a:ext>
            </a:extLst>
          </p:cNvPr>
          <p:cNvSpPr>
            <a:spLocks noChangeArrowheads="1"/>
          </p:cNvSpPr>
          <p:nvPr/>
        </p:nvSpPr>
        <p:spPr bwMode="auto">
          <a:xfrm>
            <a:off x="5314950" y="3587750"/>
            <a:ext cx="1647825" cy="228600"/>
          </a:xfrm>
          <a:prstGeom prst="rect">
            <a:avLst/>
          </a:prstGeom>
          <a:solidFill>
            <a:srgbClr val="F9F8D8"/>
          </a:solidFill>
          <a:ln>
            <a:noFill/>
          </a:ln>
          <a:extLst>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has specified input</a:t>
            </a:r>
          </a:p>
        </p:txBody>
      </p:sp>
      <p:sp>
        <p:nvSpPr>
          <p:cNvPr id="2086" name="AutoShape 22">
            <a:extLst>
              <a:ext uri="{FF2B5EF4-FFF2-40B4-BE49-F238E27FC236}">
                <a16:creationId xmlns:a16="http://schemas.microsoft.com/office/drawing/2014/main" id="{5C60AD4A-A829-46CC-9F24-126FAE8F5833}"/>
              </a:ext>
            </a:extLst>
          </p:cNvPr>
          <p:cNvSpPr>
            <a:spLocks noChangeArrowheads="1"/>
          </p:cNvSpPr>
          <p:nvPr/>
        </p:nvSpPr>
        <p:spPr bwMode="auto">
          <a:xfrm>
            <a:off x="5245100" y="5649913"/>
            <a:ext cx="1231900" cy="300037"/>
          </a:xfrm>
          <a:prstGeom prst="roundRect">
            <a:avLst>
              <a:gd name="adj" fmla="val 50000"/>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algn="ctr" defTabSz="913708" eaLnBrk="1" fontAlgn="auto" hangingPunct="1">
              <a:spcBef>
                <a:spcPct val="50000"/>
              </a:spcBef>
              <a:spcAft>
                <a:spcPts val="0"/>
              </a:spcAft>
              <a:defRPr/>
            </a:pPr>
            <a:r>
              <a:rPr lang="en-US" sz="1110" b="1">
                <a:solidFill>
                  <a:prstClr val="black"/>
                </a:solidFill>
                <a:latin typeface="Arial" charset="0"/>
                <a:ea typeface="ＭＳ Ｐゴシック" charset="0"/>
                <a:cs typeface="+mn-cs"/>
              </a:rPr>
              <a:t>Blood Specimen</a:t>
            </a:r>
          </a:p>
        </p:txBody>
      </p:sp>
      <p:sp>
        <p:nvSpPr>
          <p:cNvPr id="14374" name="Line 88">
            <a:extLst>
              <a:ext uri="{FF2B5EF4-FFF2-40B4-BE49-F238E27FC236}">
                <a16:creationId xmlns:a16="http://schemas.microsoft.com/office/drawing/2014/main" id="{073C1EBF-B93C-4F79-ADF4-2AC0AFA557AD}"/>
              </a:ext>
            </a:extLst>
          </p:cNvPr>
          <p:cNvSpPr>
            <a:spLocks noChangeShapeType="1"/>
          </p:cNvSpPr>
          <p:nvPr/>
        </p:nvSpPr>
        <p:spPr bwMode="auto">
          <a:xfrm>
            <a:off x="4440238" y="5811838"/>
            <a:ext cx="766762" cy="0"/>
          </a:xfrm>
          <a:prstGeom prst="line">
            <a:avLst/>
          </a:prstGeom>
          <a:noFill/>
          <a:ln w="19050">
            <a:solidFill>
              <a:srgbClr val="660033"/>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2088" name="AutoShape 23">
            <a:extLst>
              <a:ext uri="{FF2B5EF4-FFF2-40B4-BE49-F238E27FC236}">
                <a16:creationId xmlns:a16="http://schemas.microsoft.com/office/drawing/2014/main" id="{BC89E81A-F5C8-425D-898E-ACC457FA4536}"/>
              </a:ext>
            </a:extLst>
          </p:cNvPr>
          <p:cNvSpPr>
            <a:spLocks noChangeArrowheads="1"/>
          </p:cNvSpPr>
          <p:nvPr/>
        </p:nvSpPr>
        <p:spPr bwMode="auto">
          <a:xfrm>
            <a:off x="3043238" y="5649913"/>
            <a:ext cx="1395412" cy="300037"/>
          </a:xfrm>
          <a:prstGeom prst="roundRect">
            <a:avLst>
              <a:gd name="adj" fmla="val 50000"/>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algn="ctr" defTabSz="913708" eaLnBrk="1" fontAlgn="auto" hangingPunct="1">
              <a:spcBef>
                <a:spcPct val="50000"/>
              </a:spcBef>
              <a:spcAft>
                <a:spcPts val="0"/>
              </a:spcAft>
              <a:defRPr/>
            </a:pPr>
            <a:r>
              <a:rPr lang="en-US" sz="1110" b="1">
                <a:solidFill>
                  <a:prstClr val="black"/>
                </a:solidFill>
                <a:latin typeface="Arial" charset="0"/>
                <a:ea typeface="ＭＳ Ｐゴシック" charset="0"/>
                <a:cs typeface="+mn-cs"/>
              </a:rPr>
              <a:t>Glucose molecules</a:t>
            </a:r>
          </a:p>
        </p:txBody>
      </p:sp>
      <p:sp>
        <p:nvSpPr>
          <p:cNvPr id="14376" name="Rectangle 73">
            <a:extLst>
              <a:ext uri="{FF2B5EF4-FFF2-40B4-BE49-F238E27FC236}">
                <a16:creationId xmlns:a16="http://schemas.microsoft.com/office/drawing/2014/main" id="{6F1E5FF0-1212-4CCF-863C-CD7997EFA4CE}"/>
              </a:ext>
            </a:extLst>
          </p:cNvPr>
          <p:cNvSpPr>
            <a:spLocks noChangeArrowheads="1"/>
          </p:cNvSpPr>
          <p:nvPr/>
        </p:nvSpPr>
        <p:spPr bwMode="auto">
          <a:xfrm>
            <a:off x="4459288" y="5857875"/>
            <a:ext cx="527050" cy="188913"/>
          </a:xfrm>
          <a:prstGeom prst="rect">
            <a:avLst/>
          </a:prstGeom>
          <a:noFill/>
          <a:ln>
            <a:noFill/>
          </a:ln>
          <a:extLst>
            <a:ext uri="{909E8E84-426E-40dd-AFC4-6F175D3DCCD1}"/>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part of</a:t>
            </a:r>
          </a:p>
        </p:txBody>
      </p:sp>
      <p:sp>
        <p:nvSpPr>
          <p:cNvPr id="14377" name="Line 89">
            <a:extLst>
              <a:ext uri="{FF2B5EF4-FFF2-40B4-BE49-F238E27FC236}">
                <a16:creationId xmlns:a16="http://schemas.microsoft.com/office/drawing/2014/main" id="{438BCC88-CCA2-4379-B057-A9AAB52447BE}"/>
              </a:ext>
            </a:extLst>
          </p:cNvPr>
          <p:cNvSpPr>
            <a:spLocks noChangeShapeType="1"/>
          </p:cNvSpPr>
          <p:nvPr/>
        </p:nvSpPr>
        <p:spPr bwMode="auto">
          <a:xfrm>
            <a:off x="1916113" y="5811838"/>
            <a:ext cx="1071562" cy="0"/>
          </a:xfrm>
          <a:prstGeom prst="line">
            <a:avLst/>
          </a:prstGeom>
          <a:noFill/>
          <a:ln w="19050">
            <a:solidFill>
              <a:srgbClr val="0066CC"/>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2091" name="AutoShape 24">
            <a:extLst>
              <a:ext uri="{FF2B5EF4-FFF2-40B4-BE49-F238E27FC236}">
                <a16:creationId xmlns:a16="http://schemas.microsoft.com/office/drawing/2014/main" id="{A8BF7ED6-20DD-4340-955B-D09D33DA027E}"/>
              </a:ext>
            </a:extLst>
          </p:cNvPr>
          <p:cNvSpPr>
            <a:spLocks noChangeArrowheads="1"/>
          </p:cNvSpPr>
          <p:nvPr/>
        </p:nvSpPr>
        <p:spPr bwMode="auto">
          <a:xfrm>
            <a:off x="915988" y="5649913"/>
            <a:ext cx="1057275" cy="300037"/>
          </a:xfrm>
          <a:prstGeom prst="roundRect">
            <a:avLst>
              <a:gd name="adj" fmla="val 50000"/>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algn="ctr" defTabSz="913708" eaLnBrk="1" fontAlgn="auto" hangingPunct="1">
              <a:spcBef>
                <a:spcPct val="50000"/>
              </a:spcBef>
              <a:spcAft>
                <a:spcPts val="0"/>
              </a:spcAft>
              <a:defRPr/>
            </a:pPr>
            <a:r>
              <a:rPr lang="en-US" sz="1110" b="1">
                <a:solidFill>
                  <a:prstClr val="black"/>
                </a:solidFill>
                <a:latin typeface="Arial" charset="0"/>
                <a:ea typeface="ＭＳ Ｐゴシック" charset="0"/>
                <a:cs typeface="+mn-cs"/>
              </a:rPr>
              <a:t>Analyte Role</a:t>
            </a:r>
          </a:p>
        </p:txBody>
      </p:sp>
      <p:sp>
        <p:nvSpPr>
          <p:cNvPr id="2092" name="AutoShape 25">
            <a:extLst>
              <a:ext uri="{FF2B5EF4-FFF2-40B4-BE49-F238E27FC236}">
                <a16:creationId xmlns:a16="http://schemas.microsoft.com/office/drawing/2014/main" id="{9314847D-F387-46E0-863B-2B6B0B9AE5F5}"/>
              </a:ext>
            </a:extLst>
          </p:cNvPr>
          <p:cNvSpPr>
            <a:spLocks noChangeArrowheads="1"/>
          </p:cNvSpPr>
          <p:nvPr/>
        </p:nvSpPr>
        <p:spPr bwMode="auto">
          <a:xfrm>
            <a:off x="915988" y="5032375"/>
            <a:ext cx="1246187" cy="298450"/>
          </a:xfrm>
          <a:prstGeom prst="roundRect">
            <a:avLst>
              <a:gd name="adj" fmla="val 50000"/>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algn="ctr" defTabSz="913708" eaLnBrk="1" fontAlgn="auto" hangingPunct="1">
              <a:spcBef>
                <a:spcPct val="50000"/>
              </a:spcBef>
              <a:spcAft>
                <a:spcPts val="0"/>
              </a:spcAft>
              <a:defRPr/>
            </a:pPr>
            <a:r>
              <a:rPr lang="en-US" sz="1110" b="1" dirty="0">
                <a:solidFill>
                  <a:prstClr val="black"/>
                </a:solidFill>
                <a:latin typeface="Arial" charset="0"/>
                <a:ea typeface="ＭＳ Ｐゴシック" charset="0"/>
                <a:cs typeface="+mn-cs"/>
              </a:rPr>
              <a:t>Specimen Role</a:t>
            </a:r>
          </a:p>
        </p:txBody>
      </p:sp>
      <p:sp>
        <p:nvSpPr>
          <p:cNvPr id="14380" name="Rectangle 91">
            <a:extLst>
              <a:ext uri="{FF2B5EF4-FFF2-40B4-BE49-F238E27FC236}">
                <a16:creationId xmlns:a16="http://schemas.microsoft.com/office/drawing/2014/main" id="{5FDAF081-A31B-4E6F-9FA3-1E4917D26697}"/>
              </a:ext>
            </a:extLst>
          </p:cNvPr>
          <p:cNvSpPr>
            <a:spLocks noChangeArrowheads="1"/>
          </p:cNvSpPr>
          <p:nvPr/>
        </p:nvSpPr>
        <p:spPr bwMode="auto">
          <a:xfrm rot="20006097">
            <a:off x="2765425" y="3752850"/>
            <a:ext cx="671513" cy="103188"/>
          </a:xfrm>
          <a:prstGeom prst="rect">
            <a:avLst/>
          </a:prstGeom>
          <a:solidFill>
            <a:srgbClr val="F9F8D8"/>
          </a:solidFill>
          <a:ln>
            <a:noFill/>
          </a:ln>
          <a:extLst>
            <a:ext uri="{91240B29-F687-4f45-9708-019B960494DF}"/>
          </a:extLst>
        </p:spPr>
        <p:txBody>
          <a:bodyPr wrap="none" anchor="ctr"/>
          <a:lstStyle>
            <a:lvl1pPr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eaLnBrk="1" fontAlgn="auto" hangingPunct="1">
              <a:spcBef>
                <a:spcPts val="0"/>
              </a:spcBef>
              <a:spcAft>
                <a:spcPts val="0"/>
              </a:spcAft>
              <a:defRPr/>
            </a:pPr>
            <a:endParaRPr lang="en-US" altLang="en-US" sz="1803">
              <a:solidFill>
                <a:prstClr val="black"/>
              </a:solidFill>
              <a:cs typeface="+mn-cs"/>
            </a:endParaRPr>
          </a:p>
        </p:txBody>
      </p:sp>
      <p:sp>
        <p:nvSpPr>
          <p:cNvPr id="14381" name="Rectangle 71">
            <a:extLst>
              <a:ext uri="{FF2B5EF4-FFF2-40B4-BE49-F238E27FC236}">
                <a16:creationId xmlns:a16="http://schemas.microsoft.com/office/drawing/2014/main" id="{0D78C6E9-151F-416A-861B-0398A97BE190}"/>
              </a:ext>
            </a:extLst>
          </p:cNvPr>
          <p:cNvSpPr>
            <a:spLocks noChangeArrowheads="1"/>
          </p:cNvSpPr>
          <p:nvPr/>
        </p:nvSpPr>
        <p:spPr bwMode="auto">
          <a:xfrm>
            <a:off x="2746375" y="3424238"/>
            <a:ext cx="638175" cy="617537"/>
          </a:xfrm>
          <a:prstGeom prst="rect">
            <a:avLst/>
          </a:prstGeom>
          <a:noFill/>
          <a:ln>
            <a:noFill/>
          </a:ln>
          <a:extLst>
            <a:ext uri="{909E8E84-426E-40dd-AFC4-6F175D3DCCD1}"/>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lnSpc>
                <a:spcPct val="85000"/>
              </a:lnSpc>
              <a:spcBef>
                <a:spcPts val="0"/>
              </a:spcBef>
              <a:spcAft>
                <a:spcPts val="0"/>
              </a:spcAft>
              <a:defRPr/>
            </a:pPr>
            <a:r>
              <a:rPr lang="en-US" altLang="en-US" sz="1110" b="1">
                <a:solidFill>
                  <a:prstClr val="black"/>
                </a:solidFill>
                <a:cs typeface="+mn-cs"/>
              </a:rPr>
              <a:t>has specified output</a:t>
            </a:r>
          </a:p>
        </p:txBody>
      </p:sp>
      <p:sp>
        <p:nvSpPr>
          <p:cNvPr id="14382" name="Rectangle 92">
            <a:extLst>
              <a:ext uri="{FF2B5EF4-FFF2-40B4-BE49-F238E27FC236}">
                <a16:creationId xmlns:a16="http://schemas.microsoft.com/office/drawing/2014/main" id="{37FD66DE-109F-4AF0-9F72-F207CF38841D}"/>
              </a:ext>
            </a:extLst>
          </p:cNvPr>
          <p:cNvSpPr>
            <a:spLocks noChangeArrowheads="1"/>
          </p:cNvSpPr>
          <p:nvPr/>
        </p:nvSpPr>
        <p:spPr bwMode="auto">
          <a:xfrm rot="2700000">
            <a:off x="1724819" y="3606006"/>
            <a:ext cx="606425" cy="163513"/>
          </a:xfrm>
          <a:prstGeom prst="rect">
            <a:avLst/>
          </a:prstGeom>
          <a:solidFill>
            <a:srgbClr val="F9F8D8"/>
          </a:solidFill>
          <a:ln>
            <a:noFill/>
          </a:ln>
          <a:extLst>
            <a:ext uri="{91240B29-F687-4f45-9708-019B960494DF}"/>
          </a:extLst>
        </p:spPr>
        <p:txBody>
          <a:bodyPr wrap="none" anchor="ctr"/>
          <a:lstStyle>
            <a:lvl1pPr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eaLnBrk="1" fontAlgn="auto" hangingPunct="1">
              <a:spcBef>
                <a:spcPts val="0"/>
              </a:spcBef>
              <a:spcAft>
                <a:spcPts val="0"/>
              </a:spcAft>
              <a:defRPr/>
            </a:pPr>
            <a:endParaRPr lang="en-US" altLang="en-US" sz="1803">
              <a:solidFill>
                <a:prstClr val="black"/>
              </a:solidFill>
              <a:cs typeface="+mn-cs"/>
            </a:endParaRPr>
          </a:p>
        </p:txBody>
      </p:sp>
      <p:sp>
        <p:nvSpPr>
          <p:cNvPr id="14383" name="Rectangle 72">
            <a:extLst>
              <a:ext uri="{FF2B5EF4-FFF2-40B4-BE49-F238E27FC236}">
                <a16:creationId xmlns:a16="http://schemas.microsoft.com/office/drawing/2014/main" id="{84AD4B91-414A-4467-B613-143EEABBF0FE}"/>
              </a:ext>
            </a:extLst>
          </p:cNvPr>
          <p:cNvSpPr>
            <a:spLocks noChangeArrowheads="1"/>
          </p:cNvSpPr>
          <p:nvPr/>
        </p:nvSpPr>
        <p:spPr bwMode="auto">
          <a:xfrm>
            <a:off x="1644650" y="3536950"/>
            <a:ext cx="660400" cy="285750"/>
          </a:xfrm>
          <a:prstGeom prst="rect">
            <a:avLst/>
          </a:prstGeom>
          <a:noFill/>
          <a:ln>
            <a:noFill/>
          </a:ln>
          <a:extLst>
            <a:ext uri="{909E8E84-426E-40dd-AFC4-6F175D3DCCD1}"/>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lnSpc>
                <a:spcPct val="85000"/>
              </a:lnSpc>
              <a:spcBef>
                <a:spcPts val="0"/>
              </a:spcBef>
              <a:spcAft>
                <a:spcPts val="0"/>
              </a:spcAft>
              <a:defRPr/>
            </a:pPr>
            <a:r>
              <a:rPr lang="en-US" altLang="en-US" sz="1110" b="1">
                <a:solidFill>
                  <a:prstClr val="black"/>
                </a:solidFill>
                <a:cs typeface="+mn-cs"/>
              </a:rPr>
              <a:t>has specified input</a:t>
            </a:r>
          </a:p>
        </p:txBody>
      </p:sp>
      <p:pic>
        <p:nvPicPr>
          <p:cNvPr id="363568" name="Picture 94" descr="Blood tube empty">
            <a:extLst>
              <a:ext uri="{FF2B5EF4-FFF2-40B4-BE49-F238E27FC236}">
                <a16:creationId xmlns:a16="http://schemas.microsoft.com/office/drawing/2014/main" id="{6B5901DB-E75D-412C-AF2E-534F1ED914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9725" y="1590675"/>
            <a:ext cx="266700"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3569" name="Picture 95" descr="Blood tube filled">
            <a:extLst>
              <a:ext uri="{FF2B5EF4-FFF2-40B4-BE49-F238E27FC236}">
                <a16:creationId xmlns:a16="http://schemas.microsoft.com/office/drawing/2014/main" id="{02D661EC-3077-4F3E-A167-D6449157D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2388" y="2343150"/>
            <a:ext cx="252412"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6" name="Picture 96" descr="Glucometer">
            <a:extLst>
              <a:ext uri="{FF2B5EF4-FFF2-40B4-BE49-F238E27FC236}">
                <a16:creationId xmlns:a16="http://schemas.microsoft.com/office/drawing/2014/main" id="{82CC4066-3CF7-4B3B-B26D-7800862F66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7463" y="2057400"/>
            <a:ext cx="1598612"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3571" name="Picture 100" descr="syringe">
            <a:extLst>
              <a:ext uri="{FF2B5EF4-FFF2-40B4-BE49-F238E27FC236}">
                <a16:creationId xmlns:a16="http://schemas.microsoft.com/office/drawing/2014/main" id="{13FAEE5F-51CD-4D54-B69C-1D8D282CE3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339878">
            <a:off x="1743075" y="1652588"/>
            <a:ext cx="855663"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88" name="Line 57">
            <a:extLst>
              <a:ext uri="{FF2B5EF4-FFF2-40B4-BE49-F238E27FC236}">
                <a16:creationId xmlns:a16="http://schemas.microsoft.com/office/drawing/2014/main" id="{D71C4AEF-FFBA-4CE1-B2B4-CB9F60700BCE}"/>
              </a:ext>
            </a:extLst>
          </p:cNvPr>
          <p:cNvSpPr>
            <a:spLocks noChangeShapeType="1"/>
          </p:cNvSpPr>
          <p:nvPr/>
        </p:nvSpPr>
        <p:spPr bwMode="auto">
          <a:xfrm flipV="1">
            <a:off x="1538288" y="3536950"/>
            <a:ext cx="2449512" cy="1495425"/>
          </a:xfrm>
          <a:prstGeom prst="line">
            <a:avLst/>
          </a:prstGeom>
          <a:noFill/>
          <a:ln w="19050">
            <a:solidFill>
              <a:srgbClr val="0066CC"/>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89" name="Rectangle 9">
            <a:extLst>
              <a:ext uri="{FF2B5EF4-FFF2-40B4-BE49-F238E27FC236}">
                <a16:creationId xmlns:a16="http://schemas.microsoft.com/office/drawing/2014/main" id="{29EDE8AA-B831-4B71-9182-29F5E6CE2234}"/>
              </a:ext>
            </a:extLst>
          </p:cNvPr>
          <p:cNvSpPr>
            <a:spLocks noChangeArrowheads="1"/>
          </p:cNvSpPr>
          <p:nvPr/>
        </p:nvSpPr>
        <p:spPr bwMode="auto">
          <a:xfrm>
            <a:off x="2143125" y="4275138"/>
            <a:ext cx="754063" cy="196850"/>
          </a:xfrm>
          <a:prstGeom prst="rect">
            <a:avLst/>
          </a:prstGeom>
          <a:solidFill>
            <a:schemeClr val="bg1"/>
          </a:solidFill>
          <a:ln>
            <a:noFill/>
          </a:ln>
          <a:extLst>
            <a:ext uri="{91240B29-F687-4f45-9708-019B960494DF}"/>
          </a:extLst>
        </p:spPr>
        <p:txBody>
          <a:bodyPr wrap="none" lIns="91376" tIns="45687" rIns="91376" bIns="45687"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inheres in</a:t>
            </a:r>
          </a:p>
        </p:txBody>
      </p:sp>
      <p:sp>
        <p:nvSpPr>
          <p:cNvPr id="14390" name="Line 63">
            <a:extLst>
              <a:ext uri="{FF2B5EF4-FFF2-40B4-BE49-F238E27FC236}">
                <a16:creationId xmlns:a16="http://schemas.microsoft.com/office/drawing/2014/main" id="{DE1C3242-DE85-4B05-BCC0-5C9EAFF2E956}"/>
              </a:ext>
            </a:extLst>
          </p:cNvPr>
          <p:cNvSpPr>
            <a:spLocks noChangeShapeType="1"/>
          </p:cNvSpPr>
          <p:nvPr/>
        </p:nvSpPr>
        <p:spPr bwMode="auto">
          <a:xfrm flipH="1" flipV="1">
            <a:off x="3987800" y="3508375"/>
            <a:ext cx="1912938" cy="2141538"/>
          </a:xfrm>
          <a:prstGeom prst="line">
            <a:avLst/>
          </a:prstGeom>
          <a:noFill/>
          <a:ln w="19050">
            <a:solidFill>
              <a:srgbClr val="660033"/>
            </a:solidFill>
            <a:round/>
            <a:headEnd/>
            <a:tailEnd type="triangle" w="med" len="lg"/>
          </a:ln>
          <a:extLst>
            <a:ext uri="{909E8E84-426E-40dd-AFC4-6F175D3DCCD1}"/>
          </a:extLst>
        </p:spPr>
        <p:txBody>
          <a:bodyPr/>
          <a:lstStyle/>
          <a:p>
            <a:pPr eaLnBrk="1" fontAlgn="auto" hangingPunct="1">
              <a:spcBef>
                <a:spcPts val="0"/>
              </a:spcBef>
              <a:spcAft>
                <a:spcPts val="0"/>
              </a:spcAft>
              <a:defRPr/>
            </a:pPr>
            <a:endParaRPr lang="en-US" sz="2496">
              <a:solidFill>
                <a:prstClr val="black"/>
              </a:solidFill>
              <a:latin typeface="Calibri"/>
              <a:cs typeface="+mn-cs"/>
            </a:endParaRPr>
          </a:p>
        </p:txBody>
      </p:sp>
      <p:sp>
        <p:nvSpPr>
          <p:cNvPr id="14391" name="Rectangle 74">
            <a:extLst>
              <a:ext uri="{FF2B5EF4-FFF2-40B4-BE49-F238E27FC236}">
                <a16:creationId xmlns:a16="http://schemas.microsoft.com/office/drawing/2014/main" id="{55402229-D4B9-4B7E-A4FE-8D9CBD68C559}"/>
              </a:ext>
            </a:extLst>
          </p:cNvPr>
          <p:cNvSpPr>
            <a:spLocks noChangeArrowheads="1"/>
          </p:cNvSpPr>
          <p:nvPr/>
        </p:nvSpPr>
        <p:spPr bwMode="auto">
          <a:xfrm>
            <a:off x="4465638" y="4379913"/>
            <a:ext cx="952500" cy="211137"/>
          </a:xfrm>
          <a:prstGeom prst="rect">
            <a:avLst/>
          </a:prstGeom>
          <a:solidFill>
            <a:srgbClr val="F9F8D8"/>
          </a:solidFill>
          <a:ln>
            <a:noFill/>
          </a:ln>
          <a:extLst>
            <a:ext uri="{91240B29-F687-4f45-9708-019B960494DF}"/>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fontAlgn="auto" hangingPunct="1">
              <a:spcBef>
                <a:spcPts val="0"/>
              </a:spcBef>
              <a:spcAft>
                <a:spcPts val="0"/>
              </a:spcAft>
              <a:defRPr/>
            </a:pPr>
            <a:r>
              <a:rPr lang="en-US" altLang="en-US" sz="1110" b="1">
                <a:solidFill>
                  <a:prstClr val="black"/>
                </a:solidFill>
                <a:cs typeface="+mn-cs"/>
              </a:rPr>
              <a:t>located in</a:t>
            </a:r>
          </a:p>
        </p:txBody>
      </p:sp>
      <p:sp>
        <p:nvSpPr>
          <p:cNvPr id="363576" name="Title 2">
            <a:extLst>
              <a:ext uri="{FF2B5EF4-FFF2-40B4-BE49-F238E27FC236}">
                <a16:creationId xmlns:a16="http://schemas.microsoft.com/office/drawing/2014/main" id="{8F6D96DD-FC95-4EFE-8059-D84351BD5821}"/>
              </a:ext>
            </a:extLst>
          </p:cNvPr>
          <p:cNvSpPr txBox="1">
            <a:spLocks noChangeArrowheads="1"/>
          </p:cNvSpPr>
          <p:nvPr/>
        </p:nvSpPr>
        <p:spPr bwMode="auto">
          <a:xfrm>
            <a:off x="514350" y="50800"/>
            <a:ext cx="82296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a:solidFill>
                  <a:srgbClr val="000000"/>
                </a:solidFill>
              </a:rPr>
              <a:t>Modeling an experiment in OBI</a:t>
            </a:r>
          </a:p>
        </p:txBody>
      </p:sp>
      <p:sp>
        <p:nvSpPr>
          <p:cNvPr id="4" name="Slide Number Placeholder 3">
            <a:extLst>
              <a:ext uri="{FF2B5EF4-FFF2-40B4-BE49-F238E27FC236}">
                <a16:creationId xmlns:a16="http://schemas.microsoft.com/office/drawing/2014/main" id="{73FB6E2F-8076-427F-80A7-8547BA060D9F}"/>
              </a:ext>
            </a:extLst>
          </p:cNvPr>
          <p:cNvSpPr>
            <a:spLocks noGrp="1"/>
          </p:cNvSpPr>
          <p:nvPr>
            <p:ph type="sldNum" sz="quarter" idx="12"/>
          </p:nvPr>
        </p:nvSpPr>
        <p:spPr/>
        <p:txBody>
          <a:bodyPr/>
          <a:lstStyle/>
          <a:p>
            <a:pPr>
              <a:defRPr/>
            </a:pPr>
            <a:fld id="{1AC1122E-F12F-4CC9-9951-729B374854F7}" type="slidenum">
              <a:rPr lang="en-US"/>
              <a:pPr>
                <a:defRPr/>
              </a:pPr>
              <a:t>145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3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3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3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43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3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3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8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35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43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3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3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3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3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3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35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8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3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8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37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37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9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9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38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34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43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39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343" grpId="0" animBg="1"/>
      <p:bldP spid="14344" grpId="0"/>
      <p:bldP spid="2063" grpId="0" animBg="1"/>
      <p:bldP spid="14351" grpId="0" animBg="1"/>
      <p:bldP spid="14352" grpId="0" animBg="1"/>
      <p:bldP spid="14353" grpId="0" animBg="1"/>
      <p:bldP spid="14354" grpId="0" animBg="1"/>
      <p:bldP spid="14356" grpId="0" animBg="1"/>
      <p:bldP spid="14357" grpId="0"/>
      <p:bldP spid="14358" grpId="0"/>
      <p:bldP spid="14365" grpId="0" animBg="1"/>
      <p:bldP spid="2080" grpId="0" animBg="1"/>
      <p:bldP spid="14368" grpId="0"/>
      <p:bldP spid="14369" grpId="0" animBg="1"/>
      <p:bldP spid="2083" grpId="0" animBg="1"/>
      <p:bldP spid="14372" grpId="0" animBg="1"/>
      <p:bldP spid="2086" grpId="0" animBg="1"/>
      <p:bldP spid="2088" grpId="0" animBg="1"/>
      <p:bldP spid="14376" grpId="0"/>
      <p:bldP spid="2091" grpId="0" animBg="1"/>
      <p:bldP spid="2092" grpId="0" animBg="1"/>
      <p:bldP spid="14389" grpId="0" animBg="1"/>
      <p:bldP spid="14391"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365570" name="Title 2">
            <a:extLst>
              <a:ext uri="{FF2B5EF4-FFF2-40B4-BE49-F238E27FC236}">
                <a16:creationId xmlns:a16="http://schemas.microsoft.com/office/drawing/2014/main" id="{5C159526-D293-49E9-83DF-863F311AA7AF}"/>
              </a:ext>
            </a:extLst>
          </p:cNvPr>
          <p:cNvSpPr>
            <a:spLocks noGrp="1" noChangeArrowheads="1"/>
          </p:cNvSpPr>
          <p:nvPr>
            <p:ph type="title"/>
          </p:nvPr>
        </p:nvSpPr>
        <p:spPr/>
        <p:txBody>
          <a:bodyPr/>
          <a:lstStyle/>
          <a:p>
            <a:pPr eaLnBrk="1" hangingPunct="1"/>
            <a:r>
              <a:rPr lang="en-US" altLang="en-US"/>
              <a:t>Applications of OBI</a:t>
            </a:r>
          </a:p>
        </p:txBody>
      </p:sp>
      <p:sp>
        <p:nvSpPr>
          <p:cNvPr id="365571" name="Content Placeholder 3">
            <a:extLst>
              <a:ext uri="{FF2B5EF4-FFF2-40B4-BE49-F238E27FC236}">
                <a16:creationId xmlns:a16="http://schemas.microsoft.com/office/drawing/2014/main" id="{17F0307C-E891-4CD0-A4D6-3894174F2908}"/>
              </a:ext>
            </a:extLst>
          </p:cNvPr>
          <p:cNvSpPr>
            <a:spLocks noGrp="1" noChangeArrowheads="1"/>
          </p:cNvSpPr>
          <p:nvPr>
            <p:ph idx="1"/>
          </p:nvPr>
        </p:nvSpPr>
        <p:spPr/>
        <p:txBody>
          <a:bodyPr/>
          <a:lstStyle/>
          <a:p>
            <a:pPr eaLnBrk="1" hangingPunct="1"/>
            <a:r>
              <a:rPr lang="en-US" altLang="en-US"/>
              <a:t>Adding semantic expressivity to data stored in the IEDB</a:t>
            </a:r>
          </a:p>
          <a:p>
            <a:pPr eaLnBrk="1" hangingPunct="1"/>
            <a:r>
              <a:rPr lang="en-US" altLang="en-US"/>
              <a:t>Designing smart, standardized submission forms for EuPathDB </a:t>
            </a:r>
          </a:p>
          <a:p>
            <a:pPr eaLnBrk="1" hangingPunct="1"/>
            <a:r>
              <a:rPr lang="en-US" altLang="en-US"/>
              <a:t>Harmonize the annotation across different functional genomics resources using ISA-TAB</a:t>
            </a:r>
          </a:p>
          <a:p>
            <a:pPr eaLnBrk="1" hangingPunct="1"/>
            <a:endParaRPr lang="en-US" altLang="en-US"/>
          </a:p>
          <a:p>
            <a:pPr eaLnBrk="1" hangingPunct="1"/>
            <a:endParaRPr lang="en-US" altLang="en-US"/>
          </a:p>
        </p:txBody>
      </p:sp>
      <p:sp>
        <p:nvSpPr>
          <p:cNvPr id="5" name="Right Arrow 4">
            <a:extLst>
              <a:ext uri="{FF2B5EF4-FFF2-40B4-BE49-F238E27FC236}">
                <a16:creationId xmlns:a16="http://schemas.microsoft.com/office/drawing/2014/main" id="{4A6D3A2E-7808-4FA4-9DB1-4AF8A7EDA544}"/>
              </a:ext>
            </a:extLst>
          </p:cNvPr>
          <p:cNvSpPr/>
          <p:nvPr/>
        </p:nvSpPr>
        <p:spPr>
          <a:xfrm>
            <a:off x="457200" y="1600200"/>
            <a:ext cx="3810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Slide Number Placeholder 5">
            <a:extLst>
              <a:ext uri="{FF2B5EF4-FFF2-40B4-BE49-F238E27FC236}">
                <a16:creationId xmlns:a16="http://schemas.microsoft.com/office/drawing/2014/main" id="{CC9B4211-F4E2-427A-A9B0-B3B45FE4D34C}"/>
              </a:ext>
            </a:extLst>
          </p:cNvPr>
          <p:cNvSpPr>
            <a:spLocks noGrp="1"/>
          </p:cNvSpPr>
          <p:nvPr>
            <p:ph type="sldNum" sz="quarter" idx="12"/>
          </p:nvPr>
        </p:nvSpPr>
        <p:spPr/>
        <p:txBody>
          <a:bodyPr/>
          <a:lstStyle/>
          <a:p>
            <a:pPr>
              <a:defRPr/>
            </a:pPr>
            <a:fld id="{EF622926-E294-4AF1-A543-5828521706CB}" type="slidenum">
              <a:rPr lang="en-US"/>
              <a:pPr>
                <a:defRPr/>
              </a:pPr>
              <a:t>146</a:t>
            </a:fld>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366594" name="Picture 6">
            <a:extLst>
              <a:ext uri="{FF2B5EF4-FFF2-40B4-BE49-F238E27FC236}">
                <a16:creationId xmlns:a16="http://schemas.microsoft.com/office/drawing/2014/main" id="{55B3CE28-2FDE-449F-9976-EBAF8F3D4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0252"/>
          <a:stretch>
            <a:fillRect/>
          </a:stretch>
        </p:blipFill>
        <p:spPr bwMode="auto">
          <a:xfrm>
            <a:off x="41275" y="685800"/>
            <a:ext cx="4530725"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87707C74-5C4E-476F-8E3C-0FB64B346EE8}"/>
              </a:ext>
            </a:extLst>
          </p:cNvPr>
          <p:cNvSpPr>
            <a:spLocks noGrp="1"/>
          </p:cNvSpPr>
          <p:nvPr>
            <p:ph type="sldNum" sz="quarter" idx="12"/>
          </p:nvPr>
        </p:nvSpPr>
        <p:spPr/>
        <p:txBody>
          <a:bodyPr/>
          <a:lstStyle/>
          <a:p>
            <a:pPr>
              <a:defRPr/>
            </a:pPr>
            <a:fld id="{D10A8B36-50DB-4B2F-A79F-38AD03EA14A8}" type="slidenum">
              <a:rPr lang="en-US"/>
              <a:pPr>
                <a:defRPr/>
              </a:pPr>
              <a:t>147</a:t>
            </a:fld>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367618" name="Picture 6">
            <a:extLst>
              <a:ext uri="{FF2B5EF4-FFF2-40B4-BE49-F238E27FC236}">
                <a16:creationId xmlns:a16="http://schemas.microsoft.com/office/drawing/2014/main" id="{56FFD96B-73DB-4B49-890E-56BD79F24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 y="685800"/>
            <a:ext cx="9107488"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D5E6BB5-C968-43E5-82D8-EEFF587F63C6}"/>
              </a:ext>
            </a:extLst>
          </p:cNvPr>
          <p:cNvSpPr/>
          <p:nvPr/>
        </p:nvSpPr>
        <p:spPr>
          <a:xfrm>
            <a:off x="4584700" y="3048000"/>
            <a:ext cx="4800600" cy="335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4" name="Slide Number Placeholder 3">
            <a:extLst>
              <a:ext uri="{FF2B5EF4-FFF2-40B4-BE49-F238E27FC236}">
                <a16:creationId xmlns:a16="http://schemas.microsoft.com/office/drawing/2014/main" id="{4C91F034-2F6C-4A37-9524-93885A692D47}"/>
              </a:ext>
            </a:extLst>
          </p:cNvPr>
          <p:cNvSpPr>
            <a:spLocks noGrp="1"/>
          </p:cNvSpPr>
          <p:nvPr>
            <p:ph type="sldNum" sz="quarter" idx="12"/>
          </p:nvPr>
        </p:nvSpPr>
        <p:spPr/>
        <p:txBody>
          <a:bodyPr/>
          <a:lstStyle/>
          <a:p>
            <a:pPr>
              <a:defRPr/>
            </a:pPr>
            <a:fld id="{10BB9AE0-B24D-4013-A2E6-6FAA0A20B1EB}" type="slidenum">
              <a:rPr lang="en-US"/>
              <a:pPr>
                <a:defRPr/>
              </a:pPr>
              <a:t>148</a:t>
            </a:fld>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368642" name="Picture 6">
            <a:extLst>
              <a:ext uri="{FF2B5EF4-FFF2-40B4-BE49-F238E27FC236}">
                <a16:creationId xmlns:a16="http://schemas.microsoft.com/office/drawing/2014/main" id="{6B5BBC4B-81E5-4208-A6C0-992E976BB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 y="685800"/>
            <a:ext cx="9107488"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347B933-2E16-4509-A114-1DD846378B28}"/>
              </a:ext>
            </a:extLst>
          </p:cNvPr>
          <p:cNvSpPr>
            <a:spLocks noGrp="1"/>
          </p:cNvSpPr>
          <p:nvPr>
            <p:ph type="sldNum" sz="quarter" idx="12"/>
          </p:nvPr>
        </p:nvSpPr>
        <p:spPr/>
        <p:txBody>
          <a:bodyPr/>
          <a:lstStyle/>
          <a:p>
            <a:pPr>
              <a:defRPr/>
            </a:pPr>
            <a:fld id="{AE5B28D0-BD3C-4DD5-9860-406A0050D669}" type="slidenum">
              <a:rPr lang="en-US"/>
              <a:pPr>
                <a:defRPr/>
              </a:pPr>
              <a:t>149</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Number Placeholder 4">
            <a:extLst>
              <a:ext uri="{FF2B5EF4-FFF2-40B4-BE49-F238E27FC236}">
                <a16:creationId xmlns:a16="http://schemas.microsoft.com/office/drawing/2014/main" id="{6A17C87C-8ED1-4255-89BB-07803029BACB}"/>
              </a:ext>
            </a:extLst>
          </p:cNvPr>
          <p:cNvSpPr>
            <a:spLocks noGrp="1"/>
          </p:cNvSpPr>
          <p:nvPr>
            <p:ph type="sldNum" sz="quarter" idx="11"/>
          </p:nvPr>
        </p:nvSpPr>
        <p:spPr>
          <a:noFill/>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fld id="{A7CA7585-6D3E-4B9B-8B0E-FBBF5045D432}" type="slidenum">
              <a:rPr lang="en-US" altLang="en-US" sz="1400" smtClean="0">
                <a:solidFill>
                  <a:srgbClr val="000000"/>
                </a:solidFill>
              </a:rPr>
              <a:pPr>
                <a:spcBef>
                  <a:spcPct val="0"/>
                </a:spcBef>
              </a:pPr>
              <a:t>15</a:t>
            </a:fld>
            <a:endParaRPr lang="en-US" altLang="en-US" sz="1400">
              <a:solidFill>
                <a:srgbClr val="000000"/>
              </a:solidFill>
            </a:endParaRPr>
          </a:p>
        </p:txBody>
      </p:sp>
      <p:sp>
        <p:nvSpPr>
          <p:cNvPr id="179203" name="Rectangle 2">
            <a:extLst>
              <a:ext uri="{FF2B5EF4-FFF2-40B4-BE49-F238E27FC236}">
                <a16:creationId xmlns:a16="http://schemas.microsoft.com/office/drawing/2014/main" id="{DC91882D-8155-4BCA-8C6E-E22E392973DB}"/>
              </a:ext>
            </a:extLst>
          </p:cNvPr>
          <p:cNvSpPr>
            <a:spLocks noGrp="1" noChangeArrowheads="1"/>
          </p:cNvSpPr>
          <p:nvPr>
            <p:ph type="title"/>
          </p:nvPr>
        </p:nvSpPr>
        <p:spPr>
          <a:xfrm>
            <a:off x="457200" y="0"/>
            <a:ext cx="8229600" cy="914400"/>
          </a:xfrm>
        </p:spPr>
        <p:txBody>
          <a:bodyPr/>
          <a:lstStyle/>
          <a:p>
            <a:pPr eaLnBrk="1" hangingPunct="1"/>
            <a:r>
              <a:rPr lang="en-US" altLang="en-US"/>
              <a:t>GO’s three ontologies</a:t>
            </a:r>
          </a:p>
        </p:txBody>
      </p:sp>
      <p:sp>
        <p:nvSpPr>
          <p:cNvPr id="179204" name="Rectangle 3">
            <a:extLst>
              <a:ext uri="{FF2B5EF4-FFF2-40B4-BE49-F238E27FC236}">
                <a16:creationId xmlns:a16="http://schemas.microsoft.com/office/drawing/2014/main" id="{B496B9CE-1DE2-4F11-BCCD-2C40FC7B1CD2}"/>
              </a:ext>
            </a:extLst>
          </p:cNvPr>
          <p:cNvSpPr>
            <a:spLocks noGrp="1" noChangeArrowheads="1"/>
          </p:cNvSpPr>
          <p:nvPr>
            <p:ph type="body" idx="1"/>
          </p:nvPr>
        </p:nvSpPr>
        <p:spPr>
          <a:xfrm>
            <a:off x="457200" y="1600200"/>
            <a:ext cx="8229600" cy="5105400"/>
          </a:xfrm>
        </p:spPr>
        <p:txBody>
          <a:bodyPr/>
          <a:lstStyle/>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79205" name="AutoShape 4">
            <a:extLst>
              <a:ext uri="{FF2B5EF4-FFF2-40B4-BE49-F238E27FC236}">
                <a16:creationId xmlns:a16="http://schemas.microsoft.com/office/drawing/2014/main" id="{D5702CBC-65FB-4FBD-AFBD-FE6408933D10}"/>
              </a:ext>
            </a:extLst>
          </p:cNvPr>
          <p:cNvSpPr>
            <a:spLocks noChangeAspect="1" noChangeArrowheads="1"/>
          </p:cNvSpPr>
          <p:nvPr/>
        </p:nvSpPr>
        <p:spPr bwMode="auto">
          <a:xfrm>
            <a:off x="-2133600" y="2627313"/>
            <a:ext cx="11277600" cy="621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endParaRPr lang="en-US" altLang="en-US" sz="4400">
              <a:solidFill>
                <a:srgbClr val="000000"/>
              </a:solidFill>
            </a:endParaRPr>
          </a:p>
        </p:txBody>
      </p:sp>
      <p:sp>
        <p:nvSpPr>
          <p:cNvPr id="179206" name="Oval 5">
            <a:extLst>
              <a:ext uri="{FF2B5EF4-FFF2-40B4-BE49-F238E27FC236}">
                <a16:creationId xmlns:a16="http://schemas.microsoft.com/office/drawing/2014/main" id="{32C2854B-6B27-43A3-BAE0-4C99DF9DD65F}"/>
              </a:ext>
            </a:extLst>
          </p:cNvPr>
          <p:cNvSpPr>
            <a:spLocks noChangeAspect="1" noChangeArrowheads="1"/>
          </p:cNvSpPr>
          <p:nvPr/>
        </p:nvSpPr>
        <p:spPr bwMode="auto">
          <a:xfrm>
            <a:off x="685800" y="1524000"/>
            <a:ext cx="2146300" cy="2333625"/>
          </a:xfrm>
          <a:prstGeom prst="ellipse">
            <a:avLst/>
          </a:prstGeom>
          <a:solidFill>
            <a:srgbClr val="FFFFFF"/>
          </a:solidFill>
          <a:ln w="28575">
            <a:solidFill>
              <a:srgbClr val="000000"/>
            </a:solidFill>
            <a:round/>
            <a:headEnd/>
            <a:tailEnd/>
          </a:ln>
        </p:spPr>
        <p:txBody>
          <a:bodyPr lIns="80467" tIns="40234" rIns="80467" bIns="40234"/>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2400">
                <a:solidFill>
                  <a:srgbClr val="000000"/>
                </a:solidFill>
              </a:rPr>
              <a:t>molecular functions</a:t>
            </a:r>
          </a:p>
        </p:txBody>
      </p:sp>
      <p:sp>
        <p:nvSpPr>
          <p:cNvPr id="179207" name="Oval 6">
            <a:extLst>
              <a:ext uri="{FF2B5EF4-FFF2-40B4-BE49-F238E27FC236}">
                <a16:creationId xmlns:a16="http://schemas.microsoft.com/office/drawing/2014/main" id="{DA520225-5D0B-4FFE-A92E-1A5252541262}"/>
              </a:ext>
            </a:extLst>
          </p:cNvPr>
          <p:cNvSpPr>
            <a:spLocks noChangeAspect="1" noChangeArrowheads="1"/>
          </p:cNvSpPr>
          <p:nvPr/>
        </p:nvSpPr>
        <p:spPr bwMode="auto">
          <a:xfrm>
            <a:off x="3048000" y="3962400"/>
            <a:ext cx="2590800" cy="2332038"/>
          </a:xfrm>
          <a:prstGeom prst="ellipse">
            <a:avLst/>
          </a:prstGeom>
          <a:solidFill>
            <a:srgbClr val="FFFFFF"/>
          </a:solidFill>
          <a:ln w="28575">
            <a:solidFill>
              <a:srgbClr val="000000"/>
            </a:solidFill>
            <a:round/>
            <a:headEnd/>
            <a:tailEnd/>
          </a:ln>
        </p:spPr>
        <p:txBody>
          <a:bodyPr lIns="80467" tIns="40234" rIns="80467" bIns="40234"/>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000">
              <a:solidFill>
                <a:srgbClr val="000000"/>
              </a:solidFill>
            </a:endParaRPr>
          </a:p>
          <a:p>
            <a:pPr algn="ctr" eaLnBrk="1" hangingPunct="1">
              <a:spcBef>
                <a:spcPct val="0"/>
              </a:spcBef>
            </a:pPr>
            <a:r>
              <a:rPr lang="en-US" altLang="en-US" sz="2400">
                <a:solidFill>
                  <a:srgbClr val="000000"/>
                </a:solidFill>
              </a:rPr>
              <a:t>cellular components</a:t>
            </a:r>
          </a:p>
        </p:txBody>
      </p:sp>
      <p:sp>
        <p:nvSpPr>
          <p:cNvPr id="179208" name="Oval 7">
            <a:extLst>
              <a:ext uri="{FF2B5EF4-FFF2-40B4-BE49-F238E27FC236}">
                <a16:creationId xmlns:a16="http://schemas.microsoft.com/office/drawing/2014/main" id="{E5E185BD-08DD-43A4-8415-63EDC9F0C645}"/>
              </a:ext>
            </a:extLst>
          </p:cNvPr>
          <p:cNvSpPr>
            <a:spLocks noChangeAspect="1" noChangeArrowheads="1"/>
          </p:cNvSpPr>
          <p:nvPr/>
        </p:nvSpPr>
        <p:spPr bwMode="auto">
          <a:xfrm>
            <a:off x="5715000" y="1371600"/>
            <a:ext cx="2370138" cy="2486025"/>
          </a:xfrm>
          <a:prstGeom prst="ellipse">
            <a:avLst/>
          </a:prstGeom>
          <a:solidFill>
            <a:srgbClr val="FFFFFF"/>
          </a:solidFill>
          <a:ln w="28575">
            <a:solidFill>
              <a:srgbClr val="000000"/>
            </a:solidFill>
            <a:round/>
            <a:headEnd/>
            <a:tailEnd/>
          </a:ln>
        </p:spPr>
        <p:txBody>
          <a:bodyPr lIns="80467" tIns="40234" rIns="80467" bIns="40234"/>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000">
              <a:solidFill>
                <a:srgbClr val="000000"/>
              </a:solidFill>
            </a:endParaRPr>
          </a:p>
          <a:p>
            <a:pPr algn="ctr" eaLnBrk="1" hangingPunct="1">
              <a:spcBef>
                <a:spcPct val="0"/>
              </a:spcBef>
            </a:pPr>
            <a:r>
              <a:rPr lang="en-US" altLang="en-US" sz="2400">
                <a:solidFill>
                  <a:srgbClr val="000000"/>
                </a:solidFill>
              </a:rPr>
              <a:t>organism-level</a:t>
            </a:r>
          </a:p>
          <a:p>
            <a:pPr algn="ctr" eaLnBrk="1" hangingPunct="1">
              <a:spcBef>
                <a:spcPct val="0"/>
              </a:spcBef>
            </a:pPr>
            <a:r>
              <a:rPr lang="en-US" altLang="en-US" sz="2400">
                <a:solidFill>
                  <a:srgbClr val="000000"/>
                </a:solidFill>
              </a:rPr>
              <a:t>biological processes</a:t>
            </a:r>
          </a:p>
          <a:p>
            <a:pPr algn="ctr" eaLnBrk="1" hangingPunct="1">
              <a:spcBef>
                <a:spcPct val="0"/>
              </a:spcBef>
            </a:pPr>
            <a:endParaRPr lang="en-US" altLang="en-US" sz="2400">
              <a:solidFill>
                <a:srgbClr val="000000"/>
              </a:solidFill>
            </a:endParaRPr>
          </a:p>
        </p:txBody>
      </p:sp>
      <p:sp>
        <p:nvSpPr>
          <p:cNvPr id="179209" name="Rectangle 8">
            <a:extLst>
              <a:ext uri="{FF2B5EF4-FFF2-40B4-BE49-F238E27FC236}">
                <a16:creationId xmlns:a16="http://schemas.microsoft.com/office/drawing/2014/main" id="{5FDD02EE-E232-4E38-B5CA-52DFCA67826B}"/>
              </a:ext>
            </a:extLst>
          </p:cNvPr>
          <p:cNvSpPr>
            <a:spLocks noChangeArrowheads="1"/>
          </p:cNvSpPr>
          <p:nvPr/>
        </p:nvSpPr>
        <p:spPr bwMode="auto">
          <a:xfrm>
            <a:off x="685800" y="5327650"/>
            <a:ext cx="369411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467" tIns="40234" rIns="80467" bIns="40234"/>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de-DE" altLang="en-US" sz="1800">
              <a:solidFill>
                <a:srgbClr val="000000"/>
              </a:solidFill>
            </a:endParaRPr>
          </a:p>
        </p:txBody>
      </p:sp>
      <p:sp>
        <p:nvSpPr>
          <p:cNvPr id="179210" name="Oval 9">
            <a:extLst>
              <a:ext uri="{FF2B5EF4-FFF2-40B4-BE49-F238E27FC236}">
                <a16:creationId xmlns:a16="http://schemas.microsoft.com/office/drawing/2014/main" id="{AE52AFF3-1274-4BE9-8EB1-3BFF1EB8DB7E}"/>
              </a:ext>
            </a:extLst>
          </p:cNvPr>
          <p:cNvSpPr>
            <a:spLocks noChangeAspect="1" noChangeArrowheads="1"/>
          </p:cNvSpPr>
          <p:nvPr/>
        </p:nvSpPr>
        <p:spPr bwMode="auto">
          <a:xfrm>
            <a:off x="3124200" y="1371600"/>
            <a:ext cx="2370138" cy="2486025"/>
          </a:xfrm>
          <a:prstGeom prst="ellipse">
            <a:avLst/>
          </a:prstGeom>
          <a:solidFill>
            <a:srgbClr val="FFFFFF"/>
          </a:solidFill>
          <a:ln w="28575">
            <a:solidFill>
              <a:srgbClr val="000000"/>
            </a:solidFill>
            <a:round/>
            <a:headEnd/>
            <a:tailEnd/>
          </a:ln>
        </p:spPr>
        <p:txBody>
          <a:bodyPr lIns="80467" tIns="40234" rIns="80467" bIns="40234"/>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000">
              <a:solidFill>
                <a:srgbClr val="000000"/>
              </a:solidFill>
            </a:endParaRPr>
          </a:p>
          <a:p>
            <a:pPr algn="ctr" eaLnBrk="1" hangingPunct="1">
              <a:spcBef>
                <a:spcPct val="0"/>
              </a:spcBef>
            </a:pPr>
            <a:r>
              <a:rPr lang="en-US" altLang="en-US" sz="2400">
                <a:solidFill>
                  <a:srgbClr val="000000"/>
                </a:solidFill>
              </a:rPr>
              <a:t>cellular</a:t>
            </a:r>
          </a:p>
          <a:p>
            <a:pPr algn="ctr" eaLnBrk="1" hangingPunct="1">
              <a:spcBef>
                <a:spcPct val="0"/>
              </a:spcBef>
            </a:pPr>
            <a:r>
              <a:rPr lang="en-US" altLang="en-US" sz="2400">
                <a:solidFill>
                  <a:srgbClr val="000000"/>
                </a:solidFill>
              </a:rPr>
              <a:t>processes</a:t>
            </a:r>
          </a:p>
          <a:p>
            <a:pPr algn="ctr" eaLnBrk="1" hangingPunct="1">
              <a:spcBef>
                <a:spcPct val="0"/>
              </a:spcBef>
            </a:pPr>
            <a:endParaRPr lang="en-US" altLang="en-US" sz="2400">
              <a:solidFill>
                <a:srgbClr val="000000"/>
              </a:solidFill>
            </a:endParaRPr>
          </a:p>
        </p:txBody>
      </p:sp>
      <p:sp>
        <p:nvSpPr>
          <p:cNvPr id="179211" name="AutoShape 10">
            <a:extLst>
              <a:ext uri="{FF2B5EF4-FFF2-40B4-BE49-F238E27FC236}">
                <a16:creationId xmlns:a16="http://schemas.microsoft.com/office/drawing/2014/main" id="{49CAF951-B0C4-45CB-A1D7-4D05324607EE}"/>
              </a:ext>
            </a:extLst>
          </p:cNvPr>
          <p:cNvSpPr>
            <a:spLocks/>
          </p:cNvSpPr>
          <p:nvPr/>
        </p:nvSpPr>
        <p:spPr bwMode="auto">
          <a:xfrm rot="5400000">
            <a:off x="5200650" y="-1390650"/>
            <a:ext cx="876300" cy="5181600"/>
          </a:xfrm>
          <a:prstGeom prst="leftBrace">
            <a:avLst>
              <a:gd name="adj1" fmla="val 49275"/>
              <a:gd name="adj2" fmla="val 50000"/>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endParaRPr lang="en-US" altLang="en-US" sz="4400">
              <a:solidFill>
                <a:srgbClr val="000000"/>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369666" name="Title 1">
            <a:extLst>
              <a:ext uri="{FF2B5EF4-FFF2-40B4-BE49-F238E27FC236}">
                <a16:creationId xmlns:a16="http://schemas.microsoft.com/office/drawing/2014/main" id="{2C6BF14C-D757-44A8-A0D2-37FBACB31FCC}"/>
              </a:ext>
            </a:extLst>
          </p:cNvPr>
          <p:cNvSpPr>
            <a:spLocks noGrp="1" noChangeArrowheads="1"/>
          </p:cNvSpPr>
          <p:nvPr>
            <p:ph type="title"/>
          </p:nvPr>
        </p:nvSpPr>
        <p:spPr/>
        <p:txBody>
          <a:bodyPr/>
          <a:lstStyle/>
          <a:p>
            <a:pPr eaLnBrk="1" hangingPunct="1"/>
            <a:r>
              <a:rPr lang="en-US" altLang="en-US"/>
              <a:t>What is the OBI killer app?</a:t>
            </a:r>
          </a:p>
        </p:txBody>
      </p:sp>
      <p:sp>
        <p:nvSpPr>
          <p:cNvPr id="3" name="Content Placeholder 2">
            <a:extLst>
              <a:ext uri="{FF2B5EF4-FFF2-40B4-BE49-F238E27FC236}">
                <a16:creationId xmlns:a16="http://schemas.microsoft.com/office/drawing/2014/main" id="{8C8D17F3-0C97-40FA-99AD-4B32AD44E376}"/>
              </a:ext>
            </a:extLst>
          </p:cNvPr>
          <p:cNvSpPr>
            <a:spLocks noGrp="1"/>
          </p:cNvSpPr>
          <p:nvPr>
            <p:ph idx="1"/>
          </p:nvPr>
        </p:nvSpPr>
        <p:spPr/>
        <p:txBody>
          <a:bodyPr rtlCol="0">
            <a:normAutofit lnSpcReduction="10000"/>
          </a:bodyPr>
          <a:lstStyle/>
          <a:p>
            <a:pPr eaLnBrk="1" fontAlgn="auto" hangingPunct="1">
              <a:spcAft>
                <a:spcPts val="0"/>
              </a:spcAft>
              <a:defRPr/>
            </a:pPr>
            <a:r>
              <a:rPr lang="en-US" dirty="0"/>
              <a:t>For us (=data resource providers): </a:t>
            </a:r>
          </a:p>
          <a:p>
            <a:pPr lvl="1" eaLnBrk="1" fontAlgn="auto" hangingPunct="1">
              <a:spcAft>
                <a:spcPts val="0"/>
              </a:spcAft>
              <a:defRPr/>
            </a:pPr>
            <a:r>
              <a:rPr lang="en-US" dirty="0"/>
              <a:t>Standardize metadata capture at data generation</a:t>
            </a:r>
          </a:p>
          <a:p>
            <a:pPr lvl="1" eaLnBrk="1" fontAlgn="auto" hangingPunct="1">
              <a:spcAft>
                <a:spcPts val="0"/>
              </a:spcAft>
              <a:defRPr/>
            </a:pPr>
            <a:r>
              <a:rPr lang="en-US" dirty="0"/>
              <a:t>Formulate curation rules + consistency checks</a:t>
            </a:r>
          </a:p>
          <a:p>
            <a:pPr lvl="1" eaLnBrk="1" fontAlgn="auto" hangingPunct="1">
              <a:spcAft>
                <a:spcPts val="0"/>
              </a:spcAft>
              <a:defRPr/>
            </a:pPr>
            <a:r>
              <a:rPr lang="en-US" dirty="0"/>
              <a:t>Drive query interfaces</a:t>
            </a:r>
          </a:p>
          <a:p>
            <a:pPr lvl="1" eaLnBrk="1" fontAlgn="auto" hangingPunct="1">
              <a:spcAft>
                <a:spcPts val="0"/>
              </a:spcAft>
              <a:defRPr/>
            </a:pPr>
            <a:r>
              <a:rPr lang="en-US" dirty="0"/>
              <a:t>Inference of missing data</a:t>
            </a:r>
          </a:p>
          <a:p>
            <a:pPr eaLnBrk="1" fontAlgn="auto" hangingPunct="1">
              <a:spcAft>
                <a:spcPts val="0"/>
              </a:spcAft>
              <a:defRPr/>
            </a:pPr>
            <a:r>
              <a:rPr lang="en-US" dirty="0"/>
              <a:t>For the broader community</a:t>
            </a:r>
          </a:p>
          <a:p>
            <a:pPr lvl="1" eaLnBrk="1" fontAlgn="auto" hangingPunct="1">
              <a:spcAft>
                <a:spcPts val="0"/>
              </a:spcAft>
              <a:defRPr/>
            </a:pPr>
            <a:r>
              <a:rPr lang="en-US" dirty="0"/>
              <a:t>Aggregation of experimental evidence, summarize and resolve differences</a:t>
            </a:r>
          </a:p>
          <a:p>
            <a:pPr lvl="1" eaLnBrk="1" fontAlgn="auto" hangingPunct="1">
              <a:spcAft>
                <a:spcPts val="0"/>
              </a:spcAft>
              <a:defRPr/>
            </a:pPr>
            <a:r>
              <a:rPr lang="en-US" dirty="0"/>
              <a:t>Query across resources</a:t>
            </a:r>
          </a:p>
        </p:txBody>
      </p:sp>
      <p:sp>
        <p:nvSpPr>
          <p:cNvPr id="5" name="Slide Number Placeholder 4">
            <a:extLst>
              <a:ext uri="{FF2B5EF4-FFF2-40B4-BE49-F238E27FC236}">
                <a16:creationId xmlns:a16="http://schemas.microsoft.com/office/drawing/2014/main" id="{AE2CD91A-C640-458C-B69B-06D73475E44D}"/>
              </a:ext>
            </a:extLst>
          </p:cNvPr>
          <p:cNvSpPr>
            <a:spLocks noGrp="1"/>
          </p:cNvSpPr>
          <p:nvPr>
            <p:ph type="sldNum" sz="quarter" idx="12"/>
          </p:nvPr>
        </p:nvSpPr>
        <p:spPr/>
        <p:txBody>
          <a:bodyPr/>
          <a:lstStyle/>
          <a:p>
            <a:pPr>
              <a:defRPr/>
            </a:pPr>
            <a:fld id="{21678537-1C15-4777-A7C7-A69EA745546B}" type="slidenum">
              <a:rPr lang="en-US"/>
              <a:pPr>
                <a:defRPr/>
              </a:pPr>
              <a:t>150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a:extLst>
              <a:ext uri="{FF2B5EF4-FFF2-40B4-BE49-F238E27FC236}">
                <a16:creationId xmlns:a16="http://schemas.microsoft.com/office/drawing/2014/main" id="{A1CC63BA-2CDC-48CF-A1D6-A56730F9474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000000"/>
              </a:solidFill>
              <a:latin typeface="Arial" panose="020B0604020202020204" pitchFamily="34" charset="0"/>
            </a:endParaRPr>
          </a:p>
        </p:txBody>
      </p:sp>
      <p:pic>
        <p:nvPicPr>
          <p:cNvPr id="370691" name="Picture 2" descr="File:Investigation.jpg">
            <a:extLst>
              <a:ext uri="{FF2B5EF4-FFF2-40B4-BE49-F238E27FC236}">
                <a16:creationId xmlns:a16="http://schemas.microsoft.com/office/drawing/2014/main" id="{B4318D39-6472-4C80-9931-5DBF7D74B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9250"/>
            <a:ext cx="914400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0692" name="Rectangle 3">
            <a:extLst>
              <a:ext uri="{FF2B5EF4-FFF2-40B4-BE49-F238E27FC236}">
                <a16:creationId xmlns:a16="http://schemas.microsoft.com/office/drawing/2014/main" id="{BC09BE95-3EF9-4735-A2CD-0C4216A7DAB5}"/>
              </a:ext>
            </a:extLst>
          </p:cNvPr>
          <p:cNvSpPr>
            <a:spLocks noChangeArrowheads="1"/>
          </p:cNvSpPr>
          <p:nvPr/>
        </p:nvSpPr>
        <p:spPr bwMode="auto">
          <a:xfrm>
            <a:off x="473075" y="5248275"/>
            <a:ext cx="821372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4F81BD"/>
                </a:solidFill>
                <a:latin typeface="Arial" panose="020B0604020202020204" pitchFamily="34" charset="0"/>
              </a:rPr>
              <a:t>Structure of a typical investigation as viewed by OBI </a:t>
            </a:r>
            <a:br>
              <a:rPr lang="en-US" altLang="en-US" sz="2400" b="1">
                <a:solidFill>
                  <a:srgbClr val="4F81BD"/>
                </a:solidFill>
                <a:latin typeface="Arial" panose="020B0604020202020204" pitchFamily="34" charset="0"/>
              </a:rPr>
            </a:br>
            <a:r>
              <a:rPr lang="en-US" altLang="en-US" sz="2400" b="1">
                <a:solidFill>
                  <a:srgbClr val="4F81BD"/>
                </a:solidFill>
                <a:latin typeface="Arial" panose="020B0604020202020204" pitchFamily="34" charset="0"/>
              </a:rPr>
              <a:t>(from http://obi-ontology.org/page/Investigation)</a:t>
            </a:r>
            <a:endParaRPr lang="en-US" altLang="en-US" sz="5400">
              <a:solidFill>
                <a:srgbClr val="000000"/>
              </a:solidFill>
              <a:latin typeface="Arial" panose="020B0604020202020204" pitchFamily="34" charset="0"/>
            </a:endParaRPr>
          </a:p>
        </p:txBody>
      </p:sp>
      <p:sp>
        <p:nvSpPr>
          <p:cNvPr id="370693" name="Title 1">
            <a:extLst>
              <a:ext uri="{FF2B5EF4-FFF2-40B4-BE49-F238E27FC236}">
                <a16:creationId xmlns:a16="http://schemas.microsoft.com/office/drawing/2014/main" id="{FFAD154F-0B2A-4803-B62A-21A6C4F2E09E}"/>
              </a:ext>
            </a:extLst>
          </p:cNvPr>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4400">
                <a:solidFill>
                  <a:srgbClr val="000000"/>
                </a:solidFill>
              </a:rPr>
              <a:t>The Ontology for Biomedical Investigations</a:t>
            </a:r>
          </a:p>
        </p:txBody>
      </p:sp>
      <p:sp>
        <p:nvSpPr>
          <p:cNvPr id="3" name="Slide Number Placeholder 2">
            <a:extLst>
              <a:ext uri="{FF2B5EF4-FFF2-40B4-BE49-F238E27FC236}">
                <a16:creationId xmlns:a16="http://schemas.microsoft.com/office/drawing/2014/main" id="{DAE27C83-5262-4579-8242-98FD335C5E75}"/>
              </a:ext>
            </a:extLst>
          </p:cNvPr>
          <p:cNvSpPr>
            <a:spLocks noGrp="1"/>
          </p:cNvSpPr>
          <p:nvPr>
            <p:ph type="sldNum" sz="quarter" idx="12"/>
          </p:nvPr>
        </p:nvSpPr>
        <p:spPr/>
        <p:txBody>
          <a:bodyPr/>
          <a:lstStyle/>
          <a:p>
            <a:pPr>
              <a:defRPr/>
            </a:pPr>
            <a:fld id="{86A60346-6405-4601-B777-91D38BC9C613}" type="slidenum">
              <a:rPr lang="en-US" smtClean="0"/>
              <a:pPr>
                <a:defRPr/>
              </a:pPr>
              <a:t>151</a:t>
            </a:fld>
            <a:endParaRPr lang="en-US"/>
          </a:p>
        </p:txBody>
      </p:sp>
    </p:spTree>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5">
            <a:extLst>
              <a:ext uri="{FF2B5EF4-FFF2-40B4-BE49-F238E27FC236}">
                <a16:creationId xmlns:a16="http://schemas.microsoft.com/office/drawing/2014/main" id="{56FDEBA7-A1D9-4BB2-8A8A-8E2EED95D94F}"/>
              </a:ext>
            </a:extLst>
          </p:cNvPr>
          <p:cNvSpPr>
            <a:spLocks noChangeArrowheads="1"/>
          </p:cNvSpPr>
          <p:nvPr/>
        </p:nvSpPr>
        <p:spPr bwMode="auto">
          <a:xfrm>
            <a:off x="6451600" y="0"/>
            <a:ext cx="2540000" cy="3073400"/>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a:solidFill>
                <a:srgbClr val="000000"/>
              </a:solidFill>
            </a:endParaRPr>
          </a:p>
        </p:txBody>
      </p:sp>
      <p:pic>
        <p:nvPicPr>
          <p:cNvPr id="371715" name="Picture 4" descr="Big Picture v3">
            <a:extLst>
              <a:ext uri="{FF2B5EF4-FFF2-40B4-BE49-F238E27FC236}">
                <a16:creationId xmlns:a16="http://schemas.microsoft.com/office/drawing/2014/main" id="{5A0B4555-5A0A-4FD3-967E-4037EC499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99" t="7011" r="4861" b="8989"/>
          <a:stretch>
            <a:fillRect/>
          </a:stretch>
        </p:blipFill>
        <p:spPr bwMode="auto">
          <a:xfrm>
            <a:off x="101600" y="836613"/>
            <a:ext cx="8813800" cy="617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Slide Number Placeholder 5">
            <a:extLst>
              <a:ext uri="{FF2B5EF4-FFF2-40B4-BE49-F238E27FC236}">
                <a16:creationId xmlns:a16="http://schemas.microsoft.com/office/drawing/2014/main" id="{C6546712-CF10-4DFD-A8AB-7C73EDAA7DD7}"/>
              </a:ext>
            </a:extLst>
          </p:cNvPr>
          <p:cNvSpPr>
            <a:spLocks noGrp="1"/>
          </p:cNvSpPr>
          <p:nvPr>
            <p:ph type="sldNum" sz="quarter" idx="12"/>
          </p:nvPr>
        </p:nvSpPr>
        <p:spPr/>
        <p:txBody>
          <a:bodyPr/>
          <a:lstStyle/>
          <a:p>
            <a:pPr>
              <a:defRPr/>
            </a:pPr>
            <a:fld id="{36D604A9-0062-4CB3-A6C6-2DA1437F2540}" type="slidenum">
              <a:rPr lang="en-US" smtClean="0"/>
              <a:pPr>
                <a:defRPr/>
              </a:pPr>
              <a:t>152</a:t>
            </a:fld>
            <a:endParaRPr lang="en-US"/>
          </a:p>
        </p:txBody>
      </p:sp>
      <p:sp>
        <p:nvSpPr>
          <p:cNvPr id="371717" name="Rectangle 1">
            <a:extLst>
              <a:ext uri="{FF2B5EF4-FFF2-40B4-BE49-F238E27FC236}">
                <a16:creationId xmlns:a16="http://schemas.microsoft.com/office/drawing/2014/main" id="{6C636549-CF43-407A-832B-8F6D9630A075}"/>
              </a:ext>
            </a:extLst>
          </p:cNvPr>
          <p:cNvSpPr>
            <a:spLocks noChangeArrowheads="1"/>
          </p:cNvSpPr>
          <p:nvPr/>
        </p:nvSpPr>
        <p:spPr bwMode="auto">
          <a:xfrm>
            <a:off x="228600" y="39688"/>
            <a:ext cx="86868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a:solidFill>
                  <a:srgbClr val="000000"/>
                </a:solidFill>
              </a:rPr>
              <a:t>need to extend this pipeline also to clinical diagnosis and treatment (from OGMS*)</a:t>
            </a:r>
          </a:p>
        </p:txBody>
      </p:sp>
      <p:sp>
        <p:nvSpPr>
          <p:cNvPr id="371718" name="Rectangle 8">
            <a:extLst>
              <a:ext uri="{FF2B5EF4-FFF2-40B4-BE49-F238E27FC236}">
                <a16:creationId xmlns:a16="http://schemas.microsoft.com/office/drawing/2014/main" id="{536434F2-FB74-4353-9C2D-C761FB7EDA09}"/>
              </a:ext>
            </a:extLst>
          </p:cNvPr>
          <p:cNvSpPr>
            <a:spLocks noChangeArrowheads="1"/>
          </p:cNvSpPr>
          <p:nvPr/>
        </p:nvSpPr>
        <p:spPr bwMode="auto">
          <a:xfrm>
            <a:off x="101600" y="6172200"/>
            <a:ext cx="3556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a:solidFill>
                  <a:srgbClr val="FFFFFF"/>
                </a:solidFill>
              </a:rPr>
              <a:t>*Ontology for General   </a:t>
            </a:r>
          </a:p>
          <a:p>
            <a:pPr eaLnBrk="1" hangingPunct="1">
              <a:spcBef>
                <a:spcPct val="0"/>
              </a:spcBef>
              <a:buFontTx/>
              <a:buNone/>
            </a:pPr>
            <a:r>
              <a:rPr lang="en-US" altLang="en-US" sz="2400" b="1">
                <a:solidFill>
                  <a:srgbClr val="FFFFFF"/>
                </a:solidFill>
              </a:rPr>
              <a:t>  Medical Science</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3762" name="Picture 2" descr="C:\Users\phismith\Downloads\journal.pone.0099979.g002.tif">
            <a:extLst>
              <a:ext uri="{FF2B5EF4-FFF2-40B4-BE49-F238E27FC236}">
                <a16:creationId xmlns:a16="http://schemas.microsoft.com/office/drawing/2014/main" id="{7517C0AB-1B52-49FE-B50F-A397221DF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2" t="41417" r="3535" b="41417"/>
          <a:stretch>
            <a:fillRect/>
          </a:stretch>
        </p:blipFill>
        <p:spPr bwMode="auto">
          <a:xfrm>
            <a:off x="0" y="2073275"/>
            <a:ext cx="53340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3763" name="TextBox 1">
            <a:extLst>
              <a:ext uri="{FF2B5EF4-FFF2-40B4-BE49-F238E27FC236}">
                <a16:creationId xmlns:a16="http://schemas.microsoft.com/office/drawing/2014/main" id="{91029194-2355-4AD6-8BCB-9862203A2A54}"/>
              </a:ext>
            </a:extLst>
          </p:cNvPr>
          <p:cNvSpPr txBox="1">
            <a:spLocks noChangeArrowheads="1"/>
          </p:cNvSpPr>
          <p:nvPr/>
        </p:nvSpPr>
        <p:spPr bwMode="auto">
          <a:xfrm>
            <a:off x="228600" y="5311775"/>
            <a:ext cx="89154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0000"/>
                </a:solidFill>
              </a:rPr>
              <a:t>specimen            extraction              purification         imaging            data</a:t>
            </a:r>
          </a:p>
          <a:p>
            <a:pPr eaLnBrk="1" hangingPunct="1">
              <a:spcBef>
                <a:spcPct val="0"/>
              </a:spcBef>
              <a:buFontTx/>
              <a:buNone/>
            </a:pPr>
            <a:r>
              <a:rPr lang="en-US" altLang="en-US" sz="1100">
                <a:solidFill>
                  <a:srgbClr val="000000"/>
                </a:solidFill>
              </a:rPr>
              <a:t>collection                                                                      assay       transformation</a:t>
            </a:r>
          </a:p>
        </p:txBody>
      </p:sp>
      <p:sp>
        <p:nvSpPr>
          <p:cNvPr id="373764" name="Rectangle 3">
            <a:extLst>
              <a:ext uri="{FF2B5EF4-FFF2-40B4-BE49-F238E27FC236}">
                <a16:creationId xmlns:a16="http://schemas.microsoft.com/office/drawing/2014/main" id="{59B5FD99-315D-43DB-93D4-BDD60F421678}"/>
              </a:ext>
            </a:extLst>
          </p:cNvPr>
          <p:cNvSpPr>
            <a:spLocks noChangeArrowheads="1"/>
          </p:cNvSpPr>
          <p:nvPr/>
        </p:nvSpPr>
        <p:spPr bwMode="auto">
          <a:xfrm>
            <a:off x="881063" y="457200"/>
            <a:ext cx="7162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a:solidFill>
                  <a:srgbClr val="000000"/>
                </a:solidFill>
              </a:rPr>
              <a:t>need to extend this pipeline also to clinical diagnosis and treatment </a:t>
            </a:r>
          </a:p>
        </p:txBody>
      </p:sp>
      <p:pic>
        <p:nvPicPr>
          <p:cNvPr id="373765" name="Picture 4" descr="Big Picture v3">
            <a:extLst>
              <a:ext uri="{FF2B5EF4-FFF2-40B4-BE49-F238E27FC236}">
                <a16:creationId xmlns:a16="http://schemas.microsoft.com/office/drawing/2014/main" id="{E9151046-F8FA-4126-BFCB-E298209B2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0688" t="7011" r="4861" b="8989"/>
          <a:stretch>
            <a:fillRect/>
          </a:stretch>
        </p:blipFill>
        <p:spPr bwMode="auto">
          <a:xfrm>
            <a:off x="5362575" y="1346200"/>
            <a:ext cx="3276600" cy="478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C43239E-DBF8-4842-9782-D4748F429BA5}"/>
              </a:ext>
            </a:extLst>
          </p:cNvPr>
          <p:cNvSpPr>
            <a:spLocks noGrp="1"/>
          </p:cNvSpPr>
          <p:nvPr>
            <p:ph type="sldNum" sz="quarter" idx="12"/>
          </p:nvPr>
        </p:nvSpPr>
        <p:spPr/>
        <p:txBody>
          <a:bodyPr/>
          <a:lstStyle/>
          <a:p>
            <a:pPr>
              <a:defRPr/>
            </a:pPr>
            <a:fld id="{6EAB9F2A-6AAE-4107-A63A-27ABA5D5AAFA}" type="slidenum">
              <a:rPr lang="de-DE" smtClean="0"/>
              <a:pPr>
                <a:defRPr/>
              </a:pPr>
              <a:t>153</a:t>
            </a:fld>
            <a:endParaRPr lang="de-DE"/>
          </a:p>
        </p:txBody>
      </p:sp>
    </p:spTree>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251F3A-3387-4C86-B86A-9C0FAEF88334}"/>
              </a:ext>
            </a:extLst>
          </p:cNvPr>
          <p:cNvSpPr/>
          <p:nvPr/>
        </p:nvSpPr>
        <p:spPr>
          <a:xfrm>
            <a:off x="2286000" y="0"/>
            <a:ext cx="45720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75811" name="Line 2">
            <a:extLst>
              <a:ext uri="{FF2B5EF4-FFF2-40B4-BE49-F238E27FC236}">
                <a16:creationId xmlns:a16="http://schemas.microsoft.com/office/drawing/2014/main" id="{C71F2921-5009-47E4-85A5-BA36EBC082C8}"/>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812" name="Line 3">
            <a:extLst>
              <a:ext uri="{FF2B5EF4-FFF2-40B4-BE49-F238E27FC236}">
                <a16:creationId xmlns:a16="http://schemas.microsoft.com/office/drawing/2014/main" id="{C8DDD9DD-204D-4CAA-BE16-2598330A08A5}"/>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200708" name="Group 4">
            <a:extLst>
              <a:ext uri="{FF2B5EF4-FFF2-40B4-BE49-F238E27FC236}">
                <a16:creationId xmlns:a16="http://schemas.microsoft.com/office/drawing/2014/main" id="{246A7391-8AA1-49C7-B28C-09329D979F39}"/>
              </a:ext>
            </a:extLst>
          </p:cNvPr>
          <p:cNvGraphicFramePr>
            <a:graphicFrameLocks noGrp="1"/>
          </p:cNvGraphicFramePr>
          <p:nvPr/>
        </p:nvGraphicFramePr>
        <p:xfrm>
          <a:off x="228600" y="457200"/>
          <a:ext cx="8534400" cy="4851400"/>
        </p:xfrm>
        <a:graphic>
          <a:graphicData uri="http://schemas.openxmlformats.org/drawingml/2006/table">
            <a:tbl>
              <a:tblPr/>
              <a:tblGrid>
                <a:gridCol w="1371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1447800">
                  <a:extLst>
                    <a:ext uri="{9D8B030D-6E8A-4147-A177-3AD203B41FA5}">
                      <a16:colId xmlns:a16="http://schemas.microsoft.com/office/drawing/2014/main" val="20006"/>
                    </a:ext>
                  </a:extLst>
                </a:gridCol>
                <a:gridCol w="876300">
                  <a:extLst>
                    <a:ext uri="{9D8B030D-6E8A-4147-A177-3AD203B41FA5}">
                      <a16:colId xmlns:a16="http://schemas.microsoft.com/office/drawing/2014/main" val="20007"/>
                    </a:ext>
                  </a:extLst>
                </a:gridCol>
                <a:gridCol w="876300">
                  <a:extLst>
                    <a:ext uri="{9D8B030D-6E8A-4147-A177-3AD203B41FA5}">
                      <a16:colId xmlns:a16="http://schemas.microsoft.com/office/drawing/2014/main" val="20008"/>
                    </a:ext>
                  </a:extLst>
                </a:gridCol>
              </a:tblGrid>
              <a:tr h="670568">
                <a:tc>
                  <a:txBody>
                    <a:bodyPr/>
                    <a:lstStyle/>
                    <a:p>
                      <a:pPr marL="0" marR="0" lvl="0" indent="0" algn="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000" b="0" i="0" u="none" strike="noStrike" cap="none" normalizeH="0" baseline="0" dirty="0">
                          <a:ln>
                            <a:noFill/>
                          </a:ln>
                          <a:solidFill>
                            <a:schemeClr val="tx1"/>
                          </a:solidFill>
                          <a:effectLst/>
                          <a:latin typeface="Palatino Linotype" pitchFamily="18" charset="0"/>
                          <a:cs typeface="Arial" charset="0"/>
                        </a:rPr>
                        <a:t>                   </a:t>
                      </a:r>
                      <a:r>
                        <a:rPr kumimoji="0" lang="en-US" sz="1400" b="0" i="0" u="none" strike="noStrike" cap="none" normalizeH="0" baseline="0" dirty="0">
                          <a:ln>
                            <a:noFill/>
                          </a:ln>
                          <a:solidFill>
                            <a:schemeClr val="tx1"/>
                          </a:solidFill>
                          <a:effectLst/>
                          <a:latin typeface="Palatino Linotype" pitchFamily="18" charset="0"/>
                          <a:cs typeface="Arial" charset="0"/>
                        </a:rPr>
                        <a:t>RELATION TO TIME </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6">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000" b="0" i="0" u="none" strike="noStrike" cap="none" normalizeH="0" baseline="0" dirty="0">
                          <a:ln>
                            <a:noFill/>
                          </a:ln>
                          <a:solidFill>
                            <a:schemeClr val="tx1"/>
                          </a:solidFill>
                          <a:effectLst/>
                          <a:latin typeface="Palatino Linotype" pitchFamily="18" charset="0"/>
                          <a:cs typeface="Arial" charset="0"/>
                        </a:rPr>
                        <a:t>CONTINUANT</a:t>
                      </a:r>
                      <a:endParaRPr kumimoji="0" lang="en-US" sz="20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0" i="0" u="none" strike="noStrike" kern="1200" cap="none" normalizeH="0" baseline="0" dirty="0">
                        <a:ln>
                          <a:noFill/>
                        </a:ln>
                        <a:solidFill>
                          <a:schemeClr val="tx1"/>
                        </a:solidFill>
                        <a:effectLst/>
                        <a:latin typeface="Palatino Linotype" pitchFamily="18" charset="0"/>
                        <a:ea typeface="+mn-ea"/>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800" b="0" i="0" u="none" strike="noStrike" cap="none" normalizeH="0" baseline="0" dirty="0">
                          <a:ln>
                            <a:noFill/>
                          </a:ln>
                          <a:solidFill>
                            <a:schemeClr val="tx1"/>
                          </a:solidFill>
                          <a:effectLst/>
                          <a:latin typeface="Palatino Linotype" pitchFamily="18" charset="0"/>
                          <a:cs typeface="Arial" charset="0"/>
                        </a:rPr>
                        <a:t>OCCURRENT</a:t>
                      </a:r>
                      <a:endParaRPr kumimoji="0" lang="en-US" sz="18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hMerge="1">
                  <a:txBody>
                    <a:bodyPr/>
                    <a:lstStyle/>
                    <a:p>
                      <a:endParaRPr lang="en-US"/>
                    </a:p>
                  </a:txBody>
                  <a:tcPr/>
                </a:tc>
                <a:extLst>
                  <a:ext uri="{0D108BD9-81ED-4DB2-BD59-A6C34878D82A}">
                    <a16:rowId xmlns:a16="http://schemas.microsoft.com/office/drawing/2014/main" val="10000"/>
                  </a:ext>
                </a:extLst>
              </a:tr>
              <a:tr h="518164">
                <a:tc>
                  <a:txBody>
                    <a:bodyPr/>
                    <a:lstStyle/>
                    <a:p>
                      <a:pPr marL="0" marR="0" lvl="0" indent="0" algn="l"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0"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GRANULARITY</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INDEPENDENT</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CONTINUANT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DEPENDENT CONTINUANT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Tx/>
                        <a:buSzPct val="100000"/>
                        <a:buFont typeface="Times New Roman" pitchFamily="18" charset="0"/>
                        <a:buNone/>
                        <a:tabLst/>
                      </a:pPr>
                      <a:r>
                        <a:rPr kumimoji="0" lang="en-US" sz="1400" b="0" i="0" u="none" strike="noStrike" kern="1200" cap="none" normalizeH="0" baseline="0" dirty="0">
                          <a:ln>
                            <a:noFill/>
                          </a:ln>
                          <a:solidFill>
                            <a:schemeClr val="tx1"/>
                          </a:solidFill>
                          <a:effectLst/>
                          <a:latin typeface="Palatino Linotype" pitchFamily="18" charset="0"/>
                          <a:ea typeface="+mn-ea"/>
                          <a:cs typeface="Arial" charset="0"/>
                        </a:rPr>
                        <a:t>INFORMATION ARTIFACT</a:t>
                      </a:r>
                    </a:p>
                  </a:txBody>
                  <a:tcPr marL="0" marR="0" marT="45717" marB="45717"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2" vMerge="1">
                  <a:txBody>
                    <a:bodyPr/>
                    <a:lstStyle/>
                    <a:p>
                      <a:pPr marL="0" marR="0" lvl="0" indent="0" algn="ctr" defTabSz="914400" rtl="0" eaLnBrk="0" fontAlgn="base" latinLnBrk="0" hangingPunct="0">
                        <a:lnSpc>
                          <a:spcPct val="100000"/>
                        </a:lnSpc>
                        <a:spcBef>
                          <a:spcPct val="20000"/>
                        </a:spcBef>
                        <a:spcAft>
                          <a:spcPct val="0"/>
                        </a:spcAft>
                        <a:buClrTx/>
                        <a:buSzPct val="100000"/>
                        <a:buFont typeface="Times New Roman" pitchFamily="18" charset="0"/>
                        <a:buNone/>
                        <a:tabLst/>
                      </a:pPr>
                      <a:endParaRPr kumimoji="0" lang="en-US" sz="2400" b="0" i="0" u="none" strike="noStrike" cap="none" normalizeH="0" baseline="0" dirty="0">
                        <a:ln>
                          <a:noFill/>
                        </a:ln>
                        <a:solidFill>
                          <a:schemeClr val="tx1"/>
                        </a:solidFill>
                        <a:effectLst/>
                        <a:latin typeface="Palatino Linotype" pitchFamily="18" charset="0"/>
                      </a:endParaRPr>
                    </a:p>
                  </a:txBody>
                  <a:tcPr marL="0" marR="0" marT="45716" marB="45716"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vMerge="1">
                  <a:txBody>
                    <a:bodyPr/>
                    <a:lstStyle/>
                    <a:p>
                      <a:endParaRPr lang="en-US"/>
                    </a:p>
                  </a:txBody>
                  <a:tcPr/>
                </a:tc>
                <a:extLst>
                  <a:ext uri="{0D108BD9-81ED-4DB2-BD59-A6C34878D82A}">
                    <a16:rowId xmlns:a16="http://schemas.microsoft.com/office/drawing/2014/main" val="10001"/>
                  </a:ext>
                </a:extLst>
              </a:tr>
              <a:tr h="1525493">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ORGAN AND</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ORGANISM</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4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4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4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400" b="1" i="0" u="none" strike="noStrike" cap="none" normalizeH="0" baseline="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0" i="0" u="none" strike="noStrike" cap="none" normalizeH="0" baseline="0" dirty="0">
                        <a:ln>
                          <a:noFill/>
                        </a:ln>
                        <a:solidFill>
                          <a:schemeClr val="tx1"/>
                        </a:solidFill>
                        <a:effectLst/>
                        <a:latin typeface="Palatino Linotype" pitchFamily="18"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defRPr/>
                      </a:pPr>
                      <a:r>
                        <a:rPr kumimoji="0" lang="en-US" sz="4000" b="1" i="0" u="none" strike="noStrike" cap="none" normalizeH="0" baseline="0" dirty="0">
                          <a:ln>
                            <a:noFill/>
                          </a:ln>
                          <a:solidFill>
                            <a:schemeClr val="tx1"/>
                          </a:solidFill>
                          <a:effectLst/>
                          <a:latin typeface="Palatino Linotype" pitchFamily="18" charset="0"/>
                          <a:cs typeface="Arial" charset="0"/>
                        </a:rPr>
                        <a:t>IAO</a:t>
                      </a:r>
                      <a:endParaRPr kumimoji="0" lang="en-US" sz="18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Software,  Algorithms,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Sequence Data, </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EHR Data </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a:t>
                      </a:r>
                      <a:br>
                        <a:rPr kumimoji="0" lang="en-US" sz="1400" b="1" i="0" u="none" strike="noStrike" cap="none" normalizeH="0" baseline="0" dirty="0">
                          <a:ln>
                            <a:noFill/>
                          </a:ln>
                          <a:solidFill>
                            <a:schemeClr val="tx1"/>
                          </a:solidFill>
                          <a:effectLst/>
                          <a:latin typeface="Palatino Linotype" pitchFamily="18" charset="0"/>
                          <a:cs typeface="Arial" charset="0"/>
                        </a:rPr>
                      </a:b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800" b="1" i="0" u="none" strike="noStrike" cap="none" normalizeH="0" baseline="0" dirty="0">
                          <a:ln>
                            <a:noFill/>
                          </a:ln>
                          <a:solidFill>
                            <a:schemeClr val="tx1"/>
                          </a:solidFill>
                          <a:effectLst/>
                          <a:latin typeface="Palatino Linotype" pitchFamily="18" charset="0"/>
                          <a:cs typeface="Arial" charset="0"/>
                        </a:rPr>
                        <a:t>OBI</a:t>
                      </a:r>
                    </a:p>
                  </a:txBody>
                  <a:tcPr marL="0" marR="0" marT="45717" marB="45717"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2"/>
                  </a:ext>
                </a:extLst>
              </a:tr>
              <a:tr h="1095841">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Arial" charset="0"/>
                        </a:rPr>
                        <a:t>CELL AND CELLULAR COMPONENT</a:t>
                      </a:r>
                      <a:endParaRPr kumimoji="0" lang="en-US" sz="1400" b="1" i="0" u="none" strike="noStrike" cap="none" normalizeH="0" baseline="0">
                        <a:ln>
                          <a:noFill/>
                        </a:ln>
                        <a:solidFill>
                          <a:schemeClr val="tx1"/>
                        </a:solidFill>
                        <a:effectLst/>
                        <a:latin typeface="Palatino Linotype" pitchFamily="18" charset="0"/>
                        <a:cs typeface="Arial" charset="0"/>
                      </a:endParaRPr>
                    </a:p>
                  </a:txBody>
                  <a:tcPr marL="0" marR="0" marT="45717" marB="45717"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4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400" b="1" i="0" u="none" strike="noStrike" cap="none" normalizeH="0" baseline="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Cellular Function</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335">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MOLECULE</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a:t>
                      </a:r>
                      <a:r>
                        <a:rPr kumimoji="0" lang="en-US" sz="1400" b="0" i="0" u="none" strike="noStrike" cap="none" normalizeH="0" baseline="0" dirty="0" err="1">
                          <a:ln>
                            <a:noFill/>
                          </a:ln>
                          <a:solidFill>
                            <a:schemeClr val="tx1"/>
                          </a:solidFill>
                          <a:effectLst/>
                          <a:latin typeface="Palatino Linotype" pitchFamily="18" charset="0"/>
                          <a:cs typeface="Times New Roman" pitchFamily="18" charset="0"/>
                        </a:rPr>
                        <a:t>ChEBI</a:t>
                      </a: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 SO,</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err="1">
                          <a:ln>
                            <a:noFill/>
                          </a:ln>
                          <a:solidFill>
                            <a:schemeClr val="tx1"/>
                          </a:solidFill>
                          <a:effectLst/>
                          <a:latin typeface="Palatino Linotype" pitchFamily="18" charset="0"/>
                          <a:cs typeface="Times New Roman" pitchFamily="18" charset="0"/>
                        </a:rPr>
                        <a:t>RnaO</a:t>
                      </a: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 </a:t>
                      </a:r>
                      <a:r>
                        <a:rPr kumimoji="0" lang="en-US" sz="1400" b="0" i="0" u="none" strike="noStrike" cap="none" normalizeH="0" baseline="0" dirty="0" err="1">
                          <a:ln>
                            <a:noFill/>
                          </a:ln>
                          <a:solidFill>
                            <a:schemeClr val="tx1"/>
                          </a:solidFill>
                          <a:effectLst/>
                          <a:latin typeface="Palatino Linotype" pitchFamily="18" charset="0"/>
                          <a:cs typeface="Times New Roman" pitchFamily="18" charset="0"/>
                        </a:rPr>
                        <a:t>PrO</a:t>
                      </a: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Images,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Image Data, </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Flow Cytometry Data, …</a:t>
                      </a:r>
                    </a:p>
                  </a:txBody>
                  <a:tcPr marL="0" marR="0" marT="45717" marB="45717"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OBI:</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Imaging</a:t>
                      </a:r>
                    </a:p>
                  </a:txBody>
                  <a:tcPr marL="0" marR="0" marT="45717" marB="45717"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4"/>
                  </a:ext>
                </a:extLst>
              </a:tr>
            </a:tbl>
          </a:graphicData>
        </a:graphic>
      </p:graphicFrame>
      <p:sp>
        <p:nvSpPr>
          <p:cNvPr id="375858" name="TextBox 9">
            <a:extLst>
              <a:ext uri="{FF2B5EF4-FFF2-40B4-BE49-F238E27FC236}">
                <a16:creationId xmlns:a16="http://schemas.microsoft.com/office/drawing/2014/main" id="{32287F0C-EC02-4159-9737-FF146B099F49}"/>
              </a:ext>
            </a:extLst>
          </p:cNvPr>
          <p:cNvSpPr txBox="1">
            <a:spLocks noChangeArrowheads="1"/>
          </p:cNvSpPr>
          <p:nvPr/>
        </p:nvSpPr>
        <p:spPr bwMode="auto">
          <a:xfrm rot="-5400000">
            <a:off x="2101057" y="3244056"/>
            <a:ext cx="3352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latin typeface="Times New Roman" panose="02020603050405020304" pitchFamily="18" charset="0"/>
                <a:cs typeface="Times New Roman" panose="02020603050405020304" pitchFamily="18" charset="0"/>
              </a:rPr>
              <a:t>Environment Ontology (ENVO)</a:t>
            </a:r>
            <a:r>
              <a:rPr lang="en-US" altLang="en-US" sz="1400">
                <a:solidFill>
                  <a:srgbClr val="000000"/>
                </a:solidFill>
                <a:latin typeface="Times New Roman" panose="02020603050405020304" pitchFamily="18" charset="0"/>
                <a:cs typeface="Times New Roman" panose="02020603050405020304" pitchFamily="18" charset="0"/>
              </a:rPr>
              <a:t> </a:t>
            </a:r>
          </a:p>
        </p:txBody>
      </p:sp>
      <p:sp>
        <p:nvSpPr>
          <p:cNvPr id="375859" name="Slide Number Placeholder 1">
            <a:extLst>
              <a:ext uri="{FF2B5EF4-FFF2-40B4-BE49-F238E27FC236}">
                <a16:creationId xmlns:a16="http://schemas.microsoft.com/office/drawing/2014/main" id="{E22A7AD4-0270-4EF2-A3BE-83CAE3E143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7B579B9-1D72-4760-AA8C-4448FEDC523D}" type="slidenum">
              <a:rPr lang="en-US" altLang="en-US" sz="1200" smtClean="0">
                <a:solidFill>
                  <a:srgbClr val="898989"/>
                </a:solidFill>
                <a:cs typeface="Arial" panose="020B0604020202020204" pitchFamily="34" charset="0"/>
              </a:rPr>
              <a:pPr eaLnBrk="1" hangingPunct="1">
                <a:spcBef>
                  <a:spcPct val="0"/>
                </a:spcBef>
                <a:buFontTx/>
                <a:buNone/>
              </a:pPr>
              <a:t>154</a:t>
            </a:fld>
            <a:endParaRPr lang="en-US" altLang="en-US" sz="1200">
              <a:solidFill>
                <a:srgbClr val="898989"/>
              </a:solidFill>
              <a:cs typeface="Arial" panose="020B0604020202020204" pitchFamily="34" charset="0"/>
            </a:endParaRPr>
          </a:p>
        </p:txBody>
      </p:sp>
      <p:sp>
        <p:nvSpPr>
          <p:cNvPr id="375860" name="TextBox 9">
            <a:extLst>
              <a:ext uri="{FF2B5EF4-FFF2-40B4-BE49-F238E27FC236}">
                <a16:creationId xmlns:a16="http://schemas.microsoft.com/office/drawing/2014/main" id="{217A2538-EC3F-4506-9A3E-4ADC11E8CF7C}"/>
              </a:ext>
            </a:extLst>
          </p:cNvPr>
          <p:cNvSpPr txBox="1">
            <a:spLocks noChangeArrowheads="1"/>
          </p:cNvSpPr>
          <p:nvPr/>
        </p:nvSpPr>
        <p:spPr bwMode="auto">
          <a:xfrm rot="-5400000">
            <a:off x="3880644" y="2756694"/>
            <a:ext cx="28194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700">
                <a:solidFill>
                  <a:srgbClr val="000000"/>
                </a:solidFill>
                <a:latin typeface="Times New Roman" panose="02020603050405020304" pitchFamily="18" charset="0"/>
                <a:cs typeface="Times New Roman" panose="02020603050405020304" pitchFamily="18" charset="0"/>
              </a:rPr>
              <a:t>Phenotypic Quality (PATO)</a:t>
            </a:r>
          </a:p>
        </p:txBody>
      </p:sp>
      <p:sp>
        <p:nvSpPr>
          <p:cNvPr id="375861" name="Text Box 39">
            <a:extLst>
              <a:ext uri="{FF2B5EF4-FFF2-40B4-BE49-F238E27FC236}">
                <a16:creationId xmlns:a16="http://schemas.microsoft.com/office/drawing/2014/main" id="{7F5CE159-11A5-4CBE-A50F-27E0E0C03A10}"/>
              </a:ext>
            </a:extLst>
          </p:cNvPr>
          <p:cNvSpPr txBox="1">
            <a:spLocks noChangeArrowheads="1"/>
          </p:cNvSpPr>
          <p:nvPr/>
        </p:nvSpPr>
        <p:spPr bwMode="auto">
          <a:xfrm>
            <a:off x="0" y="5562600"/>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a:solidFill>
                  <a:srgbClr val="000000"/>
                </a:solidFill>
              </a:rPr>
              <a:t>Recognizing a new family of information entities: data, publications, images, algorithms …</a:t>
            </a:r>
          </a:p>
        </p:txBody>
      </p: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Title 1">
            <a:extLst>
              <a:ext uri="{FF2B5EF4-FFF2-40B4-BE49-F238E27FC236}">
                <a16:creationId xmlns:a16="http://schemas.microsoft.com/office/drawing/2014/main" id="{E851E60F-DF3A-423E-8D5A-39EB518F1A3B}"/>
              </a:ext>
            </a:extLst>
          </p:cNvPr>
          <p:cNvSpPr>
            <a:spLocks noGrp="1" noChangeArrowheads="1"/>
          </p:cNvSpPr>
          <p:nvPr>
            <p:ph type="ctrTitle"/>
          </p:nvPr>
        </p:nvSpPr>
        <p:spPr/>
        <p:txBody>
          <a:bodyPr/>
          <a:lstStyle/>
          <a:p>
            <a:pPr eaLnBrk="1" hangingPunct="1"/>
            <a:r>
              <a:rPr lang="en-US" altLang="en-US"/>
              <a:t>IAO = Information Artifact Ontology: </a:t>
            </a:r>
            <a:br>
              <a:rPr lang="en-US" altLang="en-US"/>
            </a:br>
            <a:endParaRPr lang="en-US" altLang="en-US"/>
          </a:p>
        </p:txBody>
      </p:sp>
      <p:sp>
        <p:nvSpPr>
          <p:cNvPr id="377859" name="Subtitle 2">
            <a:extLst>
              <a:ext uri="{FF2B5EF4-FFF2-40B4-BE49-F238E27FC236}">
                <a16:creationId xmlns:a16="http://schemas.microsoft.com/office/drawing/2014/main" id="{3369EFCD-FA62-43FC-9A14-9D0CCAD5671D}"/>
              </a:ext>
            </a:extLst>
          </p:cNvPr>
          <p:cNvSpPr>
            <a:spLocks noGrp="1" noChangeArrowheads="1"/>
          </p:cNvSpPr>
          <p:nvPr>
            <p:ph type="subTitle" idx="1"/>
          </p:nvPr>
        </p:nvSpPr>
        <p:spPr/>
        <p:txBody>
          <a:bodyPr/>
          <a:lstStyle/>
          <a:p>
            <a:pPr eaLnBrk="1" hangingPunct="1"/>
            <a:r>
              <a:rPr lang="en-US" altLang="en-US"/>
              <a:t>https://code.google.com/p/information-artifact-ontology/</a:t>
            </a:r>
          </a:p>
        </p:txBody>
      </p:sp>
      <p:sp>
        <p:nvSpPr>
          <p:cNvPr id="377860" name="Slide Number Placeholder 3">
            <a:extLst>
              <a:ext uri="{FF2B5EF4-FFF2-40B4-BE49-F238E27FC236}">
                <a16:creationId xmlns:a16="http://schemas.microsoft.com/office/drawing/2014/main" id="{02D0B0D2-AC41-4272-875A-557B03197E2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48D802E-692F-48F8-87B3-31F6BAFDE56E}" type="slidenum">
              <a:rPr lang="en-US" altLang="en-US" sz="1200" smtClean="0">
                <a:solidFill>
                  <a:srgbClr val="898989"/>
                </a:solidFill>
                <a:cs typeface="Arial" panose="020B0604020202020204" pitchFamily="34" charset="0"/>
              </a:rPr>
              <a:pPr eaLnBrk="1" hangingPunct="1">
                <a:spcBef>
                  <a:spcPct val="0"/>
                </a:spcBef>
                <a:buFontTx/>
                <a:buNone/>
              </a:pPr>
              <a:t>155</a:t>
            </a:fld>
            <a:endParaRPr lang="en-US" altLang="en-US" sz="1200">
              <a:solidFill>
                <a:srgbClr val="898989"/>
              </a:solidFill>
              <a:cs typeface="Arial" panose="020B0604020202020204" pitchFamily="34" charset="0"/>
            </a:endParaRPr>
          </a:p>
        </p:txBody>
      </p:sp>
    </p:spTree>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9C7758-2385-4C39-8A74-1EC6A353AD60}"/>
              </a:ext>
            </a:extLst>
          </p:cNvPr>
          <p:cNvSpPr/>
          <p:nvPr/>
        </p:nvSpPr>
        <p:spPr>
          <a:xfrm>
            <a:off x="2286000" y="0"/>
            <a:ext cx="45720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78883" name="Line 2">
            <a:extLst>
              <a:ext uri="{FF2B5EF4-FFF2-40B4-BE49-F238E27FC236}">
                <a16:creationId xmlns:a16="http://schemas.microsoft.com/office/drawing/2014/main" id="{7A889CA0-8ED7-4569-B86A-F56138B38323}"/>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884" name="Line 3">
            <a:extLst>
              <a:ext uri="{FF2B5EF4-FFF2-40B4-BE49-F238E27FC236}">
                <a16:creationId xmlns:a16="http://schemas.microsoft.com/office/drawing/2014/main" id="{CE8892BF-5774-43F7-B649-BAEEE6FFF795}"/>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200708" name="Group 4">
            <a:extLst>
              <a:ext uri="{FF2B5EF4-FFF2-40B4-BE49-F238E27FC236}">
                <a16:creationId xmlns:a16="http://schemas.microsoft.com/office/drawing/2014/main" id="{D89A73B9-650A-44D4-B515-0AFBA3AEF398}"/>
              </a:ext>
            </a:extLst>
          </p:cNvPr>
          <p:cNvGraphicFramePr>
            <a:graphicFrameLocks noGrp="1"/>
          </p:cNvGraphicFramePr>
          <p:nvPr/>
        </p:nvGraphicFramePr>
        <p:xfrm>
          <a:off x="228600" y="457200"/>
          <a:ext cx="8534400" cy="4797425"/>
        </p:xfrm>
        <a:graphic>
          <a:graphicData uri="http://schemas.openxmlformats.org/drawingml/2006/table">
            <a:tbl>
              <a:tblPr/>
              <a:tblGrid>
                <a:gridCol w="1371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1447800">
                  <a:extLst>
                    <a:ext uri="{9D8B030D-6E8A-4147-A177-3AD203B41FA5}">
                      <a16:colId xmlns:a16="http://schemas.microsoft.com/office/drawing/2014/main" val="20006"/>
                    </a:ext>
                  </a:extLst>
                </a:gridCol>
                <a:gridCol w="876300">
                  <a:extLst>
                    <a:ext uri="{9D8B030D-6E8A-4147-A177-3AD203B41FA5}">
                      <a16:colId xmlns:a16="http://schemas.microsoft.com/office/drawing/2014/main" val="20007"/>
                    </a:ext>
                  </a:extLst>
                </a:gridCol>
                <a:gridCol w="876300">
                  <a:extLst>
                    <a:ext uri="{9D8B030D-6E8A-4147-A177-3AD203B41FA5}">
                      <a16:colId xmlns:a16="http://schemas.microsoft.com/office/drawing/2014/main" val="20008"/>
                    </a:ext>
                  </a:extLst>
                </a:gridCol>
              </a:tblGrid>
              <a:tr h="670642">
                <a:tc>
                  <a:txBody>
                    <a:bodyPr/>
                    <a:lstStyle/>
                    <a:p>
                      <a:pPr marL="0" marR="0" lvl="0" indent="0" algn="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000" b="0" i="0" u="none" strike="noStrike" cap="none" normalizeH="0" baseline="0" dirty="0">
                          <a:ln>
                            <a:noFill/>
                          </a:ln>
                          <a:solidFill>
                            <a:schemeClr val="tx1"/>
                          </a:solidFill>
                          <a:effectLst/>
                          <a:latin typeface="Palatino Linotype" pitchFamily="18" charset="0"/>
                          <a:cs typeface="Arial" charset="0"/>
                        </a:rPr>
                        <a:t>                   </a:t>
                      </a:r>
                      <a:r>
                        <a:rPr kumimoji="0" lang="en-US" sz="1400" b="0" i="0" u="none" strike="noStrike" cap="none" normalizeH="0" baseline="0" dirty="0">
                          <a:ln>
                            <a:noFill/>
                          </a:ln>
                          <a:solidFill>
                            <a:schemeClr val="tx1"/>
                          </a:solidFill>
                          <a:effectLst/>
                          <a:latin typeface="Palatino Linotype" pitchFamily="18" charset="0"/>
                          <a:cs typeface="Arial" charset="0"/>
                        </a:rPr>
                        <a:t>RELATION TO TIME </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6">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000" b="0" i="0" u="none" strike="noStrike" cap="none" normalizeH="0" baseline="0" dirty="0">
                          <a:ln>
                            <a:noFill/>
                          </a:ln>
                          <a:solidFill>
                            <a:schemeClr val="tx1"/>
                          </a:solidFill>
                          <a:effectLst/>
                          <a:latin typeface="Palatino Linotype" pitchFamily="18" charset="0"/>
                          <a:cs typeface="Arial" charset="0"/>
                        </a:rPr>
                        <a:t>CONTINUANT</a:t>
                      </a:r>
                      <a:endParaRPr kumimoji="0" lang="en-US" sz="20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0" i="0" u="none" strike="noStrike" kern="1200" cap="none" normalizeH="0" baseline="0" dirty="0">
                        <a:ln>
                          <a:noFill/>
                        </a:ln>
                        <a:solidFill>
                          <a:schemeClr val="tx1"/>
                        </a:solidFill>
                        <a:effectLst/>
                        <a:latin typeface="Palatino Linotype" pitchFamily="18" charset="0"/>
                        <a:ea typeface="+mn-ea"/>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800" b="0" i="0" u="none" strike="noStrike" cap="none" normalizeH="0" baseline="0" dirty="0">
                          <a:ln>
                            <a:noFill/>
                          </a:ln>
                          <a:solidFill>
                            <a:schemeClr val="tx1"/>
                          </a:solidFill>
                          <a:effectLst/>
                          <a:latin typeface="Palatino Linotype" pitchFamily="18" charset="0"/>
                          <a:cs typeface="Arial" charset="0"/>
                        </a:rPr>
                        <a:t>OCCURRENT</a:t>
                      </a:r>
                      <a:endParaRPr kumimoji="0" lang="en-US" sz="18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hMerge="1">
                  <a:txBody>
                    <a:bodyPr/>
                    <a:lstStyle/>
                    <a:p>
                      <a:endParaRPr lang="en-US"/>
                    </a:p>
                  </a:txBody>
                  <a:tcPr/>
                </a:tc>
                <a:extLst>
                  <a:ext uri="{0D108BD9-81ED-4DB2-BD59-A6C34878D82A}">
                    <a16:rowId xmlns:a16="http://schemas.microsoft.com/office/drawing/2014/main" val="10000"/>
                  </a:ext>
                </a:extLst>
              </a:tr>
              <a:tr h="518221">
                <a:tc>
                  <a:txBody>
                    <a:bodyPr/>
                    <a:lstStyle/>
                    <a:p>
                      <a:pPr marL="0" marR="0" lvl="0" indent="0" algn="l"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0"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GRANULARITY</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INDEPENDENT</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CONTINUANT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DEPENDENT CONTINUANT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Tx/>
                        <a:buSzPct val="100000"/>
                        <a:buFont typeface="Times New Roman" pitchFamily="18" charset="0"/>
                        <a:buNone/>
                        <a:tabLst/>
                      </a:pPr>
                      <a:r>
                        <a:rPr kumimoji="0" lang="en-US" sz="1400" b="0" i="0" u="none" strike="noStrike" kern="1200" cap="none" normalizeH="0" baseline="0" dirty="0">
                          <a:ln>
                            <a:noFill/>
                          </a:ln>
                          <a:solidFill>
                            <a:schemeClr val="tx1"/>
                          </a:solidFill>
                          <a:effectLst/>
                          <a:latin typeface="Palatino Linotype" pitchFamily="18" charset="0"/>
                          <a:ea typeface="+mn-ea"/>
                          <a:cs typeface="Arial" charset="0"/>
                        </a:rPr>
                        <a:t>INFORMATION ARTIFACT</a:t>
                      </a:r>
                    </a:p>
                  </a:txBody>
                  <a:tcPr marL="0" marR="0" marT="45722" marB="45722"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2" vMerge="1">
                  <a:txBody>
                    <a:bodyPr/>
                    <a:lstStyle/>
                    <a:p>
                      <a:pPr marL="0" marR="0" lvl="0" indent="0" algn="ctr" defTabSz="914400" rtl="0" eaLnBrk="0" fontAlgn="base" latinLnBrk="0" hangingPunct="0">
                        <a:lnSpc>
                          <a:spcPct val="100000"/>
                        </a:lnSpc>
                        <a:spcBef>
                          <a:spcPct val="20000"/>
                        </a:spcBef>
                        <a:spcAft>
                          <a:spcPct val="0"/>
                        </a:spcAft>
                        <a:buClrTx/>
                        <a:buSzPct val="100000"/>
                        <a:buFont typeface="Times New Roman" pitchFamily="18" charset="0"/>
                        <a:buNone/>
                        <a:tabLst/>
                      </a:pPr>
                      <a:endParaRPr kumimoji="0" lang="en-US" sz="2400" b="0" i="0" u="none" strike="noStrike" cap="none" normalizeH="0" baseline="0" dirty="0">
                        <a:ln>
                          <a:noFill/>
                        </a:ln>
                        <a:solidFill>
                          <a:schemeClr val="tx1"/>
                        </a:solidFill>
                        <a:effectLst/>
                        <a:latin typeface="Palatino Linotype" pitchFamily="18" charset="0"/>
                      </a:endParaRPr>
                    </a:p>
                  </a:txBody>
                  <a:tcPr marL="0" marR="0" marT="45716" marB="45716"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vMerge="1">
                  <a:txBody>
                    <a:bodyPr/>
                    <a:lstStyle/>
                    <a:p>
                      <a:endParaRPr lang="en-US"/>
                    </a:p>
                  </a:txBody>
                  <a:tcPr/>
                </a:tc>
                <a:extLst>
                  <a:ext uri="{0D108BD9-81ED-4DB2-BD59-A6C34878D82A}">
                    <a16:rowId xmlns:a16="http://schemas.microsoft.com/office/drawing/2014/main" val="10001"/>
                  </a:ext>
                </a:extLst>
              </a:tr>
              <a:tr h="1525661">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ORGAN AND</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ORGANISM</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4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4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4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400" b="1" i="0" u="none" strike="noStrike" cap="none" normalizeH="0" baseline="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0" i="0" u="none" strike="noStrike" cap="none" normalizeH="0" baseline="0" dirty="0">
                        <a:ln>
                          <a:noFill/>
                        </a:ln>
                        <a:solidFill>
                          <a:schemeClr val="tx1"/>
                        </a:solidFill>
                        <a:effectLst/>
                        <a:latin typeface="Palatino Linotype" pitchFamily="18"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Software,  Algorithms </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Patient Demographic Data,</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EHR Data, </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Public Health Data, </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a:t>
                      </a:r>
                    </a:p>
                  </a:txBody>
                  <a:tcPr marL="0" marR="0" marT="45722" marB="45722"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OBI</a:t>
                      </a:r>
                    </a:p>
                  </a:txBody>
                  <a:tcPr marL="0" marR="0" marT="45722" marB="45722"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2"/>
                  </a:ext>
                </a:extLst>
              </a:tr>
              <a:tr h="1041450">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Arial" charset="0"/>
                        </a:rPr>
                        <a:t>CELL AND CELLULAR COMPONENT</a:t>
                      </a:r>
                      <a:endParaRPr kumimoji="0" lang="en-US" sz="1400" b="1" i="0" u="none" strike="noStrike" cap="none" normalizeH="0" baseline="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4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400" b="1" i="0" u="none" strike="noStrike" cap="none" normalizeH="0" baseline="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Cellular Function</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50">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MOLECULE</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a:t>
                      </a:r>
                      <a:r>
                        <a:rPr kumimoji="0" lang="en-US" sz="1400" b="0" i="0" u="none" strike="noStrike" cap="none" normalizeH="0" baseline="0" dirty="0" err="1">
                          <a:ln>
                            <a:noFill/>
                          </a:ln>
                          <a:solidFill>
                            <a:schemeClr val="tx1"/>
                          </a:solidFill>
                          <a:effectLst/>
                          <a:latin typeface="Palatino Linotype" pitchFamily="18" charset="0"/>
                          <a:cs typeface="Times New Roman" pitchFamily="18" charset="0"/>
                        </a:rPr>
                        <a:t>ChEBI</a:t>
                      </a: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 SO,</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err="1">
                          <a:ln>
                            <a:noFill/>
                          </a:ln>
                          <a:solidFill>
                            <a:schemeClr val="tx1"/>
                          </a:solidFill>
                          <a:effectLst/>
                          <a:latin typeface="Palatino Linotype" pitchFamily="18" charset="0"/>
                          <a:cs typeface="Times New Roman" pitchFamily="18" charset="0"/>
                        </a:rPr>
                        <a:t>RnaO</a:t>
                      </a: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 </a:t>
                      </a:r>
                      <a:r>
                        <a:rPr kumimoji="0" lang="en-US" sz="1400" b="0" i="0" u="none" strike="noStrike" cap="none" normalizeH="0" baseline="0" dirty="0" err="1">
                          <a:ln>
                            <a:noFill/>
                          </a:ln>
                          <a:solidFill>
                            <a:schemeClr val="tx1"/>
                          </a:solidFill>
                          <a:effectLst/>
                          <a:latin typeface="Palatino Linotype" pitchFamily="18" charset="0"/>
                          <a:cs typeface="Times New Roman" pitchFamily="18" charset="0"/>
                        </a:rPr>
                        <a:t>PrO</a:t>
                      </a: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Images,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Image Data, </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Flow Cytometry Data, …</a:t>
                      </a:r>
                    </a:p>
                  </a:txBody>
                  <a:tcPr marL="0" marR="0" marT="45722" marB="45722"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22" marB="45722"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OBI:</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Palatino Linotype" pitchFamily="18" charset="0"/>
                          <a:cs typeface="Arial" charset="0"/>
                        </a:rPr>
                        <a:t>Imaging</a:t>
                      </a:r>
                    </a:p>
                  </a:txBody>
                  <a:tcPr marL="0" marR="0" marT="45722" marB="45722"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4"/>
                  </a:ext>
                </a:extLst>
              </a:tr>
            </a:tbl>
          </a:graphicData>
        </a:graphic>
      </p:graphicFrame>
      <p:sp>
        <p:nvSpPr>
          <p:cNvPr id="378930" name="TextBox 9">
            <a:extLst>
              <a:ext uri="{FF2B5EF4-FFF2-40B4-BE49-F238E27FC236}">
                <a16:creationId xmlns:a16="http://schemas.microsoft.com/office/drawing/2014/main" id="{E4D44C5D-79E3-44D7-B707-862E38B91BEA}"/>
              </a:ext>
            </a:extLst>
          </p:cNvPr>
          <p:cNvSpPr txBox="1">
            <a:spLocks noChangeArrowheads="1"/>
          </p:cNvSpPr>
          <p:nvPr/>
        </p:nvSpPr>
        <p:spPr bwMode="auto">
          <a:xfrm rot="-5400000">
            <a:off x="2101057" y="3244056"/>
            <a:ext cx="3352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latin typeface="Times New Roman" panose="02020603050405020304" pitchFamily="18" charset="0"/>
                <a:cs typeface="Times New Roman" panose="02020603050405020304" pitchFamily="18" charset="0"/>
              </a:rPr>
              <a:t>Environment Ontology (ENVO)</a:t>
            </a:r>
            <a:r>
              <a:rPr lang="en-US" altLang="en-US" sz="1400">
                <a:solidFill>
                  <a:srgbClr val="000000"/>
                </a:solidFill>
                <a:latin typeface="Times New Roman" panose="02020603050405020304" pitchFamily="18" charset="0"/>
                <a:cs typeface="Times New Roman" panose="02020603050405020304" pitchFamily="18" charset="0"/>
              </a:rPr>
              <a:t> </a:t>
            </a:r>
          </a:p>
        </p:txBody>
      </p:sp>
      <p:sp>
        <p:nvSpPr>
          <p:cNvPr id="378931" name="Slide Number Placeholder 1">
            <a:extLst>
              <a:ext uri="{FF2B5EF4-FFF2-40B4-BE49-F238E27FC236}">
                <a16:creationId xmlns:a16="http://schemas.microsoft.com/office/drawing/2014/main" id="{B7D5D999-AAD9-4757-9E8C-BC361C9244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D74FE9A-839F-4296-AD4E-5C95951936B2}" type="slidenum">
              <a:rPr lang="en-US" altLang="en-US" sz="1200" smtClean="0">
                <a:solidFill>
                  <a:srgbClr val="898989"/>
                </a:solidFill>
                <a:cs typeface="Arial" panose="020B0604020202020204" pitchFamily="34" charset="0"/>
              </a:rPr>
              <a:pPr eaLnBrk="1" hangingPunct="1">
                <a:spcBef>
                  <a:spcPct val="0"/>
                </a:spcBef>
                <a:buFontTx/>
                <a:buNone/>
              </a:pPr>
              <a:t>156</a:t>
            </a:fld>
            <a:endParaRPr lang="en-US" altLang="en-US" sz="1200">
              <a:solidFill>
                <a:srgbClr val="898989"/>
              </a:solidFill>
              <a:cs typeface="Arial" panose="020B0604020202020204" pitchFamily="34" charset="0"/>
            </a:endParaRPr>
          </a:p>
        </p:txBody>
      </p:sp>
      <p:sp>
        <p:nvSpPr>
          <p:cNvPr id="378932" name="TextBox 9">
            <a:extLst>
              <a:ext uri="{FF2B5EF4-FFF2-40B4-BE49-F238E27FC236}">
                <a16:creationId xmlns:a16="http://schemas.microsoft.com/office/drawing/2014/main" id="{B8E578D5-C164-491F-AF3A-E2D8627C40D8}"/>
              </a:ext>
            </a:extLst>
          </p:cNvPr>
          <p:cNvSpPr txBox="1">
            <a:spLocks noChangeArrowheads="1"/>
          </p:cNvSpPr>
          <p:nvPr/>
        </p:nvSpPr>
        <p:spPr bwMode="auto">
          <a:xfrm rot="-5400000">
            <a:off x="3880644" y="2756694"/>
            <a:ext cx="28194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700">
                <a:solidFill>
                  <a:srgbClr val="000000"/>
                </a:solidFill>
                <a:latin typeface="Times New Roman" panose="02020603050405020304" pitchFamily="18" charset="0"/>
                <a:cs typeface="Times New Roman" panose="02020603050405020304" pitchFamily="18" charset="0"/>
              </a:rPr>
              <a:t>Phenotypic Quality (PATO)</a:t>
            </a:r>
          </a:p>
        </p:txBody>
      </p:sp>
      <p:sp>
        <p:nvSpPr>
          <p:cNvPr id="378933" name="Text Box 39">
            <a:extLst>
              <a:ext uri="{FF2B5EF4-FFF2-40B4-BE49-F238E27FC236}">
                <a16:creationId xmlns:a16="http://schemas.microsoft.com/office/drawing/2014/main" id="{6B4489B9-061F-4CAB-824B-3DB7C5E322E7}"/>
              </a:ext>
            </a:extLst>
          </p:cNvPr>
          <p:cNvSpPr txBox="1">
            <a:spLocks noChangeArrowheads="1"/>
          </p:cNvSpPr>
          <p:nvPr/>
        </p:nvSpPr>
        <p:spPr bwMode="auto">
          <a:xfrm>
            <a:off x="0" y="5562600"/>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a:solidFill>
                  <a:srgbClr val="000000"/>
                </a:solidFill>
              </a:rPr>
              <a:t>IAO needs extension ontologies to cover different types of data and information entities</a:t>
            </a:r>
          </a:p>
        </p:txBody>
      </p:sp>
    </p:spTree>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a:extLst>
              <a:ext uri="{FF2B5EF4-FFF2-40B4-BE49-F238E27FC236}">
                <a16:creationId xmlns:a16="http://schemas.microsoft.com/office/drawing/2014/main" id="{168D66A1-A2FB-4E84-A9A1-342D7E90A9F3}"/>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pic>
        <p:nvPicPr>
          <p:cNvPr id="380931" name="Picture 2" descr="File:Investigation.jpg">
            <a:extLst>
              <a:ext uri="{FF2B5EF4-FFF2-40B4-BE49-F238E27FC236}">
                <a16:creationId xmlns:a16="http://schemas.microsoft.com/office/drawing/2014/main" id="{36D70BDC-A141-45CE-B137-654EDC7986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9250"/>
            <a:ext cx="914400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932" name="Rectangle 3">
            <a:extLst>
              <a:ext uri="{FF2B5EF4-FFF2-40B4-BE49-F238E27FC236}">
                <a16:creationId xmlns:a16="http://schemas.microsoft.com/office/drawing/2014/main" id="{D0C32570-6C19-4D70-A1C5-FCDCEB855C13}"/>
              </a:ext>
            </a:extLst>
          </p:cNvPr>
          <p:cNvSpPr>
            <a:spLocks noChangeArrowheads="1"/>
          </p:cNvSpPr>
          <p:nvPr/>
        </p:nvSpPr>
        <p:spPr bwMode="auto">
          <a:xfrm>
            <a:off x="473075" y="5248275"/>
            <a:ext cx="821372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400" b="1">
                <a:solidFill>
                  <a:srgbClr val="4F81BD"/>
                </a:solidFill>
              </a:rPr>
              <a:t>Structure of a typical investigation as viewed by OBI </a:t>
            </a:r>
            <a:br>
              <a:rPr lang="en-US" altLang="en-US" sz="2400" b="1">
                <a:solidFill>
                  <a:srgbClr val="4F81BD"/>
                </a:solidFill>
              </a:rPr>
            </a:br>
            <a:r>
              <a:rPr lang="en-US" altLang="en-US" sz="2400" b="1">
                <a:solidFill>
                  <a:srgbClr val="4F81BD"/>
                </a:solidFill>
              </a:rPr>
              <a:t>(from http://obi-ontology.org/page/Investigation)</a:t>
            </a:r>
            <a:endParaRPr lang="en-US" altLang="en-US" sz="5400">
              <a:solidFill>
                <a:srgbClr val="000000"/>
              </a:solidFill>
            </a:endParaRPr>
          </a:p>
        </p:txBody>
      </p:sp>
      <p:sp>
        <p:nvSpPr>
          <p:cNvPr id="380933" name="Title 1">
            <a:extLst>
              <a:ext uri="{FF2B5EF4-FFF2-40B4-BE49-F238E27FC236}">
                <a16:creationId xmlns:a16="http://schemas.microsoft.com/office/drawing/2014/main" id="{3EE8737E-E59D-40B8-9C33-506B82795519}"/>
              </a:ext>
            </a:extLst>
          </p:cNvPr>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400">
                <a:solidFill>
                  <a:srgbClr val="000000"/>
                </a:solidFill>
                <a:latin typeface="Calibri" panose="020F0502020204030204" pitchFamily="34" charset="0"/>
              </a:rPr>
              <a:t>The Ontology for Biomedical Investigations</a:t>
            </a:r>
          </a:p>
        </p:txBody>
      </p:sp>
      <p:sp>
        <p:nvSpPr>
          <p:cNvPr id="3" name="Slide Number Placeholder 2">
            <a:extLst>
              <a:ext uri="{FF2B5EF4-FFF2-40B4-BE49-F238E27FC236}">
                <a16:creationId xmlns:a16="http://schemas.microsoft.com/office/drawing/2014/main" id="{DAE27C83-5262-4579-8242-98FD335C5E75}"/>
              </a:ext>
            </a:extLst>
          </p:cNvPr>
          <p:cNvSpPr>
            <a:spLocks noGrp="1"/>
          </p:cNvSpPr>
          <p:nvPr>
            <p:ph type="sldNum" sz="quarter" idx="12"/>
          </p:nvPr>
        </p:nvSpPr>
        <p:spPr/>
        <p:txBody>
          <a:bodyPr/>
          <a:lstStyle/>
          <a:p>
            <a:pPr>
              <a:defRPr/>
            </a:pPr>
            <a:fld id="{D0F0A935-6845-429F-864F-CFE301129B1A}" type="slidenum">
              <a:rPr lang="en-US" smtClean="0"/>
              <a:pPr>
                <a:defRPr/>
              </a:pPr>
              <a:t>157</a:t>
            </a:fld>
            <a:endParaRPr lang="en-US"/>
          </a:p>
        </p:txBody>
      </p:sp>
    </p:spTree>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954" name="Picture 2" descr="C:\Users\phismith\Downloads\journal.pone.0099979.g002.tif">
            <a:extLst>
              <a:ext uri="{FF2B5EF4-FFF2-40B4-BE49-F238E27FC236}">
                <a16:creationId xmlns:a16="http://schemas.microsoft.com/office/drawing/2014/main" id="{17D8F96B-CF38-49B6-B2A7-9433E751D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2" t="41417" r="3535" b="41417"/>
          <a:stretch>
            <a:fillRect/>
          </a:stretch>
        </p:blipFill>
        <p:spPr bwMode="auto">
          <a:xfrm>
            <a:off x="0" y="2073275"/>
            <a:ext cx="91440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1955" name="TextBox 1">
            <a:extLst>
              <a:ext uri="{FF2B5EF4-FFF2-40B4-BE49-F238E27FC236}">
                <a16:creationId xmlns:a16="http://schemas.microsoft.com/office/drawing/2014/main" id="{CED53B5E-C786-4FE7-AD48-3A02FD0B460F}"/>
              </a:ext>
            </a:extLst>
          </p:cNvPr>
          <p:cNvSpPr txBox="1">
            <a:spLocks noChangeArrowheads="1"/>
          </p:cNvSpPr>
          <p:nvPr/>
        </p:nvSpPr>
        <p:spPr bwMode="auto">
          <a:xfrm>
            <a:off x="228600" y="5311775"/>
            <a:ext cx="8915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solidFill>
                  <a:srgbClr val="000000"/>
                </a:solidFill>
              </a:rPr>
              <a:t>specimen            extraction              purification         imaging            data</a:t>
            </a:r>
          </a:p>
          <a:p>
            <a:pPr eaLnBrk="1" hangingPunct="1">
              <a:spcBef>
                <a:spcPct val="0"/>
              </a:spcBef>
              <a:buFontTx/>
              <a:buNone/>
            </a:pPr>
            <a:r>
              <a:rPr lang="en-US" altLang="en-US" sz="2000">
                <a:solidFill>
                  <a:srgbClr val="000000"/>
                </a:solidFill>
              </a:rPr>
              <a:t>collection                                                                      assay       transformation</a:t>
            </a:r>
          </a:p>
        </p:txBody>
      </p:sp>
      <p:sp>
        <p:nvSpPr>
          <p:cNvPr id="381956" name="Rectangle 3">
            <a:extLst>
              <a:ext uri="{FF2B5EF4-FFF2-40B4-BE49-F238E27FC236}">
                <a16:creationId xmlns:a16="http://schemas.microsoft.com/office/drawing/2014/main" id="{2EC9D4E1-1000-47F3-B4CA-AEC44C0A2E80}"/>
              </a:ext>
            </a:extLst>
          </p:cNvPr>
          <p:cNvSpPr>
            <a:spLocks noChangeArrowheads="1"/>
          </p:cNvSpPr>
          <p:nvPr/>
        </p:nvSpPr>
        <p:spPr bwMode="auto">
          <a:xfrm>
            <a:off x="881063" y="457200"/>
            <a:ext cx="7162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a:solidFill>
                  <a:srgbClr val="000000"/>
                </a:solidFill>
              </a:rPr>
              <a:t>OBI Pipeline applied to Imaging Assays</a:t>
            </a:r>
          </a:p>
        </p:txBody>
      </p:sp>
      <p:sp>
        <p:nvSpPr>
          <p:cNvPr id="3" name="Slide Number Placeholder 2">
            <a:extLst>
              <a:ext uri="{FF2B5EF4-FFF2-40B4-BE49-F238E27FC236}">
                <a16:creationId xmlns:a16="http://schemas.microsoft.com/office/drawing/2014/main" id="{235672DB-3D4D-4310-9E73-648CE1A50CEB}"/>
              </a:ext>
            </a:extLst>
          </p:cNvPr>
          <p:cNvSpPr>
            <a:spLocks noGrp="1"/>
          </p:cNvSpPr>
          <p:nvPr>
            <p:ph type="sldNum" sz="quarter" idx="12"/>
          </p:nvPr>
        </p:nvSpPr>
        <p:spPr/>
        <p:txBody>
          <a:bodyPr/>
          <a:lstStyle/>
          <a:p>
            <a:pPr>
              <a:defRPr/>
            </a:pPr>
            <a:fld id="{389342EA-FF34-49CC-9C25-576D299DEC55}" type="slidenum">
              <a:rPr lang="de-DE" smtClean="0"/>
              <a:pPr>
                <a:defRPr/>
              </a:pPr>
              <a:t>158</a:t>
            </a:fld>
            <a:endParaRPr lang="de-DE"/>
          </a:p>
        </p:txBody>
      </p:sp>
    </p:spTree>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91AF99E-17D5-47EC-9693-C6C453CB547C}"/>
              </a:ext>
            </a:extLst>
          </p:cNvPr>
          <p:cNvSpPr/>
          <p:nvPr/>
        </p:nvSpPr>
        <p:spPr>
          <a:xfrm>
            <a:off x="215900" y="1943100"/>
            <a:ext cx="1400175" cy="722313"/>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sz="1600" dirty="0">
                <a:solidFill>
                  <a:prstClr val="black"/>
                </a:solidFill>
              </a:rPr>
              <a:t>patient</a:t>
            </a:r>
          </a:p>
          <a:p>
            <a:pPr algn="ctr" defTabSz="457200" eaLnBrk="1" fontAlgn="auto" hangingPunct="1">
              <a:spcBef>
                <a:spcPts val="0"/>
              </a:spcBef>
              <a:spcAft>
                <a:spcPts val="0"/>
              </a:spcAft>
              <a:defRPr/>
            </a:pPr>
            <a:r>
              <a:rPr lang="en-US" sz="1600" dirty="0">
                <a:solidFill>
                  <a:srgbClr val="7F7F7F"/>
                </a:solidFill>
              </a:rPr>
              <a:t>OBI:0000093</a:t>
            </a:r>
          </a:p>
        </p:txBody>
      </p:sp>
      <p:sp>
        <p:nvSpPr>
          <p:cNvPr id="5" name="Rounded Rectangle 4">
            <a:extLst>
              <a:ext uri="{FF2B5EF4-FFF2-40B4-BE49-F238E27FC236}">
                <a16:creationId xmlns:a16="http://schemas.microsoft.com/office/drawing/2014/main" id="{CCC2FD22-E767-4469-B13D-45DB18933C45}"/>
              </a:ext>
            </a:extLst>
          </p:cNvPr>
          <p:cNvSpPr/>
          <p:nvPr/>
        </p:nvSpPr>
        <p:spPr>
          <a:xfrm>
            <a:off x="215900" y="3163888"/>
            <a:ext cx="1400175" cy="720725"/>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sz="1600" dirty="0">
                <a:solidFill>
                  <a:prstClr val="black"/>
                </a:solidFill>
              </a:rPr>
              <a:t>pathology specimen</a:t>
            </a:r>
          </a:p>
          <a:p>
            <a:pPr algn="ctr" defTabSz="457200" eaLnBrk="1" fontAlgn="auto" hangingPunct="1">
              <a:spcBef>
                <a:spcPts val="0"/>
              </a:spcBef>
              <a:spcAft>
                <a:spcPts val="0"/>
              </a:spcAft>
              <a:defRPr/>
            </a:pPr>
            <a:r>
              <a:rPr lang="en-US" sz="1600" dirty="0">
                <a:solidFill>
                  <a:srgbClr val="7F7F7F"/>
                </a:solidFill>
              </a:rPr>
              <a:t>PIO:0000002</a:t>
            </a:r>
          </a:p>
        </p:txBody>
      </p:sp>
      <p:sp>
        <p:nvSpPr>
          <p:cNvPr id="6" name="Rounded Rectangle 5">
            <a:extLst>
              <a:ext uri="{FF2B5EF4-FFF2-40B4-BE49-F238E27FC236}">
                <a16:creationId xmlns:a16="http://schemas.microsoft.com/office/drawing/2014/main" id="{8E59E826-1266-49A0-8E03-951F4A641866}"/>
              </a:ext>
            </a:extLst>
          </p:cNvPr>
          <p:cNvSpPr/>
          <p:nvPr/>
        </p:nvSpPr>
        <p:spPr>
          <a:xfrm>
            <a:off x="2828925" y="3165475"/>
            <a:ext cx="1400175" cy="720725"/>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sz="1600" dirty="0">
                <a:solidFill>
                  <a:prstClr val="black"/>
                </a:solidFill>
              </a:rPr>
              <a:t>pathology slide</a:t>
            </a:r>
          </a:p>
          <a:p>
            <a:pPr algn="ctr" defTabSz="457200" eaLnBrk="1" fontAlgn="auto" hangingPunct="1">
              <a:spcBef>
                <a:spcPts val="0"/>
              </a:spcBef>
              <a:spcAft>
                <a:spcPts val="0"/>
              </a:spcAft>
              <a:defRPr/>
            </a:pPr>
            <a:r>
              <a:rPr lang="en-US" sz="1600" dirty="0">
                <a:solidFill>
                  <a:srgbClr val="7F7F7F"/>
                </a:solidFill>
              </a:rPr>
              <a:t>PIO:0000003</a:t>
            </a:r>
          </a:p>
        </p:txBody>
      </p:sp>
      <p:sp>
        <p:nvSpPr>
          <p:cNvPr id="7" name="Rounded Rectangle 6">
            <a:extLst>
              <a:ext uri="{FF2B5EF4-FFF2-40B4-BE49-F238E27FC236}">
                <a16:creationId xmlns:a16="http://schemas.microsoft.com/office/drawing/2014/main" id="{3FF73182-2E60-4BFF-B625-D48C2F81828D}"/>
              </a:ext>
            </a:extLst>
          </p:cNvPr>
          <p:cNvSpPr/>
          <p:nvPr/>
        </p:nvSpPr>
        <p:spPr>
          <a:xfrm>
            <a:off x="5130800" y="3163888"/>
            <a:ext cx="1400175" cy="720725"/>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sz="1600" dirty="0">
                <a:solidFill>
                  <a:prstClr val="black"/>
                </a:solidFill>
              </a:rPr>
              <a:t>pathology</a:t>
            </a:r>
          </a:p>
          <a:p>
            <a:pPr algn="ctr" defTabSz="457200" eaLnBrk="1" fontAlgn="auto" hangingPunct="1">
              <a:spcBef>
                <a:spcPts val="0"/>
              </a:spcBef>
              <a:spcAft>
                <a:spcPts val="0"/>
              </a:spcAft>
              <a:defRPr/>
            </a:pPr>
            <a:r>
              <a:rPr lang="en-US" sz="1600" dirty="0">
                <a:solidFill>
                  <a:prstClr val="black"/>
                </a:solidFill>
              </a:rPr>
              <a:t>image</a:t>
            </a:r>
          </a:p>
          <a:p>
            <a:pPr algn="ctr" defTabSz="457200" eaLnBrk="1" fontAlgn="auto" hangingPunct="1">
              <a:spcBef>
                <a:spcPts val="0"/>
              </a:spcBef>
              <a:spcAft>
                <a:spcPts val="0"/>
              </a:spcAft>
              <a:defRPr/>
            </a:pPr>
            <a:r>
              <a:rPr lang="en-US" sz="1600" dirty="0">
                <a:solidFill>
                  <a:prstClr val="white">
                    <a:lumMod val="50000"/>
                  </a:prstClr>
                </a:solidFill>
              </a:rPr>
              <a:t>PIO:0000001</a:t>
            </a:r>
          </a:p>
        </p:txBody>
      </p:sp>
      <p:sp>
        <p:nvSpPr>
          <p:cNvPr id="8" name="Rounded Rectangle 7">
            <a:extLst>
              <a:ext uri="{FF2B5EF4-FFF2-40B4-BE49-F238E27FC236}">
                <a16:creationId xmlns:a16="http://schemas.microsoft.com/office/drawing/2014/main" id="{5C295E90-D1E4-4A77-8CDE-EDE4DC7063A1}"/>
              </a:ext>
            </a:extLst>
          </p:cNvPr>
          <p:cNvSpPr/>
          <p:nvPr/>
        </p:nvSpPr>
        <p:spPr>
          <a:xfrm>
            <a:off x="2828925" y="1943100"/>
            <a:ext cx="1400175" cy="722313"/>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sz="1600" dirty="0">
                <a:solidFill>
                  <a:prstClr val="black"/>
                </a:solidFill>
              </a:rPr>
              <a:t>pathologist</a:t>
            </a:r>
          </a:p>
          <a:p>
            <a:pPr algn="ctr" defTabSz="457200" eaLnBrk="1" fontAlgn="auto" hangingPunct="1">
              <a:spcBef>
                <a:spcPts val="0"/>
              </a:spcBef>
              <a:spcAft>
                <a:spcPts val="0"/>
              </a:spcAft>
              <a:defRPr/>
            </a:pPr>
            <a:r>
              <a:rPr lang="en-US" sz="1600" dirty="0">
                <a:solidFill>
                  <a:srgbClr val="7F7F7F"/>
                </a:solidFill>
              </a:rPr>
              <a:t>PIO:0000004</a:t>
            </a:r>
          </a:p>
        </p:txBody>
      </p:sp>
      <p:sp>
        <p:nvSpPr>
          <p:cNvPr id="9" name="Rounded Rectangle 8">
            <a:extLst>
              <a:ext uri="{FF2B5EF4-FFF2-40B4-BE49-F238E27FC236}">
                <a16:creationId xmlns:a16="http://schemas.microsoft.com/office/drawing/2014/main" id="{0A6726AF-B7BE-4B93-83E8-C96B1E569479}"/>
              </a:ext>
            </a:extLst>
          </p:cNvPr>
          <p:cNvSpPr/>
          <p:nvPr/>
        </p:nvSpPr>
        <p:spPr>
          <a:xfrm>
            <a:off x="2828925" y="4384675"/>
            <a:ext cx="1400175" cy="720725"/>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sz="1600" dirty="0">
                <a:solidFill>
                  <a:prstClr val="black"/>
                </a:solidFill>
              </a:rPr>
              <a:t>software</a:t>
            </a:r>
          </a:p>
          <a:p>
            <a:pPr algn="ctr" defTabSz="457200" eaLnBrk="1" fontAlgn="auto" hangingPunct="1">
              <a:spcBef>
                <a:spcPts val="0"/>
              </a:spcBef>
              <a:spcAft>
                <a:spcPts val="0"/>
              </a:spcAft>
              <a:defRPr/>
            </a:pPr>
            <a:r>
              <a:rPr lang="en-US" sz="1600" dirty="0">
                <a:solidFill>
                  <a:prstClr val="black"/>
                </a:solidFill>
              </a:rPr>
              <a:t>pipeline</a:t>
            </a:r>
          </a:p>
          <a:p>
            <a:pPr algn="ctr" defTabSz="457200" eaLnBrk="1" fontAlgn="auto" hangingPunct="1">
              <a:spcBef>
                <a:spcPts val="0"/>
              </a:spcBef>
              <a:spcAft>
                <a:spcPts val="0"/>
              </a:spcAft>
              <a:defRPr/>
            </a:pPr>
            <a:r>
              <a:rPr lang="en-US" sz="1600" dirty="0">
                <a:solidFill>
                  <a:srgbClr val="7F7F7F"/>
                </a:solidFill>
              </a:rPr>
              <a:t>OBI:0001943</a:t>
            </a:r>
          </a:p>
        </p:txBody>
      </p:sp>
      <p:sp>
        <p:nvSpPr>
          <p:cNvPr id="10" name="Rounded Rectangle 9">
            <a:extLst>
              <a:ext uri="{FF2B5EF4-FFF2-40B4-BE49-F238E27FC236}">
                <a16:creationId xmlns:a16="http://schemas.microsoft.com/office/drawing/2014/main" id="{D2AD4B94-2A37-449A-AA35-7D34DB3D2395}"/>
              </a:ext>
            </a:extLst>
          </p:cNvPr>
          <p:cNvSpPr/>
          <p:nvPr/>
        </p:nvSpPr>
        <p:spPr>
          <a:xfrm>
            <a:off x="4943475" y="1943100"/>
            <a:ext cx="1781175" cy="722313"/>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sz="1600" dirty="0">
                <a:solidFill>
                  <a:prstClr val="black"/>
                </a:solidFill>
              </a:rPr>
              <a:t>histology assay</a:t>
            </a:r>
          </a:p>
          <a:p>
            <a:pPr algn="ctr" defTabSz="457200" eaLnBrk="1" fontAlgn="auto" hangingPunct="1">
              <a:spcBef>
                <a:spcPts val="0"/>
              </a:spcBef>
              <a:spcAft>
                <a:spcPts val="0"/>
              </a:spcAft>
              <a:defRPr/>
            </a:pPr>
            <a:r>
              <a:rPr lang="en-US" sz="1600" dirty="0">
                <a:solidFill>
                  <a:srgbClr val="7F7F7F"/>
                </a:solidFill>
              </a:rPr>
              <a:t>OBI:0600020</a:t>
            </a:r>
          </a:p>
        </p:txBody>
      </p:sp>
      <p:sp>
        <p:nvSpPr>
          <p:cNvPr id="11" name="Rounded Rectangle 10">
            <a:extLst>
              <a:ext uri="{FF2B5EF4-FFF2-40B4-BE49-F238E27FC236}">
                <a16:creationId xmlns:a16="http://schemas.microsoft.com/office/drawing/2014/main" id="{F4357B66-76DC-4525-88AD-6A1812D49046}"/>
              </a:ext>
            </a:extLst>
          </p:cNvPr>
          <p:cNvSpPr/>
          <p:nvPr/>
        </p:nvSpPr>
        <p:spPr>
          <a:xfrm>
            <a:off x="7556500" y="1943100"/>
            <a:ext cx="1400175" cy="722313"/>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sz="1600" dirty="0">
                <a:solidFill>
                  <a:prstClr val="black"/>
                </a:solidFill>
              </a:rPr>
              <a:t>annotations</a:t>
            </a:r>
          </a:p>
          <a:p>
            <a:pPr algn="ctr" defTabSz="457200" eaLnBrk="1" fontAlgn="auto" hangingPunct="1">
              <a:spcBef>
                <a:spcPts val="0"/>
              </a:spcBef>
              <a:spcAft>
                <a:spcPts val="0"/>
              </a:spcAft>
              <a:defRPr/>
            </a:pPr>
            <a:r>
              <a:rPr lang="en-US" sz="1600" i="1" dirty="0">
                <a:solidFill>
                  <a:srgbClr val="7F7F7F"/>
                </a:solidFill>
              </a:rPr>
              <a:t>various</a:t>
            </a:r>
          </a:p>
        </p:txBody>
      </p:sp>
      <p:sp>
        <p:nvSpPr>
          <p:cNvPr id="12" name="Rounded Rectangle 11">
            <a:extLst>
              <a:ext uri="{FF2B5EF4-FFF2-40B4-BE49-F238E27FC236}">
                <a16:creationId xmlns:a16="http://schemas.microsoft.com/office/drawing/2014/main" id="{78FFDB3F-F795-4FE7-B7D8-518399C4F56D}"/>
              </a:ext>
            </a:extLst>
          </p:cNvPr>
          <p:cNvSpPr/>
          <p:nvPr/>
        </p:nvSpPr>
        <p:spPr>
          <a:xfrm>
            <a:off x="4943475" y="4384675"/>
            <a:ext cx="1781175" cy="720725"/>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sz="1600" dirty="0">
                <a:solidFill>
                  <a:prstClr val="black"/>
                </a:solidFill>
              </a:rPr>
              <a:t>automated</a:t>
            </a:r>
          </a:p>
          <a:p>
            <a:pPr algn="ctr" defTabSz="457200" eaLnBrk="1" fontAlgn="auto" hangingPunct="1">
              <a:spcBef>
                <a:spcPts val="0"/>
              </a:spcBef>
              <a:spcAft>
                <a:spcPts val="0"/>
              </a:spcAft>
              <a:defRPr/>
            </a:pPr>
            <a:r>
              <a:rPr lang="en-US" sz="1600" dirty="0">
                <a:solidFill>
                  <a:prstClr val="black"/>
                </a:solidFill>
              </a:rPr>
              <a:t>histology assay</a:t>
            </a:r>
          </a:p>
          <a:p>
            <a:pPr algn="ctr" defTabSz="457200" eaLnBrk="1" fontAlgn="auto" hangingPunct="1">
              <a:spcBef>
                <a:spcPts val="0"/>
              </a:spcBef>
              <a:spcAft>
                <a:spcPts val="0"/>
              </a:spcAft>
              <a:defRPr/>
            </a:pPr>
            <a:r>
              <a:rPr lang="en-US" sz="1600" dirty="0">
                <a:solidFill>
                  <a:srgbClr val="7F7F7F"/>
                </a:solidFill>
              </a:rPr>
              <a:t>PIO:0000005</a:t>
            </a:r>
          </a:p>
        </p:txBody>
      </p:sp>
      <p:sp>
        <p:nvSpPr>
          <p:cNvPr id="13" name="Rounded Rectangle 12">
            <a:extLst>
              <a:ext uri="{FF2B5EF4-FFF2-40B4-BE49-F238E27FC236}">
                <a16:creationId xmlns:a16="http://schemas.microsoft.com/office/drawing/2014/main" id="{9C903CB9-F158-4FBD-9CC4-E6A4DFC403C0}"/>
              </a:ext>
            </a:extLst>
          </p:cNvPr>
          <p:cNvSpPr/>
          <p:nvPr/>
        </p:nvSpPr>
        <p:spPr>
          <a:xfrm>
            <a:off x="7556500" y="4384675"/>
            <a:ext cx="1400175" cy="720725"/>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sz="1600" dirty="0">
                <a:solidFill>
                  <a:prstClr val="black"/>
                </a:solidFill>
              </a:rPr>
              <a:t>annotations</a:t>
            </a:r>
          </a:p>
          <a:p>
            <a:pPr algn="ctr" defTabSz="457200" eaLnBrk="1" fontAlgn="auto" hangingPunct="1">
              <a:spcBef>
                <a:spcPts val="0"/>
              </a:spcBef>
              <a:spcAft>
                <a:spcPts val="0"/>
              </a:spcAft>
              <a:defRPr/>
            </a:pPr>
            <a:r>
              <a:rPr lang="en-US" sz="1600" i="1" dirty="0">
                <a:solidFill>
                  <a:srgbClr val="7F7F7F"/>
                </a:solidFill>
              </a:rPr>
              <a:t>various</a:t>
            </a:r>
          </a:p>
        </p:txBody>
      </p:sp>
      <p:cxnSp>
        <p:nvCxnSpPr>
          <p:cNvPr id="15" name="Straight Arrow Connector 14">
            <a:extLst>
              <a:ext uri="{FF2B5EF4-FFF2-40B4-BE49-F238E27FC236}">
                <a16:creationId xmlns:a16="http://schemas.microsoft.com/office/drawing/2014/main" id="{ECA14727-BFE6-4E97-AC61-0AFCF54AC866}"/>
              </a:ext>
            </a:extLst>
          </p:cNvPr>
          <p:cNvCxnSpPr>
            <a:stCxn id="8" idx="3"/>
            <a:endCxn id="10" idx="1"/>
          </p:cNvCxnSpPr>
          <p:nvPr/>
        </p:nvCxnSpPr>
        <p:spPr>
          <a:xfrm>
            <a:off x="4229100" y="2303463"/>
            <a:ext cx="714375"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32FD66DA-BF56-44F0-B291-08047A6DE015}"/>
              </a:ext>
            </a:extLst>
          </p:cNvPr>
          <p:cNvCxnSpPr>
            <a:stCxn id="7" idx="0"/>
            <a:endCxn id="10" idx="2"/>
          </p:cNvCxnSpPr>
          <p:nvPr/>
        </p:nvCxnSpPr>
        <p:spPr>
          <a:xfrm flipV="1">
            <a:off x="5830888" y="2665413"/>
            <a:ext cx="3175" cy="498475"/>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227332D6-9BA3-4CE3-AEE0-325E470888BB}"/>
              </a:ext>
            </a:extLst>
          </p:cNvPr>
          <p:cNvCxnSpPr>
            <a:stCxn id="7" idx="2"/>
            <a:endCxn id="12" idx="0"/>
          </p:cNvCxnSpPr>
          <p:nvPr/>
        </p:nvCxnSpPr>
        <p:spPr>
          <a:xfrm>
            <a:off x="5830888" y="3884613"/>
            <a:ext cx="3175" cy="500062"/>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DAFA6903-FB40-4D9B-B293-E6E91F3F9791}"/>
              </a:ext>
            </a:extLst>
          </p:cNvPr>
          <p:cNvCxnSpPr>
            <a:stCxn id="9" idx="3"/>
            <a:endCxn id="12" idx="1"/>
          </p:cNvCxnSpPr>
          <p:nvPr/>
        </p:nvCxnSpPr>
        <p:spPr>
          <a:xfrm>
            <a:off x="4229100" y="4745038"/>
            <a:ext cx="714375"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52FC0EEE-E27F-4C92-85D3-E6A67B06E141}"/>
              </a:ext>
            </a:extLst>
          </p:cNvPr>
          <p:cNvCxnSpPr>
            <a:stCxn id="4" idx="2"/>
            <a:endCxn id="5" idx="0"/>
          </p:cNvCxnSpPr>
          <p:nvPr/>
        </p:nvCxnSpPr>
        <p:spPr>
          <a:xfrm>
            <a:off x="915988" y="2665413"/>
            <a:ext cx="0" cy="498475"/>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FC90A4B0-5503-4104-8F2F-EDF1723DDA0F}"/>
              </a:ext>
            </a:extLst>
          </p:cNvPr>
          <p:cNvCxnSpPr>
            <a:stCxn id="5" idx="3"/>
            <a:endCxn id="6" idx="1"/>
          </p:cNvCxnSpPr>
          <p:nvPr/>
        </p:nvCxnSpPr>
        <p:spPr>
          <a:xfrm>
            <a:off x="1616075" y="3524250"/>
            <a:ext cx="1212850" cy="1588"/>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6CE667D6-FF48-4598-BD29-295745D951C5}"/>
              </a:ext>
            </a:extLst>
          </p:cNvPr>
          <p:cNvCxnSpPr>
            <a:stCxn id="6" idx="3"/>
            <a:endCxn id="7" idx="1"/>
          </p:cNvCxnSpPr>
          <p:nvPr/>
        </p:nvCxnSpPr>
        <p:spPr>
          <a:xfrm flipV="1">
            <a:off x="4229100" y="3524250"/>
            <a:ext cx="901700" cy="1588"/>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ABD5157F-9C3B-4F8F-844D-205370E28012}"/>
              </a:ext>
            </a:extLst>
          </p:cNvPr>
          <p:cNvCxnSpPr>
            <a:stCxn id="10" idx="3"/>
            <a:endCxn id="11" idx="1"/>
          </p:cNvCxnSpPr>
          <p:nvPr/>
        </p:nvCxnSpPr>
        <p:spPr>
          <a:xfrm>
            <a:off x="6724650" y="2303463"/>
            <a:ext cx="831850"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C714B2BD-7915-4009-B5B6-40AF02F06C29}"/>
              </a:ext>
            </a:extLst>
          </p:cNvPr>
          <p:cNvCxnSpPr>
            <a:stCxn id="12" idx="3"/>
            <a:endCxn id="13" idx="1"/>
          </p:cNvCxnSpPr>
          <p:nvPr/>
        </p:nvCxnSpPr>
        <p:spPr>
          <a:xfrm>
            <a:off x="6724650" y="4745038"/>
            <a:ext cx="831850"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sp>
        <p:nvSpPr>
          <p:cNvPr id="55" name="Rounded Rectangle 54">
            <a:extLst>
              <a:ext uri="{FF2B5EF4-FFF2-40B4-BE49-F238E27FC236}">
                <a16:creationId xmlns:a16="http://schemas.microsoft.com/office/drawing/2014/main" id="{4CE58A23-44B8-40BA-A9E6-6D9F3B0E076B}"/>
              </a:ext>
            </a:extLst>
          </p:cNvPr>
          <p:cNvSpPr/>
          <p:nvPr/>
        </p:nvSpPr>
        <p:spPr>
          <a:xfrm>
            <a:off x="7556500" y="3163888"/>
            <a:ext cx="1400175" cy="720725"/>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sz="1600" dirty="0">
                <a:solidFill>
                  <a:prstClr val="black"/>
                </a:solidFill>
              </a:rPr>
              <a:t>RDF</a:t>
            </a:r>
          </a:p>
          <a:p>
            <a:pPr algn="ctr" defTabSz="457200" eaLnBrk="1" fontAlgn="auto" hangingPunct="1">
              <a:spcBef>
                <a:spcPts val="0"/>
              </a:spcBef>
              <a:spcAft>
                <a:spcPts val="0"/>
              </a:spcAft>
              <a:defRPr/>
            </a:pPr>
            <a:r>
              <a:rPr lang="en-US" sz="1600" dirty="0">
                <a:solidFill>
                  <a:prstClr val="black"/>
                </a:solidFill>
              </a:rPr>
              <a:t>database</a:t>
            </a:r>
          </a:p>
        </p:txBody>
      </p:sp>
      <p:cxnSp>
        <p:nvCxnSpPr>
          <p:cNvPr id="66" name="Straight Arrow Connector 65">
            <a:extLst>
              <a:ext uri="{FF2B5EF4-FFF2-40B4-BE49-F238E27FC236}">
                <a16:creationId xmlns:a16="http://schemas.microsoft.com/office/drawing/2014/main" id="{D4AD2060-7E17-4071-9448-52AA1035745D}"/>
              </a:ext>
            </a:extLst>
          </p:cNvPr>
          <p:cNvCxnSpPr>
            <a:stCxn id="11" idx="2"/>
            <a:endCxn id="55" idx="0"/>
          </p:cNvCxnSpPr>
          <p:nvPr/>
        </p:nvCxnSpPr>
        <p:spPr>
          <a:xfrm>
            <a:off x="8256588" y="2665413"/>
            <a:ext cx="0" cy="498475"/>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DEF17FC3-3729-4C2A-B2DD-ADDE53F4F9D3}"/>
              </a:ext>
            </a:extLst>
          </p:cNvPr>
          <p:cNvCxnSpPr>
            <a:stCxn id="13" idx="0"/>
            <a:endCxn id="55" idx="2"/>
          </p:cNvCxnSpPr>
          <p:nvPr/>
        </p:nvCxnSpPr>
        <p:spPr>
          <a:xfrm flipV="1">
            <a:off x="8256588" y="3884613"/>
            <a:ext cx="0" cy="500062"/>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84" name="Straight Arrow Connector 83">
            <a:extLst>
              <a:ext uri="{FF2B5EF4-FFF2-40B4-BE49-F238E27FC236}">
                <a16:creationId xmlns:a16="http://schemas.microsoft.com/office/drawing/2014/main" id="{1C694538-48C0-4382-8C54-1AA9DDA07761}"/>
              </a:ext>
            </a:extLst>
          </p:cNvPr>
          <p:cNvCxnSpPr>
            <a:stCxn id="7" idx="3"/>
            <a:endCxn id="55" idx="1"/>
          </p:cNvCxnSpPr>
          <p:nvPr/>
        </p:nvCxnSpPr>
        <p:spPr>
          <a:xfrm>
            <a:off x="6530975" y="3524250"/>
            <a:ext cx="1025525"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sp>
        <p:nvSpPr>
          <p:cNvPr id="384025" name="TextBox 102">
            <a:extLst>
              <a:ext uri="{FF2B5EF4-FFF2-40B4-BE49-F238E27FC236}">
                <a16:creationId xmlns:a16="http://schemas.microsoft.com/office/drawing/2014/main" id="{F227AF05-756A-4F3C-BFA5-A892F65F5D3D}"/>
              </a:ext>
            </a:extLst>
          </p:cNvPr>
          <p:cNvSpPr txBox="1">
            <a:spLocks noChangeArrowheads="1"/>
          </p:cNvSpPr>
          <p:nvPr/>
        </p:nvSpPr>
        <p:spPr bwMode="auto">
          <a:xfrm>
            <a:off x="1624013" y="3205163"/>
            <a:ext cx="11731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solidFill>
                  <a:srgbClr val="000000"/>
                </a:solidFill>
              </a:rPr>
              <a:t>slide</a:t>
            </a:r>
          </a:p>
          <a:p>
            <a:pPr algn="ctr" eaLnBrk="1" hangingPunct="1">
              <a:spcBef>
                <a:spcPct val="0"/>
              </a:spcBef>
              <a:buFontTx/>
              <a:buNone/>
            </a:pPr>
            <a:r>
              <a:rPr lang="en-US" altLang="en-US" sz="1600">
                <a:solidFill>
                  <a:srgbClr val="000000"/>
                </a:solidFill>
              </a:rPr>
              <a:t>preparation</a:t>
            </a:r>
          </a:p>
        </p:txBody>
      </p:sp>
      <p:sp>
        <p:nvSpPr>
          <p:cNvPr id="384026" name="TextBox 104">
            <a:extLst>
              <a:ext uri="{FF2B5EF4-FFF2-40B4-BE49-F238E27FC236}">
                <a16:creationId xmlns:a16="http://schemas.microsoft.com/office/drawing/2014/main" id="{5197FFFD-68D0-4832-9078-5740831CDBFC}"/>
              </a:ext>
            </a:extLst>
          </p:cNvPr>
          <p:cNvSpPr txBox="1">
            <a:spLocks noChangeArrowheads="1"/>
          </p:cNvSpPr>
          <p:nvPr/>
        </p:nvSpPr>
        <p:spPr bwMode="auto">
          <a:xfrm>
            <a:off x="6632575" y="3165475"/>
            <a:ext cx="7493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000000"/>
                </a:solidFill>
              </a:rPr>
              <a:t>part of</a:t>
            </a:r>
          </a:p>
        </p:txBody>
      </p:sp>
      <p:sp>
        <p:nvSpPr>
          <p:cNvPr id="384027" name="TextBox 105">
            <a:extLst>
              <a:ext uri="{FF2B5EF4-FFF2-40B4-BE49-F238E27FC236}">
                <a16:creationId xmlns:a16="http://schemas.microsoft.com/office/drawing/2014/main" id="{5DA38B7E-E4F5-4AFC-9D58-C8AEF96EACB4}"/>
              </a:ext>
            </a:extLst>
          </p:cNvPr>
          <p:cNvSpPr txBox="1">
            <a:spLocks noChangeArrowheads="1"/>
          </p:cNvSpPr>
          <p:nvPr/>
        </p:nvSpPr>
        <p:spPr bwMode="auto">
          <a:xfrm>
            <a:off x="8278813" y="3933825"/>
            <a:ext cx="7493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000000"/>
                </a:solidFill>
              </a:rPr>
              <a:t>part of</a:t>
            </a:r>
          </a:p>
        </p:txBody>
      </p:sp>
      <p:sp>
        <p:nvSpPr>
          <p:cNvPr id="384028" name="TextBox 106">
            <a:extLst>
              <a:ext uri="{FF2B5EF4-FFF2-40B4-BE49-F238E27FC236}">
                <a16:creationId xmlns:a16="http://schemas.microsoft.com/office/drawing/2014/main" id="{FAAF398A-97B3-4E94-B854-A21542873D5A}"/>
              </a:ext>
            </a:extLst>
          </p:cNvPr>
          <p:cNvSpPr txBox="1">
            <a:spLocks noChangeArrowheads="1"/>
          </p:cNvSpPr>
          <p:nvPr/>
        </p:nvSpPr>
        <p:spPr bwMode="auto">
          <a:xfrm>
            <a:off x="8278813" y="2682875"/>
            <a:ext cx="7493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000000"/>
                </a:solidFill>
              </a:rPr>
              <a:t>part of</a:t>
            </a:r>
          </a:p>
        </p:txBody>
      </p:sp>
      <p:sp>
        <p:nvSpPr>
          <p:cNvPr id="384029" name="TextBox 107">
            <a:extLst>
              <a:ext uri="{FF2B5EF4-FFF2-40B4-BE49-F238E27FC236}">
                <a16:creationId xmlns:a16="http://schemas.microsoft.com/office/drawing/2014/main" id="{3AF25AA8-EE9A-4888-A62A-22EE9CA6D01E}"/>
              </a:ext>
            </a:extLst>
          </p:cNvPr>
          <p:cNvSpPr txBox="1">
            <a:spLocks noChangeArrowheads="1"/>
          </p:cNvSpPr>
          <p:nvPr/>
        </p:nvSpPr>
        <p:spPr bwMode="auto">
          <a:xfrm>
            <a:off x="6738938" y="1914525"/>
            <a:ext cx="754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000000"/>
                </a:solidFill>
              </a:rPr>
              <a:t>output</a:t>
            </a:r>
          </a:p>
        </p:txBody>
      </p:sp>
      <p:sp>
        <p:nvSpPr>
          <p:cNvPr id="384030" name="TextBox 113">
            <a:extLst>
              <a:ext uri="{FF2B5EF4-FFF2-40B4-BE49-F238E27FC236}">
                <a16:creationId xmlns:a16="http://schemas.microsoft.com/office/drawing/2014/main" id="{01C663A7-18FD-4BFA-ACA1-58AC223ADCDE}"/>
              </a:ext>
            </a:extLst>
          </p:cNvPr>
          <p:cNvSpPr txBox="1">
            <a:spLocks noChangeArrowheads="1"/>
          </p:cNvSpPr>
          <p:nvPr/>
        </p:nvSpPr>
        <p:spPr bwMode="auto">
          <a:xfrm>
            <a:off x="6740525" y="4368800"/>
            <a:ext cx="7540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000000"/>
                </a:solidFill>
              </a:rPr>
              <a:t>output</a:t>
            </a:r>
          </a:p>
        </p:txBody>
      </p:sp>
      <p:sp>
        <p:nvSpPr>
          <p:cNvPr id="384031" name="TextBox 119">
            <a:extLst>
              <a:ext uri="{FF2B5EF4-FFF2-40B4-BE49-F238E27FC236}">
                <a16:creationId xmlns:a16="http://schemas.microsoft.com/office/drawing/2014/main" id="{88B62BD7-BA2B-4F0C-8E29-AB21AC423D32}"/>
              </a:ext>
            </a:extLst>
          </p:cNvPr>
          <p:cNvSpPr txBox="1">
            <a:spLocks noChangeArrowheads="1"/>
          </p:cNvSpPr>
          <p:nvPr/>
        </p:nvSpPr>
        <p:spPr bwMode="auto">
          <a:xfrm>
            <a:off x="5830888" y="3886200"/>
            <a:ext cx="6238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000000"/>
                </a:solidFill>
              </a:rPr>
              <a:t>input</a:t>
            </a:r>
          </a:p>
        </p:txBody>
      </p:sp>
      <p:sp>
        <p:nvSpPr>
          <p:cNvPr id="384032" name="TextBox 120">
            <a:extLst>
              <a:ext uri="{FF2B5EF4-FFF2-40B4-BE49-F238E27FC236}">
                <a16:creationId xmlns:a16="http://schemas.microsoft.com/office/drawing/2014/main" id="{86707E9B-53C2-410A-B140-D354E5BA6FEF}"/>
              </a:ext>
            </a:extLst>
          </p:cNvPr>
          <p:cNvSpPr txBox="1">
            <a:spLocks noChangeArrowheads="1"/>
          </p:cNvSpPr>
          <p:nvPr/>
        </p:nvSpPr>
        <p:spPr bwMode="auto">
          <a:xfrm>
            <a:off x="5830888" y="2720975"/>
            <a:ext cx="623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000000"/>
                </a:solidFill>
              </a:rPr>
              <a:t>input</a:t>
            </a:r>
          </a:p>
        </p:txBody>
      </p:sp>
      <p:sp>
        <p:nvSpPr>
          <p:cNvPr id="384033" name="TextBox 121">
            <a:extLst>
              <a:ext uri="{FF2B5EF4-FFF2-40B4-BE49-F238E27FC236}">
                <a16:creationId xmlns:a16="http://schemas.microsoft.com/office/drawing/2014/main" id="{83CA98FB-76DC-4D7C-B4DD-BB7635702EEC}"/>
              </a:ext>
            </a:extLst>
          </p:cNvPr>
          <p:cNvSpPr txBox="1">
            <a:spLocks noChangeArrowheads="1"/>
          </p:cNvSpPr>
          <p:nvPr/>
        </p:nvSpPr>
        <p:spPr bwMode="auto">
          <a:xfrm>
            <a:off x="4252913" y="4368800"/>
            <a:ext cx="6588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000000"/>
                </a:solidFill>
              </a:rPr>
              <a:t>agent</a:t>
            </a:r>
          </a:p>
        </p:txBody>
      </p:sp>
      <p:sp>
        <p:nvSpPr>
          <p:cNvPr id="384034" name="TextBox 122">
            <a:extLst>
              <a:ext uri="{FF2B5EF4-FFF2-40B4-BE49-F238E27FC236}">
                <a16:creationId xmlns:a16="http://schemas.microsoft.com/office/drawing/2014/main" id="{AB1390DB-78E1-42E6-AD1C-06CB4043A044}"/>
              </a:ext>
            </a:extLst>
          </p:cNvPr>
          <p:cNvSpPr txBox="1">
            <a:spLocks noChangeArrowheads="1"/>
          </p:cNvSpPr>
          <p:nvPr/>
        </p:nvSpPr>
        <p:spPr bwMode="auto">
          <a:xfrm>
            <a:off x="4237038" y="1914525"/>
            <a:ext cx="6588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000000"/>
                </a:solidFill>
              </a:rPr>
              <a:t>agent</a:t>
            </a:r>
          </a:p>
        </p:txBody>
      </p:sp>
      <p:sp>
        <p:nvSpPr>
          <p:cNvPr id="384035" name="TextBox 123">
            <a:extLst>
              <a:ext uri="{FF2B5EF4-FFF2-40B4-BE49-F238E27FC236}">
                <a16:creationId xmlns:a16="http://schemas.microsoft.com/office/drawing/2014/main" id="{655A6A15-51AB-4F39-9AD6-5B074CC9DB7A}"/>
              </a:ext>
            </a:extLst>
          </p:cNvPr>
          <p:cNvSpPr txBox="1">
            <a:spLocks noChangeArrowheads="1"/>
          </p:cNvSpPr>
          <p:nvPr/>
        </p:nvSpPr>
        <p:spPr bwMode="auto">
          <a:xfrm>
            <a:off x="4221163" y="3221038"/>
            <a:ext cx="8429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solidFill>
                  <a:srgbClr val="000000"/>
                </a:solidFill>
              </a:rPr>
              <a:t>slide</a:t>
            </a:r>
          </a:p>
          <a:p>
            <a:pPr algn="ctr" eaLnBrk="1" hangingPunct="1">
              <a:spcBef>
                <a:spcPct val="0"/>
              </a:spcBef>
              <a:buFontTx/>
              <a:buNone/>
            </a:pPr>
            <a:r>
              <a:rPr lang="en-US" altLang="en-US" sz="1600">
                <a:solidFill>
                  <a:srgbClr val="000000"/>
                </a:solidFill>
              </a:rPr>
              <a:t>imaging</a:t>
            </a:r>
          </a:p>
        </p:txBody>
      </p:sp>
      <p:sp>
        <p:nvSpPr>
          <p:cNvPr id="384036" name="TextBox 124">
            <a:extLst>
              <a:ext uri="{FF2B5EF4-FFF2-40B4-BE49-F238E27FC236}">
                <a16:creationId xmlns:a16="http://schemas.microsoft.com/office/drawing/2014/main" id="{2F907391-A6EB-46FD-BDEA-E6123A494D72}"/>
              </a:ext>
            </a:extLst>
          </p:cNvPr>
          <p:cNvSpPr txBox="1">
            <a:spLocks noChangeArrowheads="1"/>
          </p:cNvSpPr>
          <p:nvPr/>
        </p:nvSpPr>
        <p:spPr bwMode="auto">
          <a:xfrm>
            <a:off x="957263" y="2595563"/>
            <a:ext cx="9937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solidFill>
                  <a:srgbClr val="000000"/>
                </a:solidFill>
              </a:rPr>
              <a:t>specimen</a:t>
            </a:r>
          </a:p>
          <a:p>
            <a:pPr eaLnBrk="1" hangingPunct="1">
              <a:spcBef>
                <a:spcPct val="0"/>
              </a:spcBef>
              <a:buFontTx/>
              <a:buNone/>
            </a:pPr>
            <a:r>
              <a:rPr lang="en-US" altLang="en-US" sz="1600">
                <a:solidFill>
                  <a:srgbClr val="000000"/>
                </a:solidFill>
              </a:rPr>
              <a:t>collection</a:t>
            </a:r>
          </a:p>
        </p:txBody>
      </p:sp>
      <p:sp>
        <p:nvSpPr>
          <p:cNvPr id="384037" name="TextBox 1">
            <a:extLst>
              <a:ext uri="{FF2B5EF4-FFF2-40B4-BE49-F238E27FC236}">
                <a16:creationId xmlns:a16="http://schemas.microsoft.com/office/drawing/2014/main" id="{999D4FC3-32F4-4CBA-A9DD-B59DE554A257}"/>
              </a:ext>
            </a:extLst>
          </p:cNvPr>
          <p:cNvSpPr txBox="1">
            <a:spLocks noChangeArrowheads="1"/>
          </p:cNvSpPr>
          <p:nvPr/>
        </p:nvSpPr>
        <p:spPr bwMode="auto">
          <a:xfrm>
            <a:off x="3657600" y="838200"/>
            <a:ext cx="52292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a:solidFill>
                  <a:srgbClr val="000000"/>
                </a:solidFill>
              </a:rPr>
              <a:t>Pathology Image Workflow</a:t>
            </a:r>
          </a:p>
        </p:txBody>
      </p:sp>
      <p:sp>
        <p:nvSpPr>
          <p:cNvPr id="384038" name="Slide Number Placeholder 13">
            <a:extLst>
              <a:ext uri="{FF2B5EF4-FFF2-40B4-BE49-F238E27FC236}">
                <a16:creationId xmlns:a16="http://schemas.microsoft.com/office/drawing/2014/main" id="{E981426C-282B-4B51-ADF5-0DBFBA4D679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CCFB373-489D-46D7-959D-4706C4D2271F}" type="slidenum">
              <a:rPr lang="en-US" altLang="en-US" sz="1200" smtClean="0">
                <a:solidFill>
                  <a:srgbClr val="898989"/>
                </a:solidFill>
                <a:latin typeface="Arial" panose="020B0604020202020204" pitchFamily="34" charset="0"/>
              </a:rPr>
              <a:pPr>
                <a:spcBef>
                  <a:spcPct val="0"/>
                </a:spcBef>
                <a:buFontTx/>
                <a:buNone/>
              </a:pPr>
              <a:t>159</a:t>
            </a:fld>
            <a:endParaRPr lang="en-US" altLang="en-US" sz="1200">
              <a:solidFill>
                <a:srgbClr val="898989"/>
              </a:solidFill>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Number Placeholder 4">
            <a:extLst>
              <a:ext uri="{FF2B5EF4-FFF2-40B4-BE49-F238E27FC236}">
                <a16:creationId xmlns:a16="http://schemas.microsoft.com/office/drawing/2014/main" id="{5A5EB9F5-06F3-45E9-8D4C-E32F6D6DF619}"/>
              </a:ext>
            </a:extLst>
          </p:cNvPr>
          <p:cNvSpPr>
            <a:spLocks noGrp="1"/>
          </p:cNvSpPr>
          <p:nvPr>
            <p:ph type="sldNum" sz="quarter" idx="11"/>
          </p:nvPr>
        </p:nvSpPr>
        <p:spPr>
          <a:noFill/>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fld id="{B8833F67-FCAA-4BCF-9A8A-1D528730C441}" type="slidenum">
              <a:rPr lang="en-US" altLang="en-US" sz="1400" smtClean="0">
                <a:solidFill>
                  <a:srgbClr val="000000"/>
                </a:solidFill>
              </a:rPr>
              <a:pPr>
                <a:spcBef>
                  <a:spcPct val="0"/>
                </a:spcBef>
              </a:pPr>
              <a:t>16</a:t>
            </a:fld>
            <a:endParaRPr lang="en-US" altLang="en-US" sz="1400">
              <a:solidFill>
                <a:srgbClr val="000000"/>
              </a:solidFill>
            </a:endParaRPr>
          </a:p>
        </p:txBody>
      </p:sp>
      <p:sp>
        <p:nvSpPr>
          <p:cNvPr id="180227" name="Oval 2">
            <a:extLst>
              <a:ext uri="{FF2B5EF4-FFF2-40B4-BE49-F238E27FC236}">
                <a16:creationId xmlns:a16="http://schemas.microsoft.com/office/drawing/2014/main" id="{EC23B3A0-E385-4A05-A2DC-E8404D5542FA}"/>
              </a:ext>
            </a:extLst>
          </p:cNvPr>
          <p:cNvSpPr>
            <a:spLocks noChangeArrowheads="1"/>
          </p:cNvSpPr>
          <p:nvPr/>
        </p:nvSpPr>
        <p:spPr bwMode="auto">
          <a:xfrm>
            <a:off x="152400" y="990600"/>
            <a:ext cx="2286000" cy="2336800"/>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400">
              <a:solidFill>
                <a:srgbClr val="000000"/>
              </a:solidFill>
            </a:endParaRPr>
          </a:p>
          <a:p>
            <a:pPr algn="ctr" eaLnBrk="1" hangingPunct="1">
              <a:spcBef>
                <a:spcPct val="0"/>
              </a:spcBef>
            </a:pPr>
            <a:r>
              <a:rPr lang="en-US" altLang="en-US" sz="2400">
                <a:solidFill>
                  <a:srgbClr val="000000"/>
                </a:solidFill>
              </a:rPr>
              <a:t>molecular functions</a:t>
            </a:r>
          </a:p>
        </p:txBody>
      </p:sp>
      <p:sp>
        <p:nvSpPr>
          <p:cNvPr id="180228" name="Oval 3">
            <a:extLst>
              <a:ext uri="{FF2B5EF4-FFF2-40B4-BE49-F238E27FC236}">
                <a16:creationId xmlns:a16="http://schemas.microsoft.com/office/drawing/2014/main" id="{7BE509E8-5C8E-41BB-A15F-683462E7572C}"/>
              </a:ext>
            </a:extLst>
          </p:cNvPr>
          <p:cNvSpPr>
            <a:spLocks noChangeArrowheads="1"/>
          </p:cNvSpPr>
          <p:nvPr/>
        </p:nvSpPr>
        <p:spPr bwMode="auto">
          <a:xfrm>
            <a:off x="0" y="4029075"/>
            <a:ext cx="2667000" cy="2336800"/>
          </a:xfrm>
          <a:prstGeom prst="ellipse">
            <a:avLst/>
          </a:prstGeom>
          <a:solidFill>
            <a:srgbClr val="FFFF00">
              <a:alpha val="61960"/>
            </a:srgbClr>
          </a:solidFill>
          <a:ln w="952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endParaRPr lang="en-US" altLang="en-US" sz="2400">
              <a:solidFill>
                <a:srgbClr val="000000"/>
              </a:solidFill>
            </a:endParaRPr>
          </a:p>
          <a:p>
            <a:pPr algn="ctr" eaLnBrk="1" hangingPunct="1">
              <a:spcBef>
                <a:spcPct val="0"/>
              </a:spcBef>
            </a:pPr>
            <a:r>
              <a:rPr lang="en-US" altLang="en-US" sz="2400" b="1">
                <a:solidFill>
                  <a:srgbClr val="000000"/>
                </a:solidFill>
              </a:rPr>
              <a:t>molecule</a:t>
            </a:r>
          </a:p>
          <a:p>
            <a:pPr algn="ctr" eaLnBrk="1" hangingPunct="1">
              <a:spcBef>
                <a:spcPct val="0"/>
              </a:spcBef>
            </a:pPr>
            <a:r>
              <a:rPr lang="en-US" altLang="en-US" sz="2400" b="1">
                <a:solidFill>
                  <a:srgbClr val="000000"/>
                </a:solidFill>
              </a:rPr>
              <a:t>complexes</a:t>
            </a:r>
          </a:p>
        </p:txBody>
      </p:sp>
      <p:sp>
        <p:nvSpPr>
          <p:cNvPr id="180229" name="Oval 4">
            <a:extLst>
              <a:ext uri="{FF2B5EF4-FFF2-40B4-BE49-F238E27FC236}">
                <a16:creationId xmlns:a16="http://schemas.microsoft.com/office/drawing/2014/main" id="{579AF8A6-F69B-403D-9D77-A138E5D97DCC}"/>
              </a:ext>
            </a:extLst>
          </p:cNvPr>
          <p:cNvSpPr>
            <a:spLocks noChangeArrowheads="1"/>
          </p:cNvSpPr>
          <p:nvPr/>
        </p:nvSpPr>
        <p:spPr bwMode="auto">
          <a:xfrm>
            <a:off x="3352800" y="992188"/>
            <a:ext cx="2286000" cy="2336800"/>
          </a:xfrm>
          <a:prstGeom prst="ellipse">
            <a:avLst/>
          </a:prstGeom>
          <a:solidFill>
            <a:srgbClr val="FFFFFF"/>
          </a:solidFill>
          <a:ln w="19050">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2400">
                <a:solidFill>
                  <a:srgbClr val="000000"/>
                </a:solidFill>
              </a:rPr>
              <a:t>cellular</a:t>
            </a:r>
          </a:p>
          <a:p>
            <a:pPr algn="ctr" eaLnBrk="1" hangingPunct="1">
              <a:spcBef>
                <a:spcPct val="0"/>
              </a:spcBef>
            </a:pPr>
            <a:r>
              <a:rPr lang="en-US" altLang="en-US" sz="2400">
                <a:solidFill>
                  <a:srgbClr val="000000"/>
                </a:solidFill>
              </a:rPr>
              <a:t>processes</a:t>
            </a:r>
          </a:p>
        </p:txBody>
      </p:sp>
      <p:sp>
        <p:nvSpPr>
          <p:cNvPr id="180230" name="Oval 5">
            <a:extLst>
              <a:ext uri="{FF2B5EF4-FFF2-40B4-BE49-F238E27FC236}">
                <a16:creationId xmlns:a16="http://schemas.microsoft.com/office/drawing/2014/main" id="{9392FADC-9DC9-415C-8A64-8C0E3BC044DD}"/>
              </a:ext>
            </a:extLst>
          </p:cNvPr>
          <p:cNvSpPr>
            <a:spLocks noChangeArrowheads="1"/>
          </p:cNvSpPr>
          <p:nvPr/>
        </p:nvSpPr>
        <p:spPr bwMode="auto">
          <a:xfrm>
            <a:off x="3352800" y="4029075"/>
            <a:ext cx="2743200" cy="2336800"/>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b="1">
              <a:solidFill>
                <a:srgbClr val="000000"/>
              </a:solidFill>
            </a:endParaRPr>
          </a:p>
          <a:p>
            <a:pPr algn="ctr" eaLnBrk="1" hangingPunct="1">
              <a:spcBef>
                <a:spcPct val="0"/>
              </a:spcBef>
            </a:pPr>
            <a:endParaRPr lang="en-US" altLang="en-US" sz="1000" b="1">
              <a:solidFill>
                <a:srgbClr val="000000"/>
              </a:solidFill>
            </a:endParaRPr>
          </a:p>
          <a:p>
            <a:pPr algn="ctr" eaLnBrk="1" hangingPunct="1">
              <a:spcBef>
                <a:spcPct val="0"/>
              </a:spcBef>
            </a:pPr>
            <a:r>
              <a:rPr lang="en-US" altLang="en-US" sz="2400" b="1">
                <a:solidFill>
                  <a:srgbClr val="000000"/>
                </a:solidFill>
              </a:rPr>
              <a:t>cellular </a:t>
            </a:r>
            <a:r>
              <a:rPr lang="en-US" altLang="en-US" sz="2200" b="1">
                <a:solidFill>
                  <a:srgbClr val="000000"/>
                </a:solidFill>
              </a:rPr>
              <a:t>components</a:t>
            </a:r>
          </a:p>
        </p:txBody>
      </p:sp>
      <p:sp>
        <p:nvSpPr>
          <p:cNvPr id="180231" name="Oval 6">
            <a:extLst>
              <a:ext uri="{FF2B5EF4-FFF2-40B4-BE49-F238E27FC236}">
                <a16:creationId xmlns:a16="http://schemas.microsoft.com/office/drawing/2014/main" id="{FDC92A31-DD67-4645-A81C-3CE71B917938}"/>
              </a:ext>
            </a:extLst>
          </p:cNvPr>
          <p:cNvSpPr>
            <a:spLocks noChangeArrowheads="1"/>
          </p:cNvSpPr>
          <p:nvPr/>
        </p:nvSpPr>
        <p:spPr bwMode="auto">
          <a:xfrm>
            <a:off x="6553200" y="990600"/>
            <a:ext cx="2286000" cy="2338388"/>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2400">
                <a:solidFill>
                  <a:srgbClr val="000000"/>
                </a:solidFill>
              </a:rPr>
              <a:t>organism-level</a:t>
            </a:r>
          </a:p>
          <a:p>
            <a:pPr algn="ctr" eaLnBrk="1" hangingPunct="1">
              <a:spcBef>
                <a:spcPct val="0"/>
              </a:spcBef>
            </a:pPr>
            <a:r>
              <a:rPr lang="en-US" altLang="en-US" sz="2400">
                <a:solidFill>
                  <a:srgbClr val="000000"/>
                </a:solidFill>
              </a:rPr>
              <a:t>biological processes</a:t>
            </a:r>
          </a:p>
        </p:txBody>
      </p:sp>
      <p:sp>
        <p:nvSpPr>
          <p:cNvPr id="180232" name="Oval 7">
            <a:extLst>
              <a:ext uri="{FF2B5EF4-FFF2-40B4-BE49-F238E27FC236}">
                <a16:creationId xmlns:a16="http://schemas.microsoft.com/office/drawing/2014/main" id="{4BCC3BD4-7ABE-4EEB-8E1C-E91C857B5A26}"/>
              </a:ext>
            </a:extLst>
          </p:cNvPr>
          <p:cNvSpPr>
            <a:spLocks noChangeArrowheads="1"/>
          </p:cNvSpPr>
          <p:nvPr/>
        </p:nvSpPr>
        <p:spPr bwMode="auto">
          <a:xfrm>
            <a:off x="6781800" y="4029075"/>
            <a:ext cx="2514600" cy="2336800"/>
          </a:xfrm>
          <a:prstGeom prst="ellipse">
            <a:avLst/>
          </a:prstGeom>
          <a:solidFill>
            <a:srgbClr val="FFFF00">
              <a:alpha val="56862"/>
            </a:srgbClr>
          </a:solidFill>
          <a:ln w="952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eaLnBrk="1" hangingPunct="1">
              <a:spcBef>
                <a:spcPct val="0"/>
              </a:spcBef>
            </a:pPr>
            <a:endParaRPr lang="en-US" altLang="en-US" sz="2400">
              <a:solidFill>
                <a:srgbClr val="000000"/>
              </a:solidFill>
            </a:endParaRPr>
          </a:p>
          <a:p>
            <a:pPr eaLnBrk="1" hangingPunct="1">
              <a:spcBef>
                <a:spcPct val="0"/>
              </a:spcBef>
            </a:pPr>
            <a:r>
              <a:rPr lang="en-US" altLang="en-US" sz="2400" b="1">
                <a:solidFill>
                  <a:srgbClr val="000000"/>
                </a:solidFill>
              </a:rPr>
              <a:t>organisms</a:t>
            </a:r>
          </a:p>
          <a:p>
            <a:pPr eaLnBrk="1" hangingPunct="1">
              <a:spcBef>
                <a:spcPct val="0"/>
              </a:spcBef>
            </a:pPr>
            <a:endParaRPr lang="en-US" altLang="en-US" sz="1800">
              <a:solidFill>
                <a:srgbClr val="000000"/>
              </a:solidFill>
            </a:endParaRPr>
          </a:p>
        </p:txBody>
      </p:sp>
      <p:cxnSp>
        <p:nvCxnSpPr>
          <p:cNvPr id="180233" name="AutoShape 8">
            <a:extLst>
              <a:ext uri="{FF2B5EF4-FFF2-40B4-BE49-F238E27FC236}">
                <a16:creationId xmlns:a16="http://schemas.microsoft.com/office/drawing/2014/main" id="{EABF6DF2-AF1D-4711-AD4D-5136CD30B132}"/>
              </a:ext>
            </a:extLst>
          </p:cNvPr>
          <p:cNvCxnSpPr>
            <a:cxnSpLocks noChangeShapeType="1"/>
            <a:endCxn id="180228" idx="0"/>
          </p:cNvCxnSpPr>
          <p:nvPr/>
        </p:nvCxnSpPr>
        <p:spPr bwMode="auto">
          <a:xfrm>
            <a:off x="1295400" y="3327400"/>
            <a:ext cx="38100" cy="701675"/>
          </a:xfrm>
          <a:prstGeom prst="straightConnector1">
            <a:avLst/>
          </a:prstGeom>
          <a:noFill/>
          <a:ln w="3175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80234" name="AutoShape 9">
            <a:extLst>
              <a:ext uri="{FF2B5EF4-FFF2-40B4-BE49-F238E27FC236}">
                <a16:creationId xmlns:a16="http://schemas.microsoft.com/office/drawing/2014/main" id="{ADAD2F07-2B2D-4041-9281-6C546CE58C0F}"/>
              </a:ext>
            </a:extLst>
          </p:cNvPr>
          <p:cNvCxnSpPr>
            <a:cxnSpLocks noChangeShapeType="1"/>
          </p:cNvCxnSpPr>
          <p:nvPr/>
        </p:nvCxnSpPr>
        <p:spPr bwMode="auto">
          <a:xfrm flipH="1">
            <a:off x="4494213" y="3327400"/>
            <a:ext cx="1587" cy="725488"/>
          </a:xfrm>
          <a:prstGeom prst="straightConnector1">
            <a:avLst/>
          </a:prstGeom>
          <a:noFill/>
          <a:ln w="3175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80235" name="AutoShape 10">
            <a:extLst>
              <a:ext uri="{FF2B5EF4-FFF2-40B4-BE49-F238E27FC236}">
                <a16:creationId xmlns:a16="http://schemas.microsoft.com/office/drawing/2014/main" id="{0303EB0F-D881-4114-ABCE-12198C91AA74}"/>
              </a:ext>
            </a:extLst>
          </p:cNvPr>
          <p:cNvCxnSpPr>
            <a:cxnSpLocks noChangeShapeType="1"/>
          </p:cNvCxnSpPr>
          <p:nvPr/>
        </p:nvCxnSpPr>
        <p:spPr bwMode="auto">
          <a:xfrm flipH="1">
            <a:off x="7694613" y="3327400"/>
            <a:ext cx="1587" cy="719138"/>
          </a:xfrm>
          <a:prstGeom prst="straightConnector1">
            <a:avLst/>
          </a:prstGeom>
          <a:noFill/>
          <a:ln w="31750">
            <a:solidFill>
              <a:srgbClr val="000000"/>
            </a:solidFill>
            <a:round/>
            <a:headEnd/>
            <a:tailEnd type="arrow" w="med" len="med"/>
          </a:ln>
          <a:extLst>
            <a:ext uri="{909E8E84-426E-40DD-AFC4-6F175D3DCCD1}">
              <a14:hiddenFill xmlns:a14="http://schemas.microsoft.com/office/drawing/2010/main">
                <a:noFill/>
              </a14:hiddenFill>
            </a:ext>
          </a:extLst>
        </p:spPr>
      </p:cxnSp>
      <p:grpSp>
        <p:nvGrpSpPr>
          <p:cNvPr id="180236" name="Group 11">
            <a:extLst>
              <a:ext uri="{FF2B5EF4-FFF2-40B4-BE49-F238E27FC236}">
                <a16:creationId xmlns:a16="http://schemas.microsoft.com/office/drawing/2014/main" id="{408A2664-55F4-4B5D-B6DC-9E6CDE977C94}"/>
              </a:ext>
            </a:extLst>
          </p:cNvPr>
          <p:cNvGrpSpPr>
            <a:grpSpLocks/>
          </p:cNvGrpSpPr>
          <p:nvPr/>
        </p:nvGrpSpPr>
        <p:grpSpPr bwMode="auto">
          <a:xfrm>
            <a:off x="2495550" y="2097088"/>
            <a:ext cx="4286250" cy="3100387"/>
            <a:chOff x="1554" y="1360"/>
            <a:chExt cx="2700" cy="1953"/>
          </a:xfrm>
        </p:grpSpPr>
        <p:cxnSp>
          <p:nvCxnSpPr>
            <p:cNvPr id="180244" name="AutoShape 12">
              <a:extLst>
                <a:ext uri="{FF2B5EF4-FFF2-40B4-BE49-F238E27FC236}">
                  <a16:creationId xmlns:a16="http://schemas.microsoft.com/office/drawing/2014/main" id="{5382B395-60A4-4DAC-B7E1-DF95B358D58F}"/>
                </a:ext>
              </a:extLst>
            </p:cNvPr>
            <p:cNvCxnSpPr>
              <a:cxnSpLocks noChangeShapeType="1"/>
              <a:stCxn id="180227" idx="6"/>
              <a:endCxn id="180229" idx="2"/>
            </p:cNvCxnSpPr>
            <p:nvPr/>
          </p:nvCxnSpPr>
          <p:spPr bwMode="auto">
            <a:xfrm>
              <a:off x="1554" y="1360"/>
              <a:ext cx="558" cy="1"/>
            </a:xfrm>
            <a:prstGeom prst="straightConnector1">
              <a:avLst/>
            </a:prstGeom>
            <a:noFill/>
            <a:ln w="34925">
              <a:solidFill>
                <a:srgbClr val="000000"/>
              </a:solidFill>
              <a:prstDash val="sysDot"/>
              <a:round/>
              <a:headEnd/>
              <a:tailEnd type="arrow" w="med" len="med"/>
            </a:ln>
            <a:extLst>
              <a:ext uri="{909E8E84-426E-40DD-AFC4-6F175D3DCCD1}">
                <a14:hiddenFill xmlns:a14="http://schemas.microsoft.com/office/drawing/2010/main">
                  <a:noFill/>
                </a14:hiddenFill>
              </a:ext>
            </a:extLst>
          </p:spPr>
        </p:cxnSp>
        <p:cxnSp>
          <p:nvCxnSpPr>
            <p:cNvPr id="180245" name="AutoShape 13">
              <a:extLst>
                <a:ext uri="{FF2B5EF4-FFF2-40B4-BE49-F238E27FC236}">
                  <a16:creationId xmlns:a16="http://schemas.microsoft.com/office/drawing/2014/main" id="{E8B0D70C-C345-443B-B684-F05B1D29FCC4}"/>
                </a:ext>
              </a:extLst>
            </p:cNvPr>
            <p:cNvCxnSpPr>
              <a:cxnSpLocks noChangeShapeType="1"/>
            </p:cNvCxnSpPr>
            <p:nvPr/>
          </p:nvCxnSpPr>
          <p:spPr bwMode="auto">
            <a:xfrm>
              <a:off x="3552" y="1360"/>
              <a:ext cx="558" cy="1"/>
            </a:xfrm>
            <a:prstGeom prst="straightConnector1">
              <a:avLst/>
            </a:prstGeom>
            <a:noFill/>
            <a:ln w="34925">
              <a:solidFill>
                <a:srgbClr val="000000"/>
              </a:solidFill>
              <a:prstDash val="sysDot"/>
              <a:round/>
              <a:headEnd/>
              <a:tailEnd type="arrow" w="med" len="med"/>
            </a:ln>
            <a:extLst>
              <a:ext uri="{909E8E84-426E-40DD-AFC4-6F175D3DCCD1}">
                <a14:hiddenFill xmlns:a14="http://schemas.microsoft.com/office/drawing/2010/main">
                  <a:noFill/>
                </a14:hiddenFill>
              </a:ext>
            </a:extLst>
          </p:spPr>
        </p:cxnSp>
        <p:cxnSp>
          <p:nvCxnSpPr>
            <p:cNvPr id="180246" name="AutoShape 14">
              <a:extLst>
                <a:ext uri="{FF2B5EF4-FFF2-40B4-BE49-F238E27FC236}">
                  <a16:creationId xmlns:a16="http://schemas.microsoft.com/office/drawing/2014/main" id="{5255596C-BCB5-486D-BFA8-1923C870974F}"/>
                </a:ext>
              </a:extLst>
            </p:cNvPr>
            <p:cNvCxnSpPr>
              <a:cxnSpLocks noChangeShapeType="1"/>
              <a:stCxn id="180228" idx="6"/>
              <a:endCxn id="180230" idx="2"/>
            </p:cNvCxnSpPr>
            <p:nvPr/>
          </p:nvCxnSpPr>
          <p:spPr bwMode="auto">
            <a:xfrm>
              <a:off x="1662" y="3313"/>
              <a:ext cx="432" cy="0"/>
            </a:xfrm>
            <a:prstGeom prst="straightConnector1">
              <a:avLst/>
            </a:prstGeom>
            <a:noFill/>
            <a:ln w="34925">
              <a:solidFill>
                <a:srgbClr val="000000"/>
              </a:solidFill>
              <a:prstDash val="sysDot"/>
              <a:round/>
              <a:headEnd/>
              <a:tailEnd type="arrow" w="med" len="med"/>
            </a:ln>
            <a:extLst>
              <a:ext uri="{909E8E84-426E-40DD-AFC4-6F175D3DCCD1}">
                <a14:hiddenFill xmlns:a14="http://schemas.microsoft.com/office/drawing/2010/main">
                  <a:noFill/>
                </a14:hiddenFill>
              </a:ext>
            </a:extLst>
          </p:spPr>
        </p:cxnSp>
        <p:cxnSp>
          <p:nvCxnSpPr>
            <p:cNvPr id="180247" name="AutoShape 15">
              <a:extLst>
                <a:ext uri="{FF2B5EF4-FFF2-40B4-BE49-F238E27FC236}">
                  <a16:creationId xmlns:a16="http://schemas.microsoft.com/office/drawing/2014/main" id="{358B49EA-C9FB-4996-8183-2BF44E4B4702}"/>
                </a:ext>
              </a:extLst>
            </p:cNvPr>
            <p:cNvCxnSpPr>
              <a:cxnSpLocks noChangeShapeType="1"/>
              <a:stCxn id="180230" idx="6"/>
            </p:cNvCxnSpPr>
            <p:nvPr/>
          </p:nvCxnSpPr>
          <p:spPr bwMode="auto">
            <a:xfrm>
              <a:off x="3822" y="3313"/>
              <a:ext cx="432" cy="0"/>
            </a:xfrm>
            <a:prstGeom prst="straightConnector1">
              <a:avLst/>
            </a:prstGeom>
            <a:noFill/>
            <a:ln w="34925">
              <a:solidFill>
                <a:srgbClr val="000000"/>
              </a:solidFill>
              <a:prstDash val="sysDot"/>
              <a:round/>
              <a:headEnd/>
              <a:tailEnd type="arrow" w="med" len="med"/>
            </a:ln>
            <a:extLst>
              <a:ext uri="{909E8E84-426E-40DD-AFC4-6F175D3DCCD1}">
                <a14:hiddenFill xmlns:a14="http://schemas.microsoft.com/office/drawing/2010/main">
                  <a:noFill/>
                </a14:hiddenFill>
              </a:ext>
            </a:extLst>
          </p:spPr>
        </p:cxnSp>
      </p:grpSp>
      <p:sp>
        <p:nvSpPr>
          <p:cNvPr id="180237" name="TextBox 4">
            <a:extLst>
              <a:ext uri="{FF2B5EF4-FFF2-40B4-BE49-F238E27FC236}">
                <a16:creationId xmlns:a16="http://schemas.microsoft.com/office/drawing/2014/main" id="{751AAA02-863B-46AE-9659-3EB2A30B6AF2}"/>
              </a:ext>
            </a:extLst>
          </p:cNvPr>
          <p:cNvSpPr txBox="1">
            <a:spLocks noChangeArrowheads="1"/>
          </p:cNvSpPr>
          <p:nvPr/>
        </p:nvSpPr>
        <p:spPr bwMode="auto">
          <a:xfrm>
            <a:off x="1295400" y="3505200"/>
            <a:ext cx="2201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dependent_on</a:t>
            </a:r>
          </a:p>
        </p:txBody>
      </p:sp>
      <p:sp>
        <p:nvSpPr>
          <p:cNvPr id="180238" name="TextBox 21">
            <a:extLst>
              <a:ext uri="{FF2B5EF4-FFF2-40B4-BE49-F238E27FC236}">
                <a16:creationId xmlns:a16="http://schemas.microsoft.com/office/drawing/2014/main" id="{55C00612-6CF2-4EA3-BB76-5333856710FD}"/>
              </a:ext>
            </a:extLst>
          </p:cNvPr>
          <p:cNvSpPr txBox="1">
            <a:spLocks noChangeArrowheads="1"/>
          </p:cNvSpPr>
          <p:nvPr/>
        </p:nvSpPr>
        <p:spPr bwMode="auto">
          <a:xfrm>
            <a:off x="2495550" y="1651000"/>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part_of</a:t>
            </a:r>
          </a:p>
        </p:txBody>
      </p:sp>
      <p:sp>
        <p:nvSpPr>
          <p:cNvPr id="180239" name="TextBox 22">
            <a:extLst>
              <a:ext uri="{FF2B5EF4-FFF2-40B4-BE49-F238E27FC236}">
                <a16:creationId xmlns:a16="http://schemas.microsoft.com/office/drawing/2014/main" id="{4A8A6576-1A08-4A70-926F-C6F2B2B63B58}"/>
              </a:ext>
            </a:extLst>
          </p:cNvPr>
          <p:cNvSpPr txBox="1">
            <a:spLocks noChangeArrowheads="1"/>
          </p:cNvSpPr>
          <p:nvPr/>
        </p:nvSpPr>
        <p:spPr bwMode="auto">
          <a:xfrm>
            <a:off x="5680075" y="1651000"/>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part_of</a:t>
            </a:r>
          </a:p>
        </p:txBody>
      </p:sp>
      <p:sp>
        <p:nvSpPr>
          <p:cNvPr id="180240" name="TextBox 23">
            <a:extLst>
              <a:ext uri="{FF2B5EF4-FFF2-40B4-BE49-F238E27FC236}">
                <a16:creationId xmlns:a16="http://schemas.microsoft.com/office/drawing/2014/main" id="{DC3C4C66-A62F-420F-81B2-B7195C0AF8E2}"/>
              </a:ext>
            </a:extLst>
          </p:cNvPr>
          <p:cNvSpPr txBox="1">
            <a:spLocks noChangeArrowheads="1"/>
          </p:cNvSpPr>
          <p:nvPr/>
        </p:nvSpPr>
        <p:spPr bwMode="auto">
          <a:xfrm>
            <a:off x="2514600" y="4751388"/>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part_of</a:t>
            </a:r>
          </a:p>
        </p:txBody>
      </p:sp>
      <p:sp>
        <p:nvSpPr>
          <p:cNvPr id="180241" name="TextBox 24">
            <a:extLst>
              <a:ext uri="{FF2B5EF4-FFF2-40B4-BE49-F238E27FC236}">
                <a16:creationId xmlns:a16="http://schemas.microsoft.com/office/drawing/2014/main" id="{242E0290-2CFF-47E3-9AB6-13DFF63BBE0D}"/>
              </a:ext>
            </a:extLst>
          </p:cNvPr>
          <p:cNvSpPr txBox="1">
            <a:spLocks noChangeArrowheads="1"/>
          </p:cNvSpPr>
          <p:nvPr/>
        </p:nvSpPr>
        <p:spPr bwMode="auto">
          <a:xfrm>
            <a:off x="5943600" y="4737100"/>
            <a:ext cx="2209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part_of</a:t>
            </a:r>
          </a:p>
        </p:txBody>
      </p:sp>
      <p:sp>
        <p:nvSpPr>
          <p:cNvPr id="180242" name="TextBox 26">
            <a:extLst>
              <a:ext uri="{FF2B5EF4-FFF2-40B4-BE49-F238E27FC236}">
                <a16:creationId xmlns:a16="http://schemas.microsoft.com/office/drawing/2014/main" id="{E970C1A0-D96E-4FFD-BA51-45CEC99ADB5D}"/>
              </a:ext>
            </a:extLst>
          </p:cNvPr>
          <p:cNvSpPr txBox="1">
            <a:spLocks noChangeArrowheads="1"/>
          </p:cNvSpPr>
          <p:nvPr/>
        </p:nvSpPr>
        <p:spPr bwMode="auto">
          <a:xfrm>
            <a:off x="4495800" y="3475038"/>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dependent_on</a:t>
            </a:r>
          </a:p>
        </p:txBody>
      </p:sp>
      <p:sp>
        <p:nvSpPr>
          <p:cNvPr id="180243" name="TextBox 27">
            <a:extLst>
              <a:ext uri="{FF2B5EF4-FFF2-40B4-BE49-F238E27FC236}">
                <a16:creationId xmlns:a16="http://schemas.microsoft.com/office/drawing/2014/main" id="{92AC0D71-E2DB-44D0-8D79-6589D73BBC5D}"/>
              </a:ext>
            </a:extLst>
          </p:cNvPr>
          <p:cNvSpPr txBox="1">
            <a:spLocks noChangeArrowheads="1"/>
          </p:cNvSpPr>
          <p:nvPr/>
        </p:nvSpPr>
        <p:spPr bwMode="auto">
          <a:xfrm>
            <a:off x="7734300" y="3414713"/>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dependent_on</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Title 1">
            <a:extLst>
              <a:ext uri="{FF2B5EF4-FFF2-40B4-BE49-F238E27FC236}">
                <a16:creationId xmlns:a16="http://schemas.microsoft.com/office/drawing/2014/main" id="{C9E814ED-160D-4219-ACC2-4AC518E13F2F}"/>
              </a:ext>
            </a:extLst>
          </p:cNvPr>
          <p:cNvSpPr>
            <a:spLocks noGrp="1" noChangeArrowheads="1"/>
          </p:cNvSpPr>
          <p:nvPr>
            <p:ph type="title"/>
          </p:nvPr>
        </p:nvSpPr>
        <p:spPr/>
        <p:txBody>
          <a:bodyPr/>
          <a:lstStyle/>
          <a:p>
            <a:endParaRPr lang="en-US" altLang="en-US"/>
          </a:p>
        </p:txBody>
      </p:sp>
      <p:sp>
        <p:nvSpPr>
          <p:cNvPr id="385027" name="Content Placeholder 2">
            <a:extLst>
              <a:ext uri="{FF2B5EF4-FFF2-40B4-BE49-F238E27FC236}">
                <a16:creationId xmlns:a16="http://schemas.microsoft.com/office/drawing/2014/main" id="{2FBF4A2B-A98A-446E-9653-E1D6E19DD3CE}"/>
              </a:ext>
            </a:extLst>
          </p:cNvPr>
          <p:cNvSpPr>
            <a:spLocks noGrp="1" noChangeArrowheads="1"/>
          </p:cNvSpPr>
          <p:nvPr>
            <p:ph idx="1"/>
          </p:nvPr>
        </p:nvSpPr>
        <p:spPr/>
        <p:txBody>
          <a:bodyPr/>
          <a:lstStyle/>
          <a:p>
            <a:endParaRPr lang="en-US" altLang="en-US"/>
          </a:p>
        </p:txBody>
      </p:sp>
      <p:sp>
        <p:nvSpPr>
          <p:cNvPr id="4" name="Slide Number Placeholder 3">
            <a:extLst>
              <a:ext uri="{FF2B5EF4-FFF2-40B4-BE49-F238E27FC236}">
                <a16:creationId xmlns:a16="http://schemas.microsoft.com/office/drawing/2014/main" id="{F7A6D78B-C408-40B4-8E3B-EF7671BA61E9}"/>
              </a:ext>
            </a:extLst>
          </p:cNvPr>
          <p:cNvSpPr>
            <a:spLocks noGrp="1"/>
          </p:cNvSpPr>
          <p:nvPr>
            <p:ph type="sldNum" sz="quarter" idx="12"/>
          </p:nvPr>
        </p:nvSpPr>
        <p:spPr/>
        <p:txBody>
          <a:bodyPr/>
          <a:lstStyle/>
          <a:p>
            <a:pPr>
              <a:defRPr/>
            </a:pPr>
            <a:fld id="{C70FD312-654A-4379-8B4B-08F82695FA11}" type="slidenum">
              <a:rPr lang="en-US" smtClean="0"/>
              <a:pPr>
                <a:defRPr/>
              </a:pPr>
              <a:t>160</a:t>
            </a:fld>
            <a:endParaRPr lang="en-US"/>
          </a:p>
        </p:txBody>
      </p:sp>
      <p:pic>
        <p:nvPicPr>
          <p:cNvPr id="385029" name="Picture 2">
            <a:extLst>
              <a:ext uri="{FF2B5EF4-FFF2-40B4-BE49-F238E27FC236}">
                <a16:creationId xmlns:a16="http://schemas.microsoft.com/office/drawing/2014/main" id="{D99CC67E-6EF1-44C9-986C-0F8020403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1423" r="40385" b="7184"/>
          <a:stretch>
            <a:fillRect/>
          </a:stretch>
        </p:blipFill>
        <p:spPr bwMode="auto">
          <a:xfrm>
            <a:off x="0" y="-26988"/>
            <a:ext cx="8915400" cy="6843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5030" name="TextBox 5">
            <a:extLst>
              <a:ext uri="{FF2B5EF4-FFF2-40B4-BE49-F238E27FC236}">
                <a16:creationId xmlns:a16="http://schemas.microsoft.com/office/drawing/2014/main" id="{DB77E471-E080-4158-A9DA-D1E4AD5D5CF0}"/>
              </a:ext>
            </a:extLst>
          </p:cNvPr>
          <p:cNvSpPr txBox="1">
            <a:spLocks noChangeArrowheads="1"/>
          </p:cNvSpPr>
          <p:nvPr/>
        </p:nvSpPr>
        <p:spPr bwMode="auto">
          <a:xfrm>
            <a:off x="3903663" y="1398588"/>
            <a:ext cx="5126037" cy="6477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3600">
                <a:solidFill>
                  <a:srgbClr val="000000"/>
                </a:solidFill>
              </a:rPr>
              <a:t>Rationale for IAO</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Title 1">
            <a:extLst>
              <a:ext uri="{FF2B5EF4-FFF2-40B4-BE49-F238E27FC236}">
                <a16:creationId xmlns:a16="http://schemas.microsoft.com/office/drawing/2014/main" id="{2A14E254-34D4-4B2F-BCC7-D6C297391079}"/>
              </a:ext>
            </a:extLst>
          </p:cNvPr>
          <p:cNvSpPr>
            <a:spLocks noGrp="1"/>
          </p:cNvSpPr>
          <p:nvPr>
            <p:ph type="title"/>
          </p:nvPr>
        </p:nvSpPr>
        <p:spPr/>
        <p:txBody>
          <a:bodyPr/>
          <a:lstStyle/>
          <a:p>
            <a:endParaRPr lang="en-US" altLang="en-US"/>
          </a:p>
        </p:txBody>
      </p:sp>
      <p:sp>
        <p:nvSpPr>
          <p:cNvPr id="386051" name="Content Placeholder 2">
            <a:extLst>
              <a:ext uri="{FF2B5EF4-FFF2-40B4-BE49-F238E27FC236}">
                <a16:creationId xmlns:a16="http://schemas.microsoft.com/office/drawing/2014/main" id="{C0C99659-1DE1-4BC4-A831-636869A9513C}"/>
              </a:ext>
            </a:extLst>
          </p:cNvPr>
          <p:cNvSpPr>
            <a:spLocks noGrp="1"/>
          </p:cNvSpPr>
          <p:nvPr>
            <p:ph idx="1"/>
          </p:nvPr>
        </p:nvSpPr>
        <p:spPr/>
        <p:txBody>
          <a:bodyPr/>
          <a:lstStyle/>
          <a:p>
            <a:endParaRPr lang="en-US" altLang="en-US"/>
          </a:p>
        </p:txBody>
      </p:sp>
      <p:sp>
        <p:nvSpPr>
          <p:cNvPr id="4" name="Slide Number Placeholder 3">
            <a:extLst>
              <a:ext uri="{FF2B5EF4-FFF2-40B4-BE49-F238E27FC236}">
                <a16:creationId xmlns:a16="http://schemas.microsoft.com/office/drawing/2014/main" id="{EC2C1998-BCCE-44AB-B28E-11E1382173B7}"/>
              </a:ext>
            </a:extLst>
          </p:cNvPr>
          <p:cNvSpPr>
            <a:spLocks noGrp="1"/>
          </p:cNvSpPr>
          <p:nvPr>
            <p:ph type="sldNum" sz="quarter" idx="12"/>
          </p:nvPr>
        </p:nvSpPr>
        <p:spPr/>
        <p:txBody>
          <a:bodyPr/>
          <a:lstStyle/>
          <a:p>
            <a:pPr>
              <a:defRPr/>
            </a:pPr>
            <a:fld id="{B68333E1-5152-40B1-9D0A-FEB28649F01B}" type="slidenum">
              <a:rPr lang="en-US" smtClean="0"/>
              <a:pPr>
                <a:defRPr/>
              </a:pPr>
              <a:t>161</a:t>
            </a:fld>
            <a:endParaRPr lang="en-US"/>
          </a:p>
        </p:txBody>
      </p:sp>
      <p:pic>
        <p:nvPicPr>
          <p:cNvPr id="386053" name="Picture 2">
            <a:extLst>
              <a:ext uri="{FF2B5EF4-FFF2-40B4-BE49-F238E27FC236}">
                <a16:creationId xmlns:a16="http://schemas.microsoft.com/office/drawing/2014/main" id="{3D5D88E3-CCB2-424E-88C5-6E58E89F0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7802" r="53673" b="4669"/>
          <a:stretch>
            <a:fillRect/>
          </a:stretch>
        </p:blipFill>
        <p:spPr bwMode="auto">
          <a:xfrm>
            <a:off x="-36513" y="11113"/>
            <a:ext cx="8261351" cy="6770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Title 1">
            <a:extLst>
              <a:ext uri="{FF2B5EF4-FFF2-40B4-BE49-F238E27FC236}">
                <a16:creationId xmlns:a16="http://schemas.microsoft.com/office/drawing/2014/main" id="{E4D27283-3467-411E-838C-AA1271983C9A}"/>
              </a:ext>
            </a:extLst>
          </p:cNvPr>
          <p:cNvSpPr>
            <a:spLocks noGrp="1"/>
          </p:cNvSpPr>
          <p:nvPr>
            <p:ph type="title"/>
          </p:nvPr>
        </p:nvSpPr>
        <p:spPr/>
        <p:txBody>
          <a:bodyPr/>
          <a:lstStyle/>
          <a:p>
            <a:endParaRPr lang="en-US" altLang="en-US"/>
          </a:p>
        </p:txBody>
      </p:sp>
      <p:sp>
        <p:nvSpPr>
          <p:cNvPr id="387075" name="Content Placeholder 2">
            <a:extLst>
              <a:ext uri="{FF2B5EF4-FFF2-40B4-BE49-F238E27FC236}">
                <a16:creationId xmlns:a16="http://schemas.microsoft.com/office/drawing/2014/main" id="{77F53907-C4C9-4B2F-BB4D-02ED7BF4C89E}"/>
              </a:ext>
            </a:extLst>
          </p:cNvPr>
          <p:cNvSpPr>
            <a:spLocks noGrp="1"/>
          </p:cNvSpPr>
          <p:nvPr>
            <p:ph idx="1"/>
          </p:nvPr>
        </p:nvSpPr>
        <p:spPr/>
        <p:txBody>
          <a:bodyPr/>
          <a:lstStyle/>
          <a:p>
            <a:endParaRPr lang="en-US" altLang="en-US"/>
          </a:p>
        </p:txBody>
      </p:sp>
      <p:sp>
        <p:nvSpPr>
          <p:cNvPr id="4" name="Slide Number Placeholder 3">
            <a:extLst>
              <a:ext uri="{FF2B5EF4-FFF2-40B4-BE49-F238E27FC236}">
                <a16:creationId xmlns:a16="http://schemas.microsoft.com/office/drawing/2014/main" id="{8758BCF9-77F3-4988-8BDE-0136D6EF0DBE}"/>
              </a:ext>
            </a:extLst>
          </p:cNvPr>
          <p:cNvSpPr>
            <a:spLocks noGrp="1"/>
          </p:cNvSpPr>
          <p:nvPr>
            <p:ph type="sldNum" sz="quarter" idx="12"/>
          </p:nvPr>
        </p:nvSpPr>
        <p:spPr/>
        <p:txBody>
          <a:bodyPr/>
          <a:lstStyle/>
          <a:p>
            <a:pPr>
              <a:defRPr/>
            </a:pPr>
            <a:fld id="{1926CA13-914C-4F3B-97F9-C808E6925349}" type="slidenum">
              <a:rPr lang="en-US" smtClean="0"/>
              <a:pPr>
                <a:defRPr/>
              </a:pPr>
              <a:t>162</a:t>
            </a:fld>
            <a:endParaRPr lang="en-US"/>
          </a:p>
        </p:txBody>
      </p:sp>
      <p:pic>
        <p:nvPicPr>
          <p:cNvPr id="387077" name="Picture 2">
            <a:extLst>
              <a:ext uri="{FF2B5EF4-FFF2-40B4-BE49-F238E27FC236}">
                <a16:creationId xmlns:a16="http://schemas.microsoft.com/office/drawing/2014/main" id="{7543C5B3-3C0E-4027-AED8-51A7B0DA5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49" t="10561" r="54683" b="7974"/>
          <a:stretch>
            <a:fillRect/>
          </a:stretch>
        </p:blipFill>
        <p:spPr bwMode="auto">
          <a:xfrm>
            <a:off x="409575" y="-23813"/>
            <a:ext cx="6372225" cy="6921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Title 1">
            <a:extLst>
              <a:ext uri="{FF2B5EF4-FFF2-40B4-BE49-F238E27FC236}">
                <a16:creationId xmlns:a16="http://schemas.microsoft.com/office/drawing/2014/main" id="{4FF8DCD6-835E-4E83-BA58-7ED6FC31F937}"/>
              </a:ext>
            </a:extLst>
          </p:cNvPr>
          <p:cNvSpPr>
            <a:spLocks noGrp="1"/>
          </p:cNvSpPr>
          <p:nvPr>
            <p:ph type="title"/>
          </p:nvPr>
        </p:nvSpPr>
        <p:spPr/>
        <p:txBody>
          <a:bodyPr/>
          <a:lstStyle/>
          <a:p>
            <a:endParaRPr lang="en-US" altLang="en-US"/>
          </a:p>
        </p:txBody>
      </p:sp>
      <p:sp>
        <p:nvSpPr>
          <p:cNvPr id="388099" name="Content Placeholder 2">
            <a:extLst>
              <a:ext uri="{FF2B5EF4-FFF2-40B4-BE49-F238E27FC236}">
                <a16:creationId xmlns:a16="http://schemas.microsoft.com/office/drawing/2014/main" id="{341132EF-7A84-421D-BB1C-D90608001745}"/>
              </a:ext>
            </a:extLst>
          </p:cNvPr>
          <p:cNvSpPr>
            <a:spLocks noGrp="1"/>
          </p:cNvSpPr>
          <p:nvPr>
            <p:ph idx="1"/>
          </p:nvPr>
        </p:nvSpPr>
        <p:spPr/>
        <p:txBody>
          <a:bodyPr/>
          <a:lstStyle/>
          <a:p>
            <a:endParaRPr lang="en-US" altLang="en-US"/>
          </a:p>
        </p:txBody>
      </p:sp>
      <p:sp>
        <p:nvSpPr>
          <p:cNvPr id="4" name="Slide Number Placeholder 3">
            <a:extLst>
              <a:ext uri="{FF2B5EF4-FFF2-40B4-BE49-F238E27FC236}">
                <a16:creationId xmlns:a16="http://schemas.microsoft.com/office/drawing/2014/main" id="{D0FB5E77-FACF-41E9-8115-ECD67AC5B233}"/>
              </a:ext>
            </a:extLst>
          </p:cNvPr>
          <p:cNvSpPr>
            <a:spLocks noGrp="1"/>
          </p:cNvSpPr>
          <p:nvPr>
            <p:ph type="sldNum" sz="quarter" idx="12"/>
          </p:nvPr>
        </p:nvSpPr>
        <p:spPr/>
        <p:txBody>
          <a:bodyPr/>
          <a:lstStyle/>
          <a:p>
            <a:pPr>
              <a:defRPr/>
            </a:pPr>
            <a:fld id="{A3EAEC7E-10AE-4D0E-BE77-00FEA6449616}" type="slidenum">
              <a:rPr lang="en-US" smtClean="0"/>
              <a:pPr>
                <a:defRPr/>
              </a:pPr>
              <a:t>163</a:t>
            </a:fld>
            <a:endParaRPr lang="en-US"/>
          </a:p>
        </p:txBody>
      </p:sp>
      <p:pic>
        <p:nvPicPr>
          <p:cNvPr id="388101" name="Picture 2">
            <a:extLst>
              <a:ext uri="{FF2B5EF4-FFF2-40B4-BE49-F238E27FC236}">
                <a16:creationId xmlns:a16="http://schemas.microsoft.com/office/drawing/2014/main" id="{31659186-3B75-47CE-B052-9FFEF59F9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145" r="51289" b="18500"/>
          <a:stretch>
            <a:fillRect/>
          </a:stretch>
        </p:blipFill>
        <p:spPr bwMode="auto">
          <a:xfrm>
            <a:off x="381000" y="85725"/>
            <a:ext cx="8389938" cy="661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Title 1">
            <a:extLst>
              <a:ext uri="{FF2B5EF4-FFF2-40B4-BE49-F238E27FC236}">
                <a16:creationId xmlns:a16="http://schemas.microsoft.com/office/drawing/2014/main" id="{6483429B-C679-4FFC-A3AD-E8CE0076EE3B}"/>
              </a:ext>
            </a:extLst>
          </p:cNvPr>
          <p:cNvSpPr>
            <a:spLocks noGrp="1"/>
          </p:cNvSpPr>
          <p:nvPr>
            <p:ph type="title"/>
          </p:nvPr>
        </p:nvSpPr>
        <p:spPr/>
        <p:txBody>
          <a:bodyPr/>
          <a:lstStyle/>
          <a:p>
            <a:endParaRPr lang="en-US" altLang="en-US"/>
          </a:p>
        </p:txBody>
      </p:sp>
      <p:sp>
        <p:nvSpPr>
          <p:cNvPr id="389123" name="Content Placeholder 2">
            <a:extLst>
              <a:ext uri="{FF2B5EF4-FFF2-40B4-BE49-F238E27FC236}">
                <a16:creationId xmlns:a16="http://schemas.microsoft.com/office/drawing/2014/main" id="{D20AFA91-EEF8-4060-AFD7-18F5C6B2991A}"/>
              </a:ext>
            </a:extLst>
          </p:cNvPr>
          <p:cNvSpPr>
            <a:spLocks noGrp="1"/>
          </p:cNvSpPr>
          <p:nvPr>
            <p:ph idx="1"/>
          </p:nvPr>
        </p:nvSpPr>
        <p:spPr/>
        <p:txBody>
          <a:bodyPr/>
          <a:lstStyle/>
          <a:p>
            <a:endParaRPr lang="en-US" altLang="en-US"/>
          </a:p>
        </p:txBody>
      </p:sp>
      <p:sp>
        <p:nvSpPr>
          <p:cNvPr id="4" name="Slide Number Placeholder 3">
            <a:extLst>
              <a:ext uri="{FF2B5EF4-FFF2-40B4-BE49-F238E27FC236}">
                <a16:creationId xmlns:a16="http://schemas.microsoft.com/office/drawing/2014/main" id="{0861B853-1B02-4E7E-9C1C-C24B64A10AC1}"/>
              </a:ext>
            </a:extLst>
          </p:cNvPr>
          <p:cNvSpPr>
            <a:spLocks noGrp="1"/>
          </p:cNvSpPr>
          <p:nvPr>
            <p:ph type="sldNum" sz="quarter" idx="12"/>
          </p:nvPr>
        </p:nvSpPr>
        <p:spPr/>
        <p:txBody>
          <a:bodyPr/>
          <a:lstStyle/>
          <a:p>
            <a:pPr>
              <a:defRPr/>
            </a:pPr>
            <a:fld id="{1E1D6AFF-74CF-4569-A11F-C6FA4A2054CF}" type="slidenum">
              <a:rPr lang="en-US" smtClean="0"/>
              <a:pPr>
                <a:defRPr/>
              </a:pPr>
              <a:t>164</a:t>
            </a:fld>
            <a:endParaRPr lang="en-US"/>
          </a:p>
        </p:txBody>
      </p:sp>
      <p:pic>
        <p:nvPicPr>
          <p:cNvPr id="389125" name="Picture 2">
            <a:extLst>
              <a:ext uri="{FF2B5EF4-FFF2-40B4-BE49-F238E27FC236}">
                <a16:creationId xmlns:a16="http://schemas.microsoft.com/office/drawing/2014/main" id="{F79386A8-763C-40D1-9673-241E4466F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145" r="51289" b="19041"/>
          <a:stretch>
            <a:fillRect/>
          </a:stretch>
        </p:blipFill>
        <p:spPr bwMode="auto">
          <a:xfrm>
            <a:off x="381000" y="85725"/>
            <a:ext cx="8359775" cy="654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9126" name="TextBox 5">
            <a:extLst>
              <a:ext uri="{FF2B5EF4-FFF2-40B4-BE49-F238E27FC236}">
                <a16:creationId xmlns:a16="http://schemas.microsoft.com/office/drawing/2014/main" id="{696E3FCF-22C7-4232-8D61-5BB0C4F80786}"/>
              </a:ext>
            </a:extLst>
          </p:cNvPr>
          <p:cNvSpPr txBox="1">
            <a:spLocks noChangeArrowheads="1"/>
          </p:cNvSpPr>
          <p:nvPr/>
        </p:nvSpPr>
        <p:spPr bwMode="auto">
          <a:xfrm>
            <a:off x="4094163" y="1219200"/>
            <a:ext cx="5126037" cy="17541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a:solidFill>
                  <a:srgbClr val="000000"/>
                </a:solidFill>
                <a:latin typeface="Arial" panose="020B0604020202020204" pitchFamily="34" charset="0"/>
                <a:hlinkClick r:id="rId3"/>
              </a:rPr>
              <a:t>http://purl.obolibrary.org/obo/IAO_0000064</a:t>
            </a:r>
            <a:r>
              <a:rPr lang="en-US" altLang="en-US" sz="3600">
                <a:solidFill>
                  <a:srgbClr val="000000"/>
                </a:solidFill>
                <a:latin typeface="Arial" panose="020B0604020202020204" pitchFamily="34" charset="0"/>
              </a:rPr>
              <a:t>: algorithm</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Title 1">
            <a:extLst>
              <a:ext uri="{FF2B5EF4-FFF2-40B4-BE49-F238E27FC236}">
                <a16:creationId xmlns:a16="http://schemas.microsoft.com/office/drawing/2014/main" id="{674EC817-8C35-44D3-912C-2C54E684338C}"/>
              </a:ext>
            </a:extLst>
          </p:cNvPr>
          <p:cNvSpPr>
            <a:spLocks noGrp="1"/>
          </p:cNvSpPr>
          <p:nvPr>
            <p:ph type="title"/>
          </p:nvPr>
        </p:nvSpPr>
        <p:spPr/>
        <p:txBody>
          <a:bodyPr/>
          <a:lstStyle/>
          <a:p>
            <a:endParaRPr lang="en-US" altLang="en-US"/>
          </a:p>
        </p:txBody>
      </p:sp>
      <p:sp>
        <p:nvSpPr>
          <p:cNvPr id="390147" name="Content Placeholder 2">
            <a:extLst>
              <a:ext uri="{FF2B5EF4-FFF2-40B4-BE49-F238E27FC236}">
                <a16:creationId xmlns:a16="http://schemas.microsoft.com/office/drawing/2014/main" id="{972F53A1-FB7E-4B29-88EF-C07A2F96ACCB}"/>
              </a:ext>
            </a:extLst>
          </p:cNvPr>
          <p:cNvSpPr>
            <a:spLocks noGrp="1"/>
          </p:cNvSpPr>
          <p:nvPr>
            <p:ph idx="1"/>
          </p:nvPr>
        </p:nvSpPr>
        <p:spPr/>
        <p:txBody>
          <a:bodyPr/>
          <a:lstStyle/>
          <a:p>
            <a:endParaRPr lang="en-US" altLang="en-US"/>
          </a:p>
        </p:txBody>
      </p:sp>
      <p:sp>
        <p:nvSpPr>
          <p:cNvPr id="4" name="Slide Number Placeholder 3">
            <a:extLst>
              <a:ext uri="{FF2B5EF4-FFF2-40B4-BE49-F238E27FC236}">
                <a16:creationId xmlns:a16="http://schemas.microsoft.com/office/drawing/2014/main" id="{0861B853-1B02-4E7E-9C1C-C24B64A10AC1}"/>
              </a:ext>
            </a:extLst>
          </p:cNvPr>
          <p:cNvSpPr>
            <a:spLocks noGrp="1"/>
          </p:cNvSpPr>
          <p:nvPr>
            <p:ph type="sldNum" sz="quarter" idx="12"/>
          </p:nvPr>
        </p:nvSpPr>
        <p:spPr/>
        <p:txBody>
          <a:bodyPr/>
          <a:lstStyle/>
          <a:p>
            <a:pPr>
              <a:defRPr/>
            </a:pPr>
            <a:fld id="{1886611F-C20D-4B15-91F9-811759A53260}" type="slidenum">
              <a:rPr lang="en-US" smtClean="0"/>
              <a:pPr>
                <a:defRPr/>
              </a:pPr>
              <a:t>165</a:t>
            </a:fld>
            <a:endParaRPr lang="en-US"/>
          </a:p>
        </p:txBody>
      </p:sp>
      <p:pic>
        <p:nvPicPr>
          <p:cNvPr id="390149" name="Picture 2">
            <a:extLst>
              <a:ext uri="{FF2B5EF4-FFF2-40B4-BE49-F238E27FC236}">
                <a16:creationId xmlns:a16="http://schemas.microsoft.com/office/drawing/2014/main" id="{9DDB0D89-DA83-4DA1-847C-233BE52928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145" r="51289" b="19041"/>
          <a:stretch>
            <a:fillRect/>
          </a:stretch>
        </p:blipFill>
        <p:spPr bwMode="auto">
          <a:xfrm>
            <a:off x="381000" y="85725"/>
            <a:ext cx="8359775" cy="654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0150" name="TextBox 5">
            <a:extLst>
              <a:ext uri="{FF2B5EF4-FFF2-40B4-BE49-F238E27FC236}">
                <a16:creationId xmlns:a16="http://schemas.microsoft.com/office/drawing/2014/main" id="{9E0FBA25-F454-458B-9D57-C0B213105110}"/>
              </a:ext>
            </a:extLst>
          </p:cNvPr>
          <p:cNvSpPr txBox="1">
            <a:spLocks noChangeArrowheads="1"/>
          </p:cNvSpPr>
          <p:nvPr/>
        </p:nvSpPr>
        <p:spPr bwMode="auto">
          <a:xfrm>
            <a:off x="4094163" y="1219200"/>
            <a:ext cx="5126037" cy="120015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a:solidFill>
                  <a:srgbClr val="000000"/>
                </a:solidFill>
                <a:latin typeface="Arial" panose="020B0604020202020204" pitchFamily="34" charset="0"/>
              </a:rPr>
              <a:t>even here things are not as bad as they seem</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Slide Number Placeholder 4">
            <a:extLst>
              <a:ext uri="{FF2B5EF4-FFF2-40B4-BE49-F238E27FC236}">
                <a16:creationId xmlns:a16="http://schemas.microsoft.com/office/drawing/2014/main" id="{1D6E7345-FBAB-43A9-8CF2-188ADAC9F0A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E4BDB742-C65B-4292-8DC6-B54A46FDA9A3}" type="slidenum">
              <a:rPr lang="en-US" altLang="en-US" sz="1200" smtClean="0">
                <a:solidFill>
                  <a:srgbClr val="000000"/>
                </a:solidFill>
                <a:latin typeface="Arial" panose="020B0604020202020204" pitchFamily="34" charset="0"/>
                <a:cs typeface="Arial" panose="020B0604020202020204" pitchFamily="34" charset="0"/>
              </a:rPr>
              <a:pPr eaLnBrk="1" hangingPunct="1">
                <a:spcBef>
                  <a:spcPct val="0"/>
                </a:spcBef>
                <a:buFontTx/>
                <a:buNone/>
              </a:pPr>
              <a:t>166</a:t>
            </a:fld>
            <a:endParaRPr lang="en-US" altLang="en-US" sz="1200">
              <a:solidFill>
                <a:srgbClr val="000000"/>
              </a:solidFill>
              <a:latin typeface="Arial" panose="020B0604020202020204" pitchFamily="34" charset="0"/>
              <a:cs typeface="Arial" panose="020B0604020202020204" pitchFamily="34" charset="0"/>
            </a:endParaRPr>
          </a:p>
        </p:txBody>
      </p:sp>
      <p:sp>
        <p:nvSpPr>
          <p:cNvPr id="391171" name="Rectangle 5">
            <a:extLst>
              <a:ext uri="{FF2B5EF4-FFF2-40B4-BE49-F238E27FC236}">
                <a16:creationId xmlns:a16="http://schemas.microsoft.com/office/drawing/2014/main" id="{91B8B2D1-3E52-446D-9D9D-E86D137BE359}"/>
              </a:ext>
            </a:extLst>
          </p:cNvPr>
          <p:cNvSpPr>
            <a:spLocks noChangeArrowheads="1"/>
          </p:cNvSpPr>
          <p:nvPr/>
        </p:nvSpPr>
        <p:spPr bwMode="auto">
          <a:xfrm>
            <a:off x="609600" y="457200"/>
            <a:ext cx="7467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a:solidFill>
                  <a:srgbClr val="000000"/>
                </a:solidFill>
                <a:hlinkClick r:id="rId3"/>
              </a:rPr>
              <a:t>http://bioportal.bioontology.org/ontologies/IAO</a:t>
            </a:r>
            <a:endParaRPr lang="en-US" altLang="en-US" sz="2800">
              <a:solidFill>
                <a:srgbClr val="000000"/>
              </a:solidFill>
            </a:endParaRPr>
          </a:p>
        </p:txBody>
      </p:sp>
      <p:pic>
        <p:nvPicPr>
          <p:cNvPr id="391172" name="Picture 7">
            <a:extLst>
              <a:ext uri="{FF2B5EF4-FFF2-40B4-BE49-F238E27FC236}">
                <a16:creationId xmlns:a16="http://schemas.microsoft.com/office/drawing/2014/main" id="{548A7DD8-70CF-4EDF-9A9D-A6C57C7F57DA}"/>
              </a:ext>
            </a:extLst>
          </p:cNvPr>
          <p:cNvPicPr>
            <a:picLocks noChangeAspect="1"/>
          </p:cNvPicPr>
          <p:nvPr/>
        </p:nvPicPr>
        <p:blipFill>
          <a:blip r:embed="rId4">
            <a:extLst>
              <a:ext uri="{28A0092B-C50C-407E-A947-70E740481C1C}">
                <a14:useLocalDpi xmlns:a14="http://schemas.microsoft.com/office/drawing/2010/main" val="0"/>
              </a:ext>
            </a:extLst>
          </a:blip>
          <a:srcRect l="-783" t="10893" r="6848" b="6961"/>
          <a:stretch>
            <a:fillRect/>
          </a:stretch>
        </p:blipFill>
        <p:spPr bwMode="auto">
          <a:xfrm>
            <a:off x="-152400" y="1295400"/>
            <a:ext cx="92995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Title 1">
            <a:extLst>
              <a:ext uri="{FF2B5EF4-FFF2-40B4-BE49-F238E27FC236}">
                <a16:creationId xmlns:a16="http://schemas.microsoft.com/office/drawing/2014/main" id="{246FD135-AE94-4F6B-8A0C-51FB708521AB}"/>
              </a:ext>
            </a:extLst>
          </p:cNvPr>
          <p:cNvSpPr>
            <a:spLocks noGrp="1" noChangeArrowheads="1"/>
          </p:cNvSpPr>
          <p:nvPr>
            <p:ph type="title"/>
          </p:nvPr>
        </p:nvSpPr>
        <p:spPr/>
        <p:txBody>
          <a:bodyPr/>
          <a:lstStyle/>
          <a:p>
            <a:r>
              <a:rPr lang="en-US" altLang="en-US"/>
              <a:t>IAO and OBI</a:t>
            </a:r>
          </a:p>
        </p:txBody>
      </p:sp>
      <p:sp>
        <p:nvSpPr>
          <p:cNvPr id="4" name="Slide Number Placeholder 3">
            <a:extLst>
              <a:ext uri="{FF2B5EF4-FFF2-40B4-BE49-F238E27FC236}">
                <a16:creationId xmlns:a16="http://schemas.microsoft.com/office/drawing/2014/main" id="{420CE3B9-BB28-41B5-A152-FCF3FE573B32}"/>
              </a:ext>
            </a:extLst>
          </p:cNvPr>
          <p:cNvSpPr>
            <a:spLocks noGrp="1"/>
          </p:cNvSpPr>
          <p:nvPr>
            <p:ph type="sldNum" sz="quarter" idx="12"/>
          </p:nvPr>
        </p:nvSpPr>
        <p:spPr/>
        <p:txBody>
          <a:bodyPr/>
          <a:lstStyle/>
          <a:p>
            <a:pPr>
              <a:defRPr/>
            </a:pPr>
            <a:fld id="{BCC3EDF3-EAED-40FD-9826-2A35E72F9D2E}" type="slidenum">
              <a:rPr lang="de-DE" smtClean="0"/>
              <a:pPr>
                <a:defRPr/>
              </a:pPr>
              <a:t>167</a:t>
            </a:fld>
            <a:endParaRPr lang="de-DE"/>
          </a:p>
        </p:txBody>
      </p:sp>
      <p:pic>
        <p:nvPicPr>
          <p:cNvPr id="393220" name="Content Placeholder 4">
            <a:extLst>
              <a:ext uri="{FF2B5EF4-FFF2-40B4-BE49-F238E27FC236}">
                <a16:creationId xmlns:a16="http://schemas.microsoft.com/office/drawing/2014/main" id="{91F9035F-D5A6-4ADD-B945-D9042089F2C9}"/>
              </a:ext>
            </a:extLst>
          </p:cNvPr>
          <p:cNvPicPr>
            <a:picLocks noChangeAspect="1"/>
          </p:cNvPicPr>
          <p:nvPr/>
        </p:nvPicPr>
        <p:blipFill>
          <a:blip r:embed="rId2">
            <a:extLst>
              <a:ext uri="{28A0092B-C50C-407E-A947-70E740481C1C}">
                <a14:useLocalDpi xmlns:a14="http://schemas.microsoft.com/office/drawing/2010/main" val="0"/>
              </a:ext>
            </a:extLst>
          </a:blip>
          <a:srcRect l="69699" t="32426" r="-2" b="35609"/>
          <a:stretch>
            <a:fillRect/>
          </a:stretch>
        </p:blipFill>
        <p:spPr bwMode="auto">
          <a:xfrm>
            <a:off x="1860550" y="1806575"/>
            <a:ext cx="5461000" cy="444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Title 1">
            <a:extLst>
              <a:ext uri="{FF2B5EF4-FFF2-40B4-BE49-F238E27FC236}">
                <a16:creationId xmlns:a16="http://schemas.microsoft.com/office/drawing/2014/main" id="{E337BBD1-14A8-4DBC-A239-982BF82FA52E}"/>
              </a:ext>
            </a:extLst>
          </p:cNvPr>
          <p:cNvSpPr>
            <a:spLocks noGrp="1"/>
          </p:cNvSpPr>
          <p:nvPr>
            <p:ph type="title"/>
          </p:nvPr>
        </p:nvSpPr>
        <p:spPr>
          <a:xfrm>
            <a:off x="457200" y="274638"/>
            <a:ext cx="8229600" cy="715962"/>
          </a:xfrm>
        </p:spPr>
        <p:txBody>
          <a:bodyPr/>
          <a:lstStyle/>
          <a:p>
            <a:r>
              <a:rPr lang="en-US" altLang="en-US"/>
              <a:t>IAO and OBI</a:t>
            </a:r>
          </a:p>
        </p:txBody>
      </p:sp>
      <p:pic>
        <p:nvPicPr>
          <p:cNvPr id="394243" name="Content Placeholder 4">
            <a:extLst>
              <a:ext uri="{FF2B5EF4-FFF2-40B4-BE49-F238E27FC236}">
                <a16:creationId xmlns:a16="http://schemas.microsoft.com/office/drawing/2014/main" id="{3034C936-28B8-4ABF-8364-221250F17D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2750" b="7825"/>
          <a:stretch>
            <a:fillRect/>
          </a:stretch>
        </p:blipFill>
        <p:spPr>
          <a:xfrm>
            <a:off x="42863" y="990600"/>
            <a:ext cx="9466262" cy="5795963"/>
          </a:xfrm>
        </p:spPr>
      </p:pic>
      <p:sp>
        <p:nvSpPr>
          <p:cNvPr id="394244" name="Slide Number Placeholder 3">
            <a:extLst>
              <a:ext uri="{FF2B5EF4-FFF2-40B4-BE49-F238E27FC236}">
                <a16:creationId xmlns:a16="http://schemas.microsoft.com/office/drawing/2014/main" id="{6C514969-C3D2-4332-A448-C7EFA4962BC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26D66E9-11E9-480F-8ADD-4AD4C2BE0982}" type="slidenum">
              <a:rPr lang="de-DE" altLang="en-US" sz="1200" smtClean="0">
                <a:solidFill>
                  <a:srgbClr val="898989"/>
                </a:solidFill>
                <a:latin typeface="Arial" panose="020B0604020202020204" pitchFamily="34" charset="0"/>
                <a:cs typeface="Arial" panose="020B0604020202020204" pitchFamily="34" charset="0"/>
              </a:rPr>
              <a:pPr>
                <a:spcBef>
                  <a:spcPct val="0"/>
                </a:spcBef>
                <a:buFontTx/>
                <a:buNone/>
              </a:pPr>
              <a:t>168</a:t>
            </a:fld>
            <a:endParaRPr lang="de-DE" altLang="en-US" sz="1200">
              <a:solidFill>
                <a:srgbClr val="898989"/>
              </a:solidFill>
              <a:latin typeface="Arial" panose="020B0604020202020204" pitchFamily="34" charset="0"/>
              <a:cs typeface="Arial" panose="020B0604020202020204" pitchFamily="34" charset="0"/>
            </a:endParaRPr>
          </a:p>
        </p:txBody>
      </p:sp>
    </p:spTree>
  </p:cSld>
  <p:clrMapOvr>
    <a:masterClrMapping/>
  </p:clrMapOvr>
  <p:transition spd="slow"/>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Title 1">
            <a:extLst>
              <a:ext uri="{FF2B5EF4-FFF2-40B4-BE49-F238E27FC236}">
                <a16:creationId xmlns:a16="http://schemas.microsoft.com/office/drawing/2014/main" id="{ABF5B98C-9D81-4542-AFD3-AF30C9570968}"/>
              </a:ext>
            </a:extLst>
          </p:cNvPr>
          <p:cNvSpPr>
            <a:spLocks noGrp="1" noChangeArrowheads="1"/>
          </p:cNvSpPr>
          <p:nvPr>
            <p:ph type="title"/>
          </p:nvPr>
        </p:nvSpPr>
        <p:spPr/>
        <p:txBody>
          <a:bodyPr/>
          <a:lstStyle/>
          <a:p>
            <a:r>
              <a:rPr lang="en-US" altLang="en-US"/>
              <a:t>IAO and OBI</a:t>
            </a:r>
          </a:p>
        </p:txBody>
      </p:sp>
      <p:sp>
        <p:nvSpPr>
          <p:cNvPr id="4" name="Slide Number Placeholder 3">
            <a:extLst>
              <a:ext uri="{FF2B5EF4-FFF2-40B4-BE49-F238E27FC236}">
                <a16:creationId xmlns:a16="http://schemas.microsoft.com/office/drawing/2014/main" id="{A5FA8368-0EE1-4FBF-B597-D8F88B64E345}"/>
              </a:ext>
            </a:extLst>
          </p:cNvPr>
          <p:cNvSpPr>
            <a:spLocks noGrp="1"/>
          </p:cNvSpPr>
          <p:nvPr>
            <p:ph type="sldNum" sz="quarter" idx="12"/>
          </p:nvPr>
        </p:nvSpPr>
        <p:spPr/>
        <p:txBody>
          <a:bodyPr/>
          <a:lstStyle/>
          <a:p>
            <a:pPr>
              <a:defRPr/>
            </a:pPr>
            <a:fld id="{8E6A3081-CB13-4185-8196-D245367AADEB}" type="slidenum">
              <a:rPr lang="de-DE" smtClean="0"/>
              <a:pPr>
                <a:defRPr/>
              </a:pPr>
              <a:t>169</a:t>
            </a:fld>
            <a:endParaRPr lang="de-DE"/>
          </a:p>
        </p:txBody>
      </p:sp>
      <p:sp>
        <p:nvSpPr>
          <p:cNvPr id="395268" name="Content Placeholder 1">
            <a:extLst>
              <a:ext uri="{FF2B5EF4-FFF2-40B4-BE49-F238E27FC236}">
                <a16:creationId xmlns:a16="http://schemas.microsoft.com/office/drawing/2014/main" id="{D3EA02F1-D7A0-4B79-A32C-1A820CB93912}"/>
              </a:ext>
            </a:extLst>
          </p:cNvPr>
          <p:cNvSpPr>
            <a:spLocks noGrp="1" noChangeArrowheads="1"/>
          </p:cNvSpPr>
          <p:nvPr>
            <p:ph idx="1"/>
          </p:nvPr>
        </p:nvSpPr>
        <p:spPr/>
        <p:txBody>
          <a:bodyPr/>
          <a:lstStyle/>
          <a:p>
            <a:endParaRPr lang="en-US" altLang="en-US"/>
          </a:p>
        </p:txBody>
      </p:sp>
      <p:pic>
        <p:nvPicPr>
          <p:cNvPr id="395269" name="Content Placeholder 4">
            <a:extLst>
              <a:ext uri="{FF2B5EF4-FFF2-40B4-BE49-F238E27FC236}">
                <a16:creationId xmlns:a16="http://schemas.microsoft.com/office/drawing/2014/main" id="{B33F0B29-A0F5-442F-BAA6-B18C713F2857}"/>
              </a:ext>
            </a:extLst>
          </p:cNvPr>
          <p:cNvPicPr>
            <a:picLocks noChangeAspect="1"/>
          </p:cNvPicPr>
          <p:nvPr/>
        </p:nvPicPr>
        <p:blipFill>
          <a:blip r:embed="rId2">
            <a:extLst>
              <a:ext uri="{28A0092B-C50C-407E-A947-70E740481C1C}">
                <a14:useLocalDpi xmlns:a14="http://schemas.microsoft.com/office/drawing/2010/main" val="0"/>
              </a:ext>
            </a:extLst>
          </a:blip>
          <a:srcRect l="36510" t="32426" b="7825"/>
          <a:stretch>
            <a:fillRect/>
          </a:stretch>
        </p:blipFill>
        <p:spPr bwMode="auto">
          <a:xfrm>
            <a:off x="23813" y="1541463"/>
            <a:ext cx="7327900" cy="531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Number Placeholder 4">
            <a:extLst>
              <a:ext uri="{FF2B5EF4-FFF2-40B4-BE49-F238E27FC236}">
                <a16:creationId xmlns:a16="http://schemas.microsoft.com/office/drawing/2014/main" id="{049BA1F2-6A39-42BA-AB48-77BD81676540}"/>
              </a:ext>
            </a:extLst>
          </p:cNvPr>
          <p:cNvSpPr>
            <a:spLocks noGrp="1"/>
          </p:cNvSpPr>
          <p:nvPr>
            <p:ph type="sldNum" sz="quarter" idx="11"/>
          </p:nvPr>
        </p:nvSpPr>
        <p:spPr>
          <a:noFill/>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fld id="{71212D24-27BB-42A4-9FA9-DF43C4856FE8}" type="slidenum">
              <a:rPr lang="en-US" altLang="en-US" sz="1400" smtClean="0">
                <a:solidFill>
                  <a:srgbClr val="000000"/>
                </a:solidFill>
              </a:rPr>
              <a:pPr>
                <a:spcBef>
                  <a:spcPct val="0"/>
                </a:spcBef>
              </a:pPr>
              <a:t>17</a:t>
            </a:fld>
            <a:endParaRPr lang="en-US" altLang="en-US" sz="1400">
              <a:solidFill>
                <a:srgbClr val="000000"/>
              </a:solidFill>
            </a:endParaRPr>
          </a:p>
        </p:txBody>
      </p:sp>
      <p:sp>
        <p:nvSpPr>
          <p:cNvPr id="182275" name="Oval 2">
            <a:extLst>
              <a:ext uri="{FF2B5EF4-FFF2-40B4-BE49-F238E27FC236}">
                <a16:creationId xmlns:a16="http://schemas.microsoft.com/office/drawing/2014/main" id="{A6E20157-8B77-43C2-A741-94F03642776F}"/>
              </a:ext>
            </a:extLst>
          </p:cNvPr>
          <p:cNvSpPr>
            <a:spLocks noChangeArrowheads="1"/>
          </p:cNvSpPr>
          <p:nvPr/>
        </p:nvSpPr>
        <p:spPr bwMode="auto">
          <a:xfrm>
            <a:off x="152400" y="990600"/>
            <a:ext cx="2286000" cy="2336800"/>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400">
              <a:solidFill>
                <a:srgbClr val="000000"/>
              </a:solidFill>
            </a:endParaRPr>
          </a:p>
          <a:p>
            <a:pPr algn="ctr" eaLnBrk="1" hangingPunct="1">
              <a:spcBef>
                <a:spcPct val="0"/>
              </a:spcBef>
            </a:pPr>
            <a:r>
              <a:rPr lang="en-US" altLang="en-US" sz="2400">
                <a:solidFill>
                  <a:srgbClr val="000000"/>
                </a:solidFill>
              </a:rPr>
              <a:t>molecular functions</a:t>
            </a:r>
          </a:p>
        </p:txBody>
      </p:sp>
      <p:sp>
        <p:nvSpPr>
          <p:cNvPr id="182276" name="Oval 3">
            <a:extLst>
              <a:ext uri="{FF2B5EF4-FFF2-40B4-BE49-F238E27FC236}">
                <a16:creationId xmlns:a16="http://schemas.microsoft.com/office/drawing/2014/main" id="{911A95F0-C484-4883-9C0B-86C32B0DE787}"/>
              </a:ext>
            </a:extLst>
          </p:cNvPr>
          <p:cNvSpPr>
            <a:spLocks noChangeArrowheads="1"/>
          </p:cNvSpPr>
          <p:nvPr/>
        </p:nvSpPr>
        <p:spPr bwMode="auto">
          <a:xfrm>
            <a:off x="0" y="4029075"/>
            <a:ext cx="2667000" cy="2336800"/>
          </a:xfrm>
          <a:prstGeom prst="ellipse">
            <a:avLst/>
          </a:prstGeom>
          <a:solidFill>
            <a:srgbClr val="FFFF00">
              <a:alpha val="61960"/>
            </a:srgbClr>
          </a:solidFill>
          <a:ln w="952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endParaRPr lang="en-US" altLang="en-US" sz="2400">
              <a:solidFill>
                <a:srgbClr val="000000"/>
              </a:solidFill>
            </a:endParaRPr>
          </a:p>
          <a:p>
            <a:pPr algn="ctr" eaLnBrk="1" hangingPunct="1">
              <a:spcBef>
                <a:spcPct val="0"/>
              </a:spcBef>
            </a:pPr>
            <a:r>
              <a:rPr lang="en-US" altLang="en-US" sz="2400" b="1">
                <a:solidFill>
                  <a:srgbClr val="000000"/>
                </a:solidFill>
              </a:rPr>
              <a:t>molecule</a:t>
            </a:r>
          </a:p>
          <a:p>
            <a:pPr algn="ctr" eaLnBrk="1" hangingPunct="1">
              <a:spcBef>
                <a:spcPct val="0"/>
              </a:spcBef>
            </a:pPr>
            <a:r>
              <a:rPr lang="en-US" altLang="en-US" sz="2400" b="1">
                <a:solidFill>
                  <a:srgbClr val="000000"/>
                </a:solidFill>
              </a:rPr>
              <a:t>complexes</a:t>
            </a:r>
          </a:p>
        </p:txBody>
      </p:sp>
      <p:sp>
        <p:nvSpPr>
          <p:cNvPr id="182277" name="Oval 4">
            <a:extLst>
              <a:ext uri="{FF2B5EF4-FFF2-40B4-BE49-F238E27FC236}">
                <a16:creationId xmlns:a16="http://schemas.microsoft.com/office/drawing/2014/main" id="{1E9F829E-1E3E-4C39-AF8D-0EF00EAD90F1}"/>
              </a:ext>
            </a:extLst>
          </p:cNvPr>
          <p:cNvSpPr>
            <a:spLocks noChangeArrowheads="1"/>
          </p:cNvSpPr>
          <p:nvPr/>
        </p:nvSpPr>
        <p:spPr bwMode="auto">
          <a:xfrm>
            <a:off x="3352800" y="992188"/>
            <a:ext cx="2286000" cy="2336800"/>
          </a:xfrm>
          <a:prstGeom prst="ellipse">
            <a:avLst/>
          </a:prstGeom>
          <a:solidFill>
            <a:srgbClr val="FFFFFF"/>
          </a:solidFill>
          <a:ln w="19050">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2400">
                <a:solidFill>
                  <a:srgbClr val="000000"/>
                </a:solidFill>
              </a:rPr>
              <a:t>cellular</a:t>
            </a:r>
          </a:p>
          <a:p>
            <a:pPr algn="ctr" eaLnBrk="1" hangingPunct="1">
              <a:spcBef>
                <a:spcPct val="0"/>
              </a:spcBef>
            </a:pPr>
            <a:r>
              <a:rPr lang="en-US" altLang="en-US" sz="2400">
                <a:solidFill>
                  <a:srgbClr val="000000"/>
                </a:solidFill>
              </a:rPr>
              <a:t>processes</a:t>
            </a:r>
          </a:p>
        </p:txBody>
      </p:sp>
      <p:sp>
        <p:nvSpPr>
          <p:cNvPr id="182278" name="Oval 5">
            <a:extLst>
              <a:ext uri="{FF2B5EF4-FFF2-40B4-BE49-F238E27FC236}">
                <a16:creationId xmlns:a16="http://schemas.microsoft.com/office/drawing/2014/main" id="{FA09EDAF-7E15-4F41-92C3-DC7E8ED62D5B}"/>
              </a:ext>
            </a:extLst>
          </p:cNvPr>
          <p:cNvSpPr>
            <a:spLocks noChangeArrowheads="1"/>
          </p:cNvSpPr>
          <p:nvPr/>
        </p:nvSpPr>
        <p:spPr bwMode="auto">
          <a:xfrm>
            <a:off x="3352800" y="4029075"/>
            <a:ext cx="2743200" cy="2336800"/>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b="1">
              <a:solidFill>
                <a:srgbClr val="000000"/>
              </a:solidFill>
            </a:endParaRPr>
          </a:p>
          <a:p>
            <a:pPr algn="ctr" eaLnBrk="1" hangingPunct="1">
              <a:spcBef>
                <a:spcPct val="0"/>
              </a:spcBef>
            </a:pPr>
            <a:endParaRPr lang="en-US" altLang="en-US" sz="1000" b="1">
              <a:solidFill>
                <a:srgbClr val="000000"/>
              </a:solidFill>
            </a:endParaRPr>
          </a:p>
          <a:p>
            <a:pPr algn="ctr" eaLnBrk="1" hangingPunct="1">
              <a:spcBef>
                <a:spcPct val="0"/>
              </a:spcBef>
            </a:pPr>
            <a:r>
              <a:rPr lang="en-US" altLang="en-US" sz="2400" b="1">
                <a:solidFill>
                  <a:srgbClr val="000000"/>
                </a:solidFill>
              </a:rPr>
              <a:t>cellular </a:t>
            </a:r>
            <a:r>
              <a:rPr lang="en-US" altLang="en-US" sz="2200" b="1">
                <a:solidFill>
                  <a:srgbClr val="000000"/>
                </a:solidFill>
              </a:rPr>
              <a:t>components</a:t>
            </a:r>
          </a:p>
        </p:txBody>
      </p:sp>
      <p:sp>
        <p:nvSpPr>
          <p:cNvPr id="182279" name="Oval 6">
            <a:extLst>
              <a:ext uri="{FF2B5EF4-FFF2-40B4-BE49-F238E27FC236}">
                <a16:creationId xmlns:a16="http://schemas.microsoft.com/office/drawing/2014/main" id="{21BBB88D-4D09-4340-A489-C98DBC192869}"/>
              </a:ext>
            </a:extLst>
          </p:cNvPr>
          <p:cNvSpPr>
            <a:spLocks noChangeArrowheads="1"/>
          </p:cNvSpPr>
          <p:nvPr/>
        </p:nvSpPr>
        <p:spPr bwMode="auto">
          <a:xfrm>
            <a:off x="6553200" y="990600"/>
            <a:ext cx="2286000" cy="2338388"/>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2400">
                <a:solidFill>
                  <a:srgbClr val="000000"/>
                </a:solidFill>
              </a:rPr>
              <a:t>organism-level</a:t>
            </a:r>
          </a:p>
          <a:p>
            <a:pPr algn="ctr" eaLnBrk="1" hangingPunct="1">
              <a:spcBef>
                <a:spcPct val="0"/>
              </a:spcBef>
            </a:pPr>
            <a:r>
              <a:rPr lang="en-US" altLang="en-US" sz="2400">
                <a:solidFill>
                  <a:srgbClr val="000000"/>
                </a:solidFill>
              </a:rPr>
              <a:t>biological processes</a:t>
            </a:r>
          </a:p>
        </p:txBody>
      </p:sp>
      <p:sp>
        <p:nvSpPr>
          <p:cNvPr id="182280" name="Oval 7">
            <a:extLst>
              <a:ext uri="{FF2B5EF4-FFF2-40B4-BE49-F238E27FC236}">
                <a16:creationId xmlns:a16="http://schemas.microsoft.com/office/drawing/2014/main" id="{6412DE60-BAAD-4486-91E8-21595A880DFF}"/>
              </a:ext>
            </a:extLst>
          </p:cNvPr>
          <p:cNvSpPr>
            <a:spLocks noChangeArrowheads="1"/>
          </p:cNvSpPr>
          <p:nvPr/>
        </p:nvSpPr>
        <p:spPr bwMode="auto">
          <a:xfrm>
            <a:off x="6781800" y="4029075"/>
            <a:ext cx="2514600" cy="2336800"/>
          </a:xfrm>
          <a:prstGeom prst="ellipse">
            <a:avLst/>
          </a:prstGeom>
          <a:solidFill>
            <a:srgbClr val="FFFF00">
              <a:alpha val="56862"/>
            </a:srgbClr>
          </a:solidFill>
          <a:ln w="952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eaLnBrk="1" hangingPunct="1">
              <a:spcBef>
                <a:spcPct val="0"/>
              </a:spcBef>
            </a:pPr>
            <a:endParaRPr lang="en-US" altLang="en-US" sz="2400">
              <a:solidFill>
                <a:srgbClr val="000000"/>
              </a:solidFill>
            </a:endParaRPr>
          </a:p>
          <a:p>
            <a:pPr eaLnBrk="1" hangingPunct="1">
              <a:spcBef>
                <a:spcPct val="0"/>
              </a:spcBef>
            </a:pPr>
            <a:r>
              <a:rPr lang="en-US" altLang="en-US" sz="2400" b="1">
                <a:solidFill>
                  <a:srgbClr val="000000"/>
                </a:solidFill>
              </a:rPr>
              <a:t>organisms</a:t>
            </a:r>
          </a:p>
          <a:p>
            <a:pPr eaLnBrk="1" hangingPunct="1">
              <a:spcBef>
                <a:spcPct val="0"/>
              </a:spcBef>
            </a:pPr>
            <a:endParaRPr lang="en-US" altLang="en-US" sz="1800">
              <a:solidFill>
                <a:srgbClr val="000000"/>
              </a:solidFill>
            </a:endParaRPr>
          </a:p>
        </p:txBody>
      </p:sp>
      <p:cxnSp>
        <p:nvCxnSpPr>
          <p:cNvPr id="182281" name="AutoShape 8">
            <a:extLst>
              <a:ext uri="{FF2B5EF4-FFF2-40B4-BE49-F238E27FC236}">
                <a16:creationId xmlns:a16="http://schemas.microsoft.com/office/drawing/2014/main" id="{C738F05D-72E3-4CBF-9F8D-1585AE19D9D9}"/>
              </a:ext>
            </a:extLst>
          </p:cNvPr>
          <p:cNvCxnSpPr>
            <a:cxnSpLocks noChangeShapeType="1"/>
            <a:endCxn id="182276" idx="0"/>
          </p:cNvCxnSpPr>
          <p:nvPr/>
        </p:nvCxnSpPr>
        <p:spPr bwMode="auto">
          <a:xfrm>
            <a:off x="1295400" y="3327400"/>
            <a:ext cx="38100" cy="701675"/>
          </a:xfrm>
          <a:prstGeom prst="straightConnector1">
            <a:avLst/>
          </a:prstGeom>
          <a:noFill/>
          <a:ln w="3175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82282" name="AutoShape 9">
            <a:extLst>
              <a:ext uri="{FF2B5EF4-FFF2-40B4-BE49-F238E27FC236}">
                <a16:creationId xmlns:a16="http://schemas.microsoft.com/office/drawing/2014/main" id="{9594483F-A135-4CBC-92CB-BA9E8339D8F1}"/>
              </a:ext>
            </a:extLst>
          </p:cNvPr>
          <p:cNvCxnSpPr>
            <a:cxnSpLocks noChangeShapeType="1"/>
          </p:cNvCxnSpPr>
          <p:nvPr/>
        </p:nvCxnSpPr>
        <p:spPr bwMode="auto">
          <a:xfrm flipH="1">
            <a:off x="4494213" y="3327400"/>
            <a:ext cx="1587" cy="725488"/>
          </a:xfrm>
          <a:prstGeom prst="straightConnector1">
            <a:avLst/>
          </a:prstGeom>
          <a:noFill/>
          <a:ln w="3175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82283" name="AutoShape 10">
            <a:extLst>
              <a:ext uri="{FF2B5EF4-FFF2-40B4-BE49-F238E27FC236}">
                <a16:creationId xmlns:a16="http://schemas.microsoft.com/office/drawing/2014/main" id="{CDC0A3F2-6EAE-4E23-A05E-536C8ECEFBF2}"/>
              </a:ext>
            </a:extLst>
          </p:cNvPr>
          <p:cNvCxnSpPr>
            <a:cxnSpLocks noChangeShapeType="1"/>
          </p:cNvCxnSpPr>
          <p:nvPr/>
        </p:nvCxnSpPr>
        <p:spPr bwMode="auto">
          <a:xfrm flipH="1">
            <a:off x="7694613" y="3327400"/>
            <a:ext cx="1587" cy="719138"/>
          </a:xfrm>
          <a:prstGeom prst="straightConnector1">
            <a:avLst/>
          </a:prstGeom>
          <a:noFill/>
          <a:ln w="31750">
            <a:solidFill>
              <a:srgbClr val="000000"/>
            </a:solidFill>
            <a:round/>
            <a:headEnd/>
            <a:tailEnd type="arrow" w="med" len="med"/>
          </a:ln>
          <a:extLst>
            <a:ext uri="{909E8E84-426E-40DD-AFC4-6F175D3DCCD1}">
              <a14:hiddenFill xmlns:a14="http://schemas.microsoft.com/office/drawing/2010/main">
                <a:noFill/>
              </a14:hiddenFill>
            </a:ext>
          </a:extLst>
        </p:spPr>
      </p:cxnSp>
      <p:grpSp>
        <p:nvGrpSpPr>
          <p:cNvPr id="182284" name="Group 11">
            <a:extLst>
              <a:ext uri="{FF2B5EF4-FFF2-40B4-BE49-F238E27FC236}">
                <a16:creationId xmlns:a16="http://schemas.microsoft.com/office/drawing/2014/main" id="{28B6708C-306C-4195-BB07-373D81C96C6C}"/>
              </a:ext>
            </a:extLst>
          </p:cNvPr>
          <p:cNvGrpSpPr>
            <a:grpSpLocks/>
          </p:cNvGrpSpPr>
          <p:nvPr/>
        </p:nvGrpSpPr>
        <p:grpSpPr bwMode="auto">
          <a:xfrm>
            <a:off x="2495550" y="2097088"/>
            <a:ext cx="4286250" cy="3100387"/>
            <a:chOff x="1554" y="1360"/>
            <a:chExt cx="2700" cy="1953"/>
          </a:xfrm>
        </p:grpSpPr>
        <p:cxnSp>
          <p:nvCxnSpPr>
            <p:cNvPr id="182293" name="AutoShape 12">
              <a:extLst>
                <a:ext uri="{FF2B5EF4-FFF2-40B4-BE49-F238E27FC236}">
                  <a16:creationId xmlns:a16="http://schemas.microsoft.com/office/drawing/2014/main" id="{34D1A493-EFCE-49A6-9DFD-A39D54EDA906}"/>
                </a:ext>
              </a:extLst>
            </p:cNvPr>
            <p:cNvCxnSpPr>
              <a:cxnSpLocks noChangeShapeType="1"/>
              <a:stCxn id="182275" idx="6"/>
              <a:endCxn id="182277" idx="2"/>
            </p:cNvCxnSpPr>
            <p:nvPr/>
          </p:nvCxnSpPr>
          <p:spPr bwMode="auto">
            <a:xfrm>
              <a:off x="1554" y="1360"/>
              <a:ext cx="558" cy="1"/>
            </a:xfrm>
            <a:prstGeom prst="straightConnector1">
              <a:avLst/>
            </a:prstGeom>
            <a:noFill/>
            <a:ln w="34925">
              <a:solidFill>
                <a:srgbClr val="000000"/>
              </a:solidFill>
              <a:prstDash val="sysDot"/>
              <a:round/>
              <a:headEnd/>
              <a:tailEnd type="arrow" w="med" len="med"/>
            </a:ln>
            <a:extLst>
              <a:ext uri="{909E8E84-426E-40DD-AFC4-6F175D3DCCD1}">
                <a14:hiddenFill xmlns:a14="http://schemas.microsoft.com/office/drawing/2010/main">
                  <a:noFill/>
                </a14:hiddenFill>
              </a:ext>
            </a:extLst>
          </p:spPr>
        </p:cxnSp>
        <p:cxnSp>
          <p:nvCxnSpPr>
            <p:cNvPr id="182294" name="AutoShape 13">
              <a:extLst>
                <a:ext uri="{FF2B5EF4-FFF2-40B4-BE49-F238E27FC236}">
                  <a16:creationId xmlns:a16="http://schemas.microsoft.com/office/drawing/2014/main" id="{A05DE218-8DE7-4AD9-911C-251B43C37EA9}"/>
                </a:ext>
              </a:extLst>
            </p:cNvPr>
            <p:cNvCxnSpPr>
              <a:cxnSpLocks noChangeShapeType="1"/>
            </p:cNvCxnSpPr>
            <p:nvPr/>
          </p:nvCxnSpPr>
          <p:spPr bwMode="auto">
            <a:xfrm>
              <a:off x="3552" y="1360"/>
              <a:ext cx="558" cy="1"/>
            </a:xfrm>
            <a:prstGeom prst="straightConnector1">
              <a:avLst/>
            </a:prstGeom>
            <a:noFill/>
            <a:ln w="34925">
              <a:solidFill>
                <a:srgbClr val="000000"/>
              </a:solidFill>
              <a:prstDash val="sysDot"/>
              <a:round/>
              <a:headEnd/>
              <a:tailEnd type="arrow" w="med" len="med"/>
            </a:ln>
            <a:extLst>
              <a:ext uri="{909E8E84-426E-40DD-AFC4-6F175D3DCCD1}">
                <a14:hiddenFill xmlns:a14="http://schemas.microsoft.com/office/drawing/2010/main">
                  <a:noFill/>
                </a14:hiddenFill>
              </a:ext>
            </a:extLst>
          </p:spPr>
        </p:cxnSp>
        <p:cxnSp>
          <p:nvCxnSpPr>
            <p:cNvPr id="182295" name="AutoShape 14">
              <a:extLst>
                <a:ext uri="{FF2B5EF4-FFF2-40B4-BE49-F238E27FC236}">
                  <a16:creationId xmlns:a16="http://schemas.microsoft.com/office/drawing/2014/main" id="{9ED44F2E-57E6-4CBC-840F-C72965957AF1}"/>
                </a:ext>
              </a:extLst>
            </p:cNvPr>
            <p:cNvCxnSpPr>
              <a:cxnSpLocks noChangeShapeType="1"/>
              <a:stCxn id="182276" idx="6"/>
              <a:endCxn id="182278" idx="2"/>
            </p:cNvCxnSpPr>
            <p:nvPr/>
          </p:nvCxnSpPr>
          <p:spPr bwMode="auto">
            <a:xfrm>
              <a:off x="1662" y="3313"/>
              <a:ext cx="432" cy="0"/>
            </a:xfrm>
            <a:prstGeom prst="straightConnector1">
              <a:avLst/>
            </a:prstGeom>
            <a:noFill/>
            <a:ln w="34925">
              <a:solidFill>
                <a:srgbClr val="000000"/>
              </a:solidFill>
              <a:prstDash val="sysDot"/>
              <a:round/>
              <a:headEnd/>
              <a:tailEnd type="arrow" w="med" len="med"/>
            </a:ln>
            <a:extLst>
              <a:ext uri="{909E8E84-426E-40DD-AFC4-6F175D3DCCD1}">
                <a14:hiddenFill xmlns:a14="http://schemas.microsoft.com/office/drawing/2010/main">
                  <a:noFill/>
                </a14:hiddenFill>
              </a:ext>
            </a:extLst>
          </p:spPr>
        </p:cxnSp>
        <p:cxnSp>
          <p:nvCxnSpPr>
            <p:cNvPr id="182296" name="AutoShape 15">
              <a:extLst>
                <a:ext uri="{FF2B5EF4-FFF2-40B4-BE49-F238E27FC236}">
                  <a16:creationId xmlns:a16="http://schemas.microsoft.com/office/drawing/2014/main" id="{D82D9160-EA85-4108-8556-753690E0CF3E}"/>
                </a:ext>
              </a:extLst>
            </p:cNvPr>
            <p:cNvCxnSpPr>
              <a:cxnSpLocks noChangeShapeType="1"/>
              <a:stCxn id="182278" idx="6"/>
            </p:cNvCxnSpPr>
            <p:nvPr/>
          </p:nvCxnSpPr>
          <p:spPr bwMode="auto">
            <a:xfrm>
              <a:off x="3822" y="3313"/>
              <a:ext cx="432" cy="0"/>
            </a:xfrm>
            <a:prstGeom prst="straightConnector1">
              <a:avLst/>
            </a:prstGeom>
            <a:noFill/>
            <a:ln w="34925">
              <a:solidFill>
                <a:srgbClr val="000000"/>
              </a:solidFill>
              <a:prstDash val="sysDot"/>
              <a:round/>
              <a:headEnd/>
              <a:tailEnd type="arrow" w="med" len="med"/>
            </a:ln>
            <a:extLst>
              <a:ext uri="{909E8E84-426E-40DD-AFC4-6F175D3DCCD1}">
                <a14:hiddenFill xmlns:a14="http://schemas.microsoft.com/office/drawing/2010/main">
                  <a:noFill/>
                </a14:hiddenFill>
              </a:ext>
            </a:extLst>
          </p:spPr>
        </p:cxnSp>
      </p:grpSp>
      <p:sp>
        <p:nvSpPr>
          <p:cNvPr id="182285" name="TextBox 4">
            <a:extLst>
              <a:ext uri="{FF2B5EF4-FFF2-40B4-BE49-F238E27FC236}">
                <a16:creationId xmlns:a16="http://schemas.microsoft.com/office/drawing/2014/main" id="{3BA173A2-A09F-4DA6-A419-26A03D921B38}"/>
              </a:ext>
            </a:extLst>
          </p:cNvPr>
          <p:cNvSpPr txBox="1">
            <a:spLocks noChangeArrowheads="1"/>
          </p:cNvSpPr>
          <p:nvPr/>
        </p:nvSpPr>
        <p:spPr bwMode="auto">
          <a:xfrm>
            <a:off x="1295400" y="3505200"/>
            <a:ext cx="2201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dependent_on</a:t>
            </a:r>
          </a:p>
        </p:txBody>
      </p:sp>
      <p:sp>
        <p:nvSpPr>
          <p:cNvPr id="182286" name="TextBox 21">
            <a:extLst>
              <a:ext uri="{FF2B5EF4-FFF2-40B4-BE49-F238E27FC236}">
                <a16:creationId xmlns:a16="http://schemas.microsoft.com/office/drawing/2014/main" id="{D58487AE-F1F5-4927-BA30-A48A58476669}"/>
              </a:ext>
            </a:extLst>
          </p:cNvPr>
          <p:cNvSpPr txBox="1">
            <a:spLocks noChangeArrowheads="1"/>
          </p:cNvSpPr>
          <p:nvPr/>
        </p:nvSpPr>
        <p:spPr bwMode="auto">
          <a:xfrm>
            <a:off x="2495550" y="1651000"/>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part_of</a:t>
            </a:r>
          </a:p>
        </p:txBody>
      </p:sp>
      <p:sp>
        <p:nvSpPr>
          <p:cNvPr id="182287" name="TextBox 22">
            <a:extLst>
              <a:ext uri="{FF2B5EF4-FFF2-40B4-BE49-F238E27FC236}">
                <a16:creationId xmlns:a16="http://schemas.microsoft.com/office/drawing/2014/main" id="{4540C613-6C20-40B2-B5EB-CA0848853865}"/>
              </a:ext>
            </a:extLst>
          </p:cNvPr>
          <p:cNvSpPr txBox="1">
            <a:spLocks noChangeArrowheads="1"/>
          </p:cNvSpPr>
          <p:nvPr/>
        </p:nvSpPr>
        <p:spPr bwMode="auto">
          <a:xfrm>
            <a:off x="5680075" y="1651000"/>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part_of</a:t>
            </a:r>
          </a:p>
        </p:txBody>
      </p:sp>
      <p:sp>
        <p:nvSpPr>
          <p:cNvPr id="182288" name="TextBox 23">
            <a:extLst>
              <a:ext uri="{FF2B5EF4-FFF2-40B4-BE49-F238E27FC236}">
                <a16:creationId xmlns:a16="http://schemas.microsoft.com/office/drawing/2014/main" id="{E1023C61-94F2-483C-81AB-CB298F150220}"/>
              </a:ext>
            </a:extLst>
          </p:cNvPr>
          <p:cNvSpPr txBox="1">
            <a:spLocks noChangeArrowheads="1"/>
          </p:cNvSpPr>
          <p:nvPr/>
        </p:nvSpPr>
        <p:spPr bwMode="auto">
          <a:xfrm>
            <a:off x="2514600" y="4751388"/>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part_of</a:t>
            </a:r>
          </a:p>
        </p:txBody>
      </p:sp>
      <p:sp>
        <p:nvSpPr>
          <p:cNvPr id="182289" name="TextBox 24">
            <a:extLst>
              <a:ext uri="{FF2B5EF4-FFF2-40B4-BE49-F238E27FC236}">
                <a16:creationId xmlns:a16="http://schemas.microsoft.com/office/drawing/2014/main" id="{C33F0997-FE67-44C8-BBCD-FFC025345D5F}"/>
              </a:ext>
            </a:extLst>
          </p:cNvPr>
          <p:cNvSpPr txBox="1">
            <a:spLocks noChangeArrowheads="1"/>
          </p:cNvSpPr>
          <p:nvPr/>
        </p:nvSpPr>
        <p:spPr bwMode="auto">
          <a:xfrm>
            <a:off x="5943600" y="4737100"/>
            <a:ext cx="2209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part_of</a:t>
            </a:r>
          </a:p>
        </p:txBody>
      </p:sp>
      <p:sp>
        <p:nvSpPr>
          <p:cNvPr id="182290" name="TextBox 26">
            <a:extLst>
              <a:ext uri="{FF2B5EF4-FFF2-40B4-BE49-F238E27FC236}">
                <a16:creationId xmlns:a16="http://schemas.microsoft.com/office/drawing/2014/main" id="{79E6DE83-B76C-465C-8D99-9B18BD6CA386}"/>
              </a:ext>
            </a:extLst>
          </p:cNvPr>
          <p:cNvSpPr txBox="1">
            <a:spLocks noChangeArrowheads="1"/>
          </p:cNvSpPr>
          <p:nvPr/>
        </p:nvSpPr>
        <p:spPr bwMode="auto">
          <a:xfrm>
            <a:off x="4495800" y="3475038"/>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dependent_on</a:t>
            </a:r>
          </a:p>
        </p:txBody>
      </p:sp>
      <p:sp>
        <p:nvSpPr>
          <p:cNvPr id="182291" name="TextBox 27">
            <a:extLst>
              <a:ext uri="{FF2B5EF4-FFF2-40B4-BE49-F238E27FC236}">
                <a16:creationId xmlns:a16="http://schemas.microsoft.com/office/drawing/2014/main" id="{76D1EDC6-1E97-4AFA-9222-544FE6E79460}"/>
              </a:ext>
            </a:extLst>
          </p:cNvPr>
          <p:cNvSpPr txBox="1">
            <a:spLocks noChangeArrowheads="1"/>
          </p:cNvSpPr>
          <p:nvPr/>
        </p:nvSpPr>
        <p:spPr bwMode="auto">
          <a:xfrm>
            <a:off x="7734300" y="3414713"/>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i="1"/>
              <a:t>dependent_on</a:t>
            </a:r>
          </a:p>
        </p:txBody>
      </p:sp>
      <p:sp>
        <p:nvSpPr>
          <p:cNvPr id="182292" name="TextBox 1">
            <a:extLst>
              <a:ext uri="{FF2B5EF4-FFF2-40B4-BE49-F238E27FC236}">
                <a16:creationId xmlns:a16="http://schemas.microsoft.com/office/drawing/2014/main" id="{577173F0-3CFA-4C64-BCBD-A9918D266AC3}"/>
              </a:ext>
            </a:extLst>
          </p:cNvPr>
          <p:cNvSpPr txBox="1">
            <a:spLocks noChangeArrowheads="1"/>
          </p:cNvSpPr>
          <p:nvPr/>
        </p:nvSpPr>
        <p:spPr bwMode="auto">
          <a:xfrm>
            <a:off x="2065338" y="182563"/>
            <a:ext cx="5486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2400"/>
              <a:t>Note application of all-some rule</a:t>
            </a:r>
            <a:endParaRPr lang="en-US" altLang="en-US" sz="180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Line 2">
            <a:extLst>
              <a:ext uri="{FF2B5EF4-FFF2-40B4-BE49-F238E27FC236}">
                <a16:creationId xmlns:a16="http://schemas.microsoft.com/office/drawing/2014/main" id="{B360E7A0-3672-4747-BF5C-A4DB7EEE3FA5}"/>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6291" name="Line 3">
            <a:extLst>
              <a:ext uri="{FF2B5EF4-FFF2-40B4-BE49-F238E27FC236}">
                <a16:creationId xmlns:a16="http://schemas.microsoft.com/office/drawing/2014/main" id="{447E3FD9-D886-4F90-99FB-2C11E652697D}"/>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C4873DBD-551C-4094-925C-0D9D543584E0}"/>
              </a:ext>
            </a:extLst>
          </p:cNvPr>
          <p:cNvGraphicFramePr>
            <a:graphicFrameLocks noGrp="1"/>
          </p:cNvGraphicFramePr>
          <p:nvPr/>
        </p:nvGraphicFramePr>
        <p:xfrm>
          <a:off x="609600" y="2590800"/>
          <a:ext cx="8170863" cy="3611563"/>
        </p:xfrm>
        <a:graphic>
          <a:graphicData uri="http://schemas.openxmlformats.org/drawingml/2006/table">
            <a:tbl>
              <a:tblPr/>
              <a:tblGrid>
                <a:gridCol w="1282877">
                  <a:extLst>
                    <a:ext uri="{9D8B030D-6E8A-4147-A177-3AD203B41FA5}">
                      <a16:colId xmlns:a16="http://schemas.microsoft.com/office/drawing/2014/main" val="20000"/>
                    </a:ext>
                  </a:extLst>
                </a:gridCol>
                <a:gridCol w="1231722">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gridCol w="1770064">
                  <a:extLst>
                    <a:ext uri="{9D8B030D-6E8A-4147-A177-3AD203B41FA5}">
                      <a16:colId xmlns:a16="http://schemas.microsoft.com/office/drawing/2014/main" val="20005"/>
                    </a:ext>
                  </a:extLst>
                </a:gridCol>
              </a:tblGrid>
              <a:tr h="96012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cs typeface="Arial" charset="0"/>
                        </a:rPr>
                        <a:t>Patient Demographics</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rPr>
                        <a:t>Phenotype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rPr>
                        <a:t>(Disease, …)</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C0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rPr>
                        <a:t>Disease processes</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92D050"/>
                    </a:solid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Palatino Linotype" pitchFamily="18" charset="0"/>
                      </a:endParaRP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400" dirty="0">
                          <a:latin typeface="Times New Roman" panose="02020603050405020304" pitchFamily="18" charset="0"/>
                          <a:cs typeface="Times New Roman" panose="02020603050405020304" pitchFamily="18" charset="0"/>
                        </a:rPr>
                        <a:t>Data</a:t>
                      </a:r>
                      <a:r>
                        <a:rPr lang="en-US" sz="2400" baseline="0" dirty="0">
                          <a:latin typeface="Times New Roman" panose="02020603050405020304" pitchFamily="18" charset="0"/>
                          <a:cs typeface="Times New Roman" panose="02020603050405020304" pitchFamily="18" charset="0"/>
                        </a:rPr>
                        <a:t> about all of these things </a:t>
                      </a:r>
                      <a:r>
                        <a:rPr lang="en-US" sz="2400" dirty="0">
                          <a:latin typeface="Times New Roman" panose="02020603050405020304" pitchFamily="18" charset="0"/>
                          <a:cs typeface="Times New Roman" panose="02020603050405020304" pitchFamily="18" charset="0"/>
                        </a:rPr>
                        <a:t>including</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dirty="0">
                          <a:latin typeface="Times New Roman" panose="02020603050405020304" pitchFamily="18" charset="0"/>
                          <a:cs typeface="Times New Roman" panose="02020603050405020304" pitchFamily="18" charset="0"/>
                        </a:rPr>
                        <a:t>image</a:t>
                      </a:r>
                      <a:r>
                        <a:rPr lang="en-US" sz="2400" baseline="0" dirty="0">
                          <a:latin typeface="Times New Roman" panose="02020603050405020304" pitchFamily="18" charset="0"/>
                          <a:cs typeface="Times New Roman" panose="02020603050405020304" pitchFamily="18" charset="0"/>
                        </a:rPr>
                        <a:t> data …</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Algorithms, software,</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protocols, …</a:t>
                      </a:r>
                      <a:endParaRPr lang="en-US" sz="2800" dirty="0">
                        <a:latin typeface="Times New Roman" panose="02020603050405020304" pitchFamily="18" charset="0"/>
                        <a:cs typeface="Times New Roman" panose="02020603050405020304" pitchFamily="18" charset="0"/>
                      </a:endParaRPr>
                    </a:p>
                  </a:txBody>
                  <a:tcPr marL="0" marR="0" marT="0" marB="45724"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400" dirty="0">
                          <a:latin typeface="Times New Roman" panose="02020603050405020304" pitchFamily="18" charset="0"/>
                          <a:cs typeface="Times New Roman" panose="02020603050405020304" pitchFamily="18" charset="0"/>
                        </a:rPr>
                        <a:t>Instruments, Biomaterials,</a:t>
                      </a:r>
                      <a:r>
                        <a:rPr lang="en-US" sz="2400" baseline="0" dirty="0">
                          <a:latin typeface="Times New Roman" panose="02020603050405020304" pitchFamily="18" charset="0"/>
                          <a:cs typeface="Times New Roman" panose="02020603050405020304" pitchFamily="18" charset="0"/>
                        </a:rPr>
                        <a:t> Functions</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Parameters, Assay types, Statistics</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p>
                  </a:txBody>
                  <a:tcPr marL="0" marR="0" marT="0" marB="45724"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91438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Anatomy</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cap="none" normalizeH="0" baseline="0" dirty="0">
                        <a:ln>
                          <a:noFill/>
                        </a:ln>
                        <a:solidFill>
                          <a:schemeClr val="tx1"/>
                        </a:solidFill>
                        <a:effectLst/>
                        <a:latin typeface="Palatino Linotype" pitchFamily="18" charset="0"/>
                      </a:endParaRPr>
                    </a:p>
                  </a:txBody>
                  <a:tcPr marL="0" marR="0" marT="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tc vMerge="1">
                  <a:txBody>
                    <a:bodyPr/>
                    <a:lstStyle/>
                    <a:p>
                      <a:endParaRPr lang="en-US"/>
                    </a:p>
                  </a:txBody>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lang="en-US" dirty="0"/>
                    </a:p>
                  </a:txBody>
                  <a:tcPr marL="0" marR="0" marT="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extLst>
                  <a:ext uri="{0D108BD9-81ED-4DB2-BD59-A6C34878D82A}">
                    <a16:rowId xmlns:a16="http://schemas.microsoft.com/office/drawing/2014/main" val="10001"/>
                  </a:ext>
                </a:extLst>
              </a:tr>
              <a:tr h="868529">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Histology</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Genotype (GO)</a:t>
                      </a:r>
                      <a:endParaRPr kumimoji="0" lang="en-US" sz="2000" b="1" i="0" u="none" strike="noStrike" cap="none" normalizeH="0" baseline="0" dirty="0">
                        <a:ln>
                          <a:noFill/>
                        </a:ln>
                        <a:solidFill>
                          <a:schemeClr val="tx1"/>
                        </a:solidFill>
                        <a:effectLst/>
                        <a:latin typeface="Palatino Linotype" pitchFamily="18" charset="0"/>
                        <a:cs typeface="Arial" charset="0"/>
                      </a:endParaRP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C0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Arial" charset="0"/>
                        </a:rPr>
                        <a:t>Biological processes (GO)</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92D050"/>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cap="none" normalizeH="0" baseline="0" dirty="0">
                        <a:ln>
                          <a:noFill/>
                        </a:ln>
                        <a:solidFill>
                          <a:schemeClr val="tx1"/>
                        </a:solidFill>
                        <a:effectLst/>
                        <a:latin typeface="Palatino Linotype" pitchFamily="18" charset="0"/>
                        <a:cs typeface="Arial" charset="0"/>
                      </a:endParaRP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C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868529">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Chemistry</a:t>
                      </a:r>
                      <a:endParaRPr kumimoji="0" lang="en-US" sz="2000" b="1" i="0" u="none" strike="noStrike" cap="none" normalizeH="0" baseline="0" dirty="0">
                        <a:ln>
                          <a:noFill/>
                        </a:ln>
                        <a:solidFill>
                          <a:schemeClr val="tx1"/>
                        </a:solidFill>
                        <a:effectLst/>
                        <a:latin typeface="Palatino Linotype" pitchFamily="18" charset="0"/>
                        <a:cs typeface="Arial" charset="0"/>
                      </a:endParaRP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dirty="0"/>
                    </a:p>
                  </a:txBody>
                  <a:tcPr/>
                </a:tc>
                <a:extLst>
                  <a:ext uri="{0D108BD9-81ED-4DB2-BD59-A6C34878D82A}">
                    <a16:rowId xmlns:a16="http://schemas.microsoft.com/office/drawing/2014/main" val="10003"/>
                  </a:ext>
                </a:extLst>
              </a:tr>
            </a:tbl>
          </a:graphicData>
        </a:graphic>
      </p:graphicFrame>
      <p:graphicFrame>
        <p:nvGraphicFramePr>
          <p:cNvPr id="12" name="Group 45">
            <a:extLst>
              <a:ext uri="{FF2B5EF4-FFF2-40B4-BE49-F238E27FC236}">
                <a16:creationId xmlns:a16="http://schemas.microsoft.com/office/drawing/2014/main" id="{CEB63DB9-403B-4615-AF80-5CB8EFC6ADF5}"/>
              </a:ext>
            </a:extLst>
          </p:cNvPr>
          <p:cNvGraphicFramePr>
            <a:graphicFrameLocks noGrp="1"/>
          </p:cNvGraphicFramePr>
          <p:nvPr/>
        </p:nvGraphicFramePr>
        <p:xfrm>
          <a:off x="609600" y="1295400"/>
          <a:ext cx="8153400" cy="1265238"/>
        </p:xfrm>
        <a:graphic>
          <a:graphicData uri="http://schemas.openxmlformats.org/drawingml/2006/table">
            <a:tbl>
              <a:tblPr/>
              <a:tblGrid>
                <a:gridCol w="1316653">
                  <a:extLst>
                    <a:ext uri="{9D8B030D-6E8A-4147-A177-3AD203B41FA5}">
                      <a16:colId xmlns:a16="http://schemas.microsoft.com/office/drawing/2014/main" val="20000"/>
                    </a:ext>
                  </a:extLst>
                </a:gridCol>
                <a:gridCol w="1197947">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gridCol w="2453020">
                  <a:extLst>
                    <a:ext uri="{9D8B030D-6E8A-4147-A177-3AD203B41FA5}">
                      <a16:colId xmlns:a16="http://schemas.microsoft.com/office/drawing/2014/main" val="20004"/>
                    </a:ext>
                  </a:extLst>
                </a:gridCol>
                <a:gridCol w="1737981">
                  <a:extLst>
                    <a:ext uri="{9D8B030D-6E8A-4147-A177-3AD203B41FA5}">
                      <a16:colId xmlns:a16="http://schemas.microsoft.com/office/drawing/2014/main" val="20005"/>
                    </a:ext>
                  </a:extLst>
                </a:gridCol>
              </a:tblGrid>
              <a:tr h="12652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Independent Continuant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(~Thing))</a:t>
                      </a:r>
                    </a:p>
                  </a:txBody>
                  <a:tcPr marL="0" marR="0" marT="0" marB="45731"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Dependent Continuant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(~Attribute)</a:t>
                      </a:r>
                    </a:p>
                  </a:txBody>
                  <a:tcPr marL="0" marR="0" marT="0" marB="45731"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err="1">
                          <a:ln>
                            <a:noFill/>
                          </a:ln>
                          <a:solidFill>
                            <a:schemeClr val="tx1"/>
                          </a:solidFill>
                          <a:effectLst/>
                          <a:latin typeface="Palatino Linotype" pitchFamily="18" charset="0"/>
                          <a:cs typeface="Arial" charset="0"/>
                        </a:rPr>
                        <a:t>Occurrent</a:t>
                      </a:r>
                      <a:endParaRPr kumimoji="0" lang="en-US" sz="1600" b="0" i="0" u="none" strike="noStrike" cap="small"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(~Process)</a:t>
                      </a: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small" normalizeH="0" baseline="0" dirty="0">
                        <a:ln>
                          <a:noFill/>
                        </a:ln>
                        <a:solidFill>
                          <a:schemeClr val="tx1"/>
                        </a:solidFill>
                        <a:effectLst/>
                        <a:latin typeface="Palatino Linotype" pitchFamily="18" charset="0"/>
                        <a:cs typeface="Arial" charset="0"/>
                      </a:endParaRP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000" b="0" i="0" u="none" strike="noStrike" cap="small" normalizeH="0" baseline="0" dirty="0">
                          <a:ln>
                            <a:noFill/>
                          </a:ln>
                          <a:solidFill>
                            <a:schemeClr val="tx1"/>
                          </a:solidFill>
                          <a:effectLst/>
                          <a:latin typeface="Palatino Linotype" pitchFamily="18" charset="0"/>
                          <a:cs typeface="Arial" charset="0"/>
                        </a:rPr>
                        <a:t>IAO</a:t>
                      </a: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000" b="0" i="0" u="none" strike="noStrike" cap="small" normalizeH="0" baseline="0" dirty="0">
                          <a:ln>
                            <a:noFill/>
                          </a:ln>
                          <a:solidFill>
                            <a:schemeClr val="tx1"/>
                          </a:solidFill>
                          <a:effectLst/>
                          <a:latin typeface="Palatino Linotype" pitchFamily="18" charset="0"/>
                          <a:cs typeface="Arial" charset="0"/>
                        </a:rPr>
                        <a:t>OBI</a:t>
                      </a: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Trapezoid 14">
            <a:extLst>
              <a:ext uri="{FF2B5EF4-FFF2-40B4-BE49-F238E27FC236}">
                <a16:creationId xmlns:a16="http://schemas.microsoft.com/office/drawing/2014/main" id="{3929A3FE-8D2A-4CB5-8350-9666F4F55A2E}"/>
              </a:ext>
            </a:extLst>
          </p:cNvPr>
          <p:cNvSpPr/>
          <p:nvPr/>
        </p:nvSpPr>
        <p:spPr bwMode="auto">
          <a:xfrm>
            <a:off x="609600" y="685800"/>
            <a:ext cx="8153400" cy="609600"/>
          </a:xfrm>
          <a:prstGeom prst="trapezoid">
            <a:avLst>
              <a:gd name="adj" fmla="val 103997"/>
            </a:avLst>
          </a:prstGeom>
          <a:solidFill>
            <a:schemeClr val="bg1"/>
          </a:solidFill>
          <a:ln w="19685" cap="flat" cmpd="sng" algn="ctr">
            <a:solidFill>
              <a:srgbClr val="C00000"/>
            </a:solidFill>
            <a:prstDash val="solid"/>
            <a:round/>
            <a:headEnd type="none" w="med" len="med"/>
            <a:tailEnd type="none" w="med" len="med"/>
          </a:ln>
          <a:effectLst/>
        </p:spPr>
        <p:txBody>
          <a:bodyPr/>
          <a:lstStyle/>
          <a:p>
            <a:pPr algn="ctr">
              <a:defRPr/>
            </a:pPr>
            <a:r>
              <a:rPr lang="en-US" sz="2400" b="1" dirty="0">
                <a:solidFill>
                  <a:prstClr val="black"/>
                </a:solidFill>
                <a:latin typeface="Arial"/>
                <a:cs typeface="Arial" charset="0"/>
              </a:rPr>
              <a:t>Basic Formal Ontology (BFO)</a:t>
            </a:r>
          </a:p>
        </p:txBody>
      </p:sp>
      <p:sp>
        <p:nvSpPr>
          <p:cNvPr id="120876" name="Slide Number Placeholder 1">
            <a:extLst>
              <a:ext uri="{FF2B5EF4-FFF2-40B4-BE49-F238E27FC236}">
                <a16:creationId xmlns:a16="http://schemas.microsoft.com/office/drawing/2014/main" id="{14B4822E-D599-4B50-88CB-D6A691C5E713}"/>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defRPr/>
            </a:pPr>
            <a:fld id="{1550BD99-D0E1-4486-8D29-9544514B24B8}" type="slidenum">
              <a:rPr lang="en-US" altLang="en-US" sz="1200" smtClean="0">
                <a:solidFill>
                  <a:srgbClr val="898989"/>
                </a:solidFill>
                <a:latin typeface="Arial" pitchFamily="34" charset="0"/>
              </a:rPr>
              <a:pPr eaLnBrk="1" hangingPunct="1">
                <a:spcBef>
                  <a:spcPct val="0"/>
                </a:spcBef>
                <a:buFontTx/>
                <a:buNone/>
                <a:defRPr/>
              </a:pPr>
              <a:t>170</a:t>
            </a:fld>
            <a:r>
              <a:rPr lang="en-US" altLang="en-US" sz="1200" dirty="0">
                <a:solidFill>
                  <a:srgbClr val="898989"/>
                </a:solidFill>
                <a:latin typeface="Arial" pitchFamily="34" charset="0"/>
              </a:rPr>
              <a:t> </a:t>
            </a:r>
          </a:p>
        </p:txBody>
      </p:sp>
      <p:sp>
        <p:nvSpPr>
          <p:cNvPr id="2" name="Left Arrow 1">
            <a:extLst>
              <a:ext uri="{FF2B5EF4-FFF2-40B4-BE49-F238E27FC236}">
                <a16:creationId xmlns:a16="http://schemas.microsoft.com/office/drawing/2014/main" id="{AED75440-46B7-4308-A945-463EDEAA48A7}"/>
              </a:ext>
            </a:extLst>
          </p:cNvPr>
          <p:cNvSpPr/>
          <p:nvPr/>
        </p:nvSpPr>
        <p:spPr>
          <a:xfrm>
            <a:off x="3962400" y="3581400"/>
            <a:ext cx="838200" cy="1524000"/>
          </a:xfrm>
          <a:prstGeom prst="leftArrow">
            <a:avLst/>
          </a:prstGeom>
          <a:solidFill>
            <a:srgbClr val="FF9933"/>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Line 2">
            <a:extLst>
              <a:ext uri="{FF2B5EF4-FFF2-40B4-BE49-F238E27FC236}">
                <a16:creationId xmlns:a16="http://schemas.microsoft.com/office/drawing/2014/main" id="{C62341F6-C2E5-409D-8022-3E3EF5F8CA3E}"/>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8339" name="Line 3">
            <a:extLst>
              <a:ext uri="{FF2B5EF4-FFF2-40B4-BE49-F238E27FC236}">
                <a16:creationId xmlns:a16="http://schemas.microsoft.com/office/drawing/2014/main" id="{14B73F62-1B37-449C-8CD6-A080E8B4315E}"/>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2F8D8154-E7AA-4300-8405-5C13D1E4B678}"/>
              </a:ext>
            </a:extLst>
          </p:cNvPr>
          <p:cNvGraphicFramePr>
            <a:graphicFrameLocks noGrp="1"/>
          </p:cNvGraphicFramePr>
          <p:nvPr/>
        </p:nvGraphicFramePr>
        <p:xfrm>
          <a:off x="609600" y="2590800"/>
          <a:ext cx="8170863" cy="3611563"/>
        </p:xfrm>
        <a:graphic>
          <a:graphicData uri="http://schemas.openxmlformats.org/drawingml/2006/table">
            <a:tbl>
              <a:tblPr/>
              <a:tblGrid>
                <a:gridCol w="1282877">
                  <a:extLst>
                    <a:ext uri="{9D8B030D-6E8A-4147-A177-3AD203B41FA5}">
                      <a16:colId xmlns:a16="http://schemas.microsoft.com/office/drawing/2014/main" val="20000"/>
                    </a:ext>
                  </a:extLst>
                </a:gridCol>
                <a:gridCol w="1231722">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gridCol w="1770064">
                  <a:extLst>
                    <a:ext uri="{9D8B030D-6E8A-4147-A177-3AD203B41FA5}">
                      <a16:colId xmlns:a16="http://schemas.microsoft.com/office/drawing/2014/main" val="20005"/>
                    </a:ext>
                  </a:extLst>
                </a:gridCol>
              </a:tblGrid>
              <a:tr h="96012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cs typeface="Arial" charset="0"/>
                        </a:rPr>
                        <a:t>Patient Demographics</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rPr>
                        <a:t>Phenotype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rPr>
                        <a:t>(Disease, …)</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C0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rPr>
                        <a:t>Disease processes</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92D050"/>
                    </a:solid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Palatino Linotype" pitchFamily="18" charset="0"/>
                      </a:endParaRP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400" dirty="0">
                          <a:latin typeface="Times New Roman" panose="02020603050405020304" pitchFamily="18" charset="0"/>
                          <a:cs typeface="Times New Roman" panose="02020603050405020304" pitchFamily="18" charset="0"/>
                        </a:rPr>
                        <a:t>Data</a:t>
                      </a:r>
                      <a:r>
                        <a:rPr lang="en-US" sz="2400" baseline="0" dirty="0">
                          <a:latin typeface="Times New Roman" panose="02020603050405020304" pitchFamily="18" charset="0"/>
                          <a:cs typeface="Times New Roman" panose="02020603050405020304" pitchFamily="18" charset="0"/>
                        </a:rPr>
                        <a:t> about all of these things </a:t>
                      </a:r>
                      <a:r>
                        <a:rPr lang="en-US" sz="2400" dirty="0">
                          <a:latin typeface="Times New Roman" panose="02020603050405020304" pitchFamily="18" charset="0"/>
                          <a:cs typeface="Times New Roman" panose="02020603050405020304" pitchFamily="18" charset="0"/>
                        </a:rPr>
                        <a:t>including</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dirty="0">
                          <a:latin typeface="Times New Roman" panose="02020603050405020304" pitchFamily="18" charset="0"/>
                          <a:cs typeface="Times New Roman" panose="02020603050405020304" pitchFamily="18" charset="0"/>
                        </a:rPr>
                        <a:t>image</a:t>
                      </a:r>
                      <a:r>
                        <a:rPr lang="en-US" sz="2400" baseline="0" dirty="0">
                          <a:latin typeface="Times New Roman" panose="02020603050405020304" pitchFamily="18" charset="0"/>
                          <a:cs typeface="Times New Roman" panose="02020603050405020304" pitchFamily="18" charset="0"/>
                        </a:rPr>
                        <a:t> data …</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Algorithms, software,</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protocols, …</a:t>
                      </a:r>
                      <a:endParaRPr lang="en-US" sz="2800" dirty="0">
                        <a:latin typeface="Times New Roman" panose="02020603050405020304" pitchFamily="18" charset="0"/>
                        <a:cs typeface="Times New Roman" panose="02020603050405020304" pitchFamily="18" charset="0"/>
                      </a:endParaRPr>
                    </a:p>
                  </a:txBody>
                  <a:tcPr marL="0" marR="0" marT="0" marB="45724"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400" dirty="0">
                          <a:latin typeface="Times New Roman" panose="02020603050405020304" pitchFamily="18" charset="0"/>
                          <a:cs typeface="Times New Roman" panose="02020603050405020304" pitchFamily="18" charset="0"/>
                        </a:rPr>
                        <a:t>Instruments, Biomaterials,</a:t>
                      </a:r>
                      <a:r>
                        <a:rPr lang="en-US" sz="2400" baseline="0" dirty="0">
                          <a:latin typeface="Times New Roman" panose="02020603050405020304" pitchFamily="18" charset="0"/>
                          <a:cs typeface="Times New Roman" panose="02020603050405020304" pitchFamily="18" charset="0"/>
                        </a:rPr>
                        <a:t> Functions</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Parameters, Assay types, Statistics, Imaging</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p>
                  </a:txBody>
                  <a:tcPr marL="0" marR="0" marT="0" marB="45724"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91438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Anatomy</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cap="none" normalizeH="0" baseline="0" dirty="0">
                        <a:ln>
                          <a:noFill/>
                        </a:ln>
                        <a:solidFill>
                          <a:schemeClr val="tx1"/>
                        </a:solidFill>
                        <a:effectLst/>
                        <a:latin typeface="Palatino Linotype" pitchFamily="18" charset="0"/>
                      </a:endParaRPr>
                    </a:p>
                  </a:txBody>
                  <a:tcPr marL="0" marR="0" marT="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tc vMerge="1">
                  <a:txBody>
                    <a:bodyPr/>
                    <a:lstStyle/>
                    <a:p>
                      <a:endParaRPr lang="en-US"/>
                    </a:p>
                  </a:txBody>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lang="en-US" dirty="0"/>
                    </a:p>
                  </a:txBody>
                  <a:tcPr marL="0" marR="0" marT="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extLst>
                  <a:ext uri="{0D108BD9-81ED-4DB2-BD59-A6C34878D82A}">
                    <a16:rowId xmlns:a16="http://schemas.microsoft.com/office/drawing/2014/main" val="10001"/>
                  </a:ext>
                </a:extLst>
              </a:tr>
              <a:tr h="868529">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Histology</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Genotype (GO)</a:t>
                      </a:r>
                      <a:endParaRPr kumimoji="0" lang="en-US" sz="2000" b="1" i="0" u="none" strike="noStrike" cap="none" normalizeH="0" baseline="0" dirty="0">
                        <a:ln>
                          <a:noFill/>
                        </a:ln>
                        <a:solidFill>
                          <a:schemeClr val="tx1"/>
                        </a:solidFill>
                        <a:effectLst/>
                        <a:latin typeface="Palatino Linotype" pitchFamily="18" charset="0"/>
                        <a:cs typeface="Arial" charset="0"/>
                      </a:endParaRP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C0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Arial" charset="0"/>
                        </a:rPr>
                        <a:t>Biological processes (GO)</a:t>
                      </a: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92D050"/>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cap="none" normalizeH="0" baseline="0" dirty="0">
                        <a:ln>
                          <a:noFill/>
                        </a:ln>
                        <a:solidFill>
                          <a:schemeClr val="tx1"/>
                        </a:solidFill>
                        <a:effectLst/>
                        <a:latin typeface="Palatino Linotype" pitchFamily="18" charset="0"/>
                        <a:cs typeface="Arial" charset="0"/>
                      </a:endParaRP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C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868529">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Chemistry</a:t>
                      </a:r>
                      <a:endParaRPr kumimoji="0" lang="en-US" sz="2000" b="1" i="0" u="none" strike="noStrike" cap="none" normalizeH="0" baseline="0" dirty="0">
                        <a:ln>
                          <a:noFill/>
                        </a:ln>
                        <a:solidFill>
                          <a:schemeClr val="tx1"/>
                        </a:solidFill>
                        <a:effectLst/>
                        <a:latin typeface="Palatino Linotype" pitchFamily="18" charset="0"/>
                        <a:cs typeface="Arial" charset="0"/>
                      </a:endParaRPr>
                    </a:p>
                  </a:txBody>
                  <a:tcPr marL="0" marR="0" marT="0" marB="4572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dirty="0"/>
                    </a:p>
                  </a:txBody>
                  <a:tcPr/>
                </a:tc>
                <a:extLst>
                  <a:ext uri="{0D108BD9-81ED-4DB2-BD59-A6C34878D82A}">
                    <a16:rowId xmlns:a16="http://schemas.microsoft.com/office/drawing/2014/main" val="10003"/>
                  </a:ext>
                </a:extLst>
              </a:tr>
            </a:tbl>
          </a:graphicData>
        </a:graphic>
      </p:graphicFrame>
      <p:graphicFrame>
        <p:nvGraphicFramePr>
          <p:cNvPr id="12" name="Group 45">
            <a:extLst>
              <a:ext uri="{FF2B5EF4-FFF2-40B4-BE49-F238E27FC236}">
                <a16:creationId xmlns:a16="http://schemas.microsoft.com/office/drawing/2014/main" id="{927C7531-9524-4253-A3F2-411FC8DE2FB5}"/>
              </a:ext>
            </a:extLst>
          </p:cNvPr>
          <p:cNvGraphicFramePr>
            <a:graphicFrameLocks noGrp="1"/>
          </p:cNvGraphicFramePr>
          <p:nvPr/>
        </p:nvGraphicFramePr>
        <p:xfrm>
          <a:off x="609600" y="1295400"/>
          <a:ext cx="8153400" cy="1265238"/>
        </p:xfrm>
        <a:graphic>
          <a:graphicData uri="http://schemas.openxmlformats.org/drawingml/2006/table">
            <a:tbl>
              <a:tblPr/>
              <a:tblGrid>
                <a:gridCol w="1316653">
                  <a:extLst>
                    <a:ext uri="{9D8B030D-6E8A-4147-A177-3AD203B41FA5}">
                      <a16:colId xmlns:a16="http://schemas.microsoft.com/office/drawing/2014/main" val="20000"/>
                    </a:ext>
                  </a:extLst>
                </a:gridCol>
                <a:gridCol w="1197947">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gridCol w="2453020">
                  <a:extLst>
                    <a:ext uri="{9D8B030D-6E8A-4147-A177-3AD203B41FA5}">
                      <a16:colId xmlns:a16="http://schemas.microsoft.com/office/drawing/2014/main" val="20004"/>
                    </a:ext>
                  </a:extLst>
                </a:gridCol>
                <a:gridCol w="1737981">
                  <a:extLst>
                    <a:ext uri="{9D8B030D-6E8A-4147-A177-3AD203B41FA5}">
                      <a16:colId xmlns:a16="http://schemas.microsoft.com/office/drawing/2014/main" val="20005"/>
                    </a:ext>
                  </a:extLst>
                </a:gridCol>
              </a:tblGrid>
              <a:tr h="12652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Independent Continuant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(~Thing))</a:t>
                      </a:r>
                    </a:p>
                  </a:txBody>
                  <a:tcPr marL="0" marR="0" marT="0" marB="45731"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Dependent Continuant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(~Attribute)</a:t>
                      </a:r>
                    </a:p>
                  </a:txBody>
                  <a:tcPr marL="0" marR="0" marT="0" marB="45731"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err="1">
                          <a:ln>
                            <a:noFill/>
                          </a:ln>
                          <a:solidFill>
                            <a:schemeClr val="tx1"/>
                          </a:solidFill>
                          <a:effectLst/>
                          <a:latin typeface="Palatino Linotype" pitchFamily="18" charset="0"/>
                          <a:cs typeface="Arial" charset="0"/>
                        </a:rPr>
                        <a:t>Occurrent</a:t>
                      </a:r>
                      <a:endParaRPr kumimoji="0" lang="en-US" sz="1600" b="0" i="0" u="none" strike="noStrike" cap="small"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(~Process)</a:t>
                      </a: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small" normalizeH="0" baseline="0" dirty="0">
                        <a:ln>
                          <a:noFill/>
                        </a:ln>
                        <a:solidFill>
                          <a:schemeClr val="tx1"/>
                        </a:solidFill>
                        <a:effectLst/>
                        <a:latin typeface="Palatino Linotype" pitchFamily="18" charset="0"/>
                        <a:cs typeface="Arial" charset="0"/>
                      </a:endParaRP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000" b="0" i="0" u="none" strike="noStrike" cap="small" normalizeH="0" baseline="0" dirty="0">
                          <a:ln>
                            <a:noFill/>
                          </a:ln>
                          <a:solidFill>
                            <a:schemeClr val="tx1"/>
                          </a:solidFill>
                          <a:effectLst/>
                          <a:latin typeface="Palatino Linotype" pitchFamily="18" charset="0"/>
                          <a:cs typeface="Arial" charset="0"/>
                        </a:rPr>
                        <a:t>IAO</a:t>
                      </a: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000" b="0" i="0" u="none" strike="noStrike" cap="small" normalizeH="0" baseline="0" dirty="0">
                          <a:ln>
                            <a:noFill/>
                          </a:ln>
                          <a:solidFill>
                            <a:schemeClr val="tx1"/>
                          </a:solidFill>
                          <a:effectLst/>
                          <a:latin typeface="Palatino Linotype" pitchFamily="18" charset="0"/>
                          <a:cs typeface="Arial" charset="0"/>
                        </a:rPr>
                        <a:t>OBI</a:t>
                      </a: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Trapezoid 14">
            <a:extLst>
              <a:ext uri="{FF2B5EF4-FFF2-40B4-BE49-F238E27FC236}">
                <a16:creationId xmlns:a16="http://schemas.microsoft.com/office/drawing/2014/main" id="{2EC7A623-61A3-46D8-823F-B76C5A0EC4E6}"/>
              </a:ext>
            </a:extLst>
          </p:cNvPr>
          <p:cNvSpPr/>
          <p:nvPr/>
        </p:nvSpPr>
        <p:spPr bwMode="auto">
          <a:xfrm>
            <a:off x="609600" y="685800"/>
            <a:ext cx="8153400" cy="609600"/>
          </a:xfrm>
          <a:prstGeom prst="trapezoid">
            <a:avLst>
              <a:gd name="adj" fmla="val 103997"/>
            </a:avLst>
          </a:prstGeom>
          <a:solidFill>
            <a:schemeClr val="bg1"/>
          </a:solidFill>
          <a:ln w="19685" cap="flat" cmpd="sng" algn="ctr">
            <a:solidFill>
              <a:srgbClr val="C00000"/>
            </a:solidFill>
            <a:prstDash val="solid"/>
            <a:round/>
            <a:headEnd type="none" w="med" len="med"/>
            <a:tailEnd type="none" w="med" len="med"/>
          </a:ln>
          <a:effectLst/>
        </p:spPr>
        <p:txBody>
          <a:bodyPr/>
          <a:lstStyle/>
          <a:p>
            <a:pPr algn="ctr">
              <a:defRPr/>
            </a:pPr>
            <a:r>
              <a:rPr lang="en-US" sz="2400" b="1" dirty="0">
                <a:solidFill>
                  <a:prstClr val="black"/>
                </a:solidFill>
                <a:latin typeface="Arial"/>
                <a:cs typeface="Arial" charset="0"/>
              </a:rPr>
              <a:t>Basic Formal Ontology (BFO)</a:t>
            </a:r>
          </a:p>
        </p:txBody>
      </p:sp>
      <p:sp>
        <p:nvSpPr>
          <p:cNvPr id="120876" name="Slide Number Placeholder 1">
            <a:extLst>
              <a:ext uri="{FF2B5EF4-FFF2-40B4-BE49-F238E27FC236}">
                <a16:creationId xmlns:a16="http://schemas.microsoft.com/office/drawing/2014/main" id="{DCF87C7D-4731-49C8-8EE4-96EE9806DE75}"/>
              </a:ext>
            </a:extLst>
          </p:cNvPr>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defRPr/>
            </a:pPr>
            <a:fld id="{4B1C9ED2-6646-4D05-9142-6F63E968CF80}" type="slidenum">
              <a:rPr lang="en-US" altLang="en-US" sz="1200" smtClean="0">
                <a:solidFill>
                  <a:srgbClr val="898989"/>
                </a:solidFill>
                <a:latin typeface="Arial" pitchFamily="34" charset="0"/>
              </a:rPr>
              <a:pPr eaLnBrk="1" hangingPunct="1">
                <a:spcBef>
                  <a:spcPct val="0"/>
                </a:spcBef>
                <a:buFontTx/>
                <a:buNone/>
                <a:defRPr/>
              </a:pPr>
              <a:t>171</a:t>
            </a:fld>
            <a:r>
              <a:rPr lang="en-US" altLang="en-US" sz="1200" dirty="0">
                <a:solidFill>
                  <a:srgbClr val="898989"/>
                </a:solidFill>
                <a:latin typeface="Arial" pitchFamily="34" charset="0"/>
              </a:rPr>
              <a:t> </a:t>
            </a:r>
          </a:p>
        </p:txBody>
      </p:sp>
      <p:sp>
        <p:nvSpPr>
          <p:cNvPr id="2" name="Left Arrow 1">
            <a:extLst>
              <a:ext uri="{FF2B5EF4-FFF2-40B4-BE49-F238E27FC236}">
                <a16:creationId xmlns:a16="http://schemas.microsoft.com/office/drawing/2014/main" id="{51B1DB86-6CD3-4885-9C02-CE72A5243FA8}"/>
              </a:ext>
            </a:extLst>
          </p:cNvPr>
          <p:cNvSpPr/>
          <p:nvPr/>
        </p:nvSpPr>
        <p:spPr>
          <a:xfrm>
            <a:off x="3657600" y="3771900"/>
            <a:ext cx="1295400" cy="1249363"/>
          </a:xfrm>
          <a:prstGeom prst="leftArrow">
            <a:avLst/>
          </a:prstGeom>
          <a:solidFill>
            <a:srgbClr val="FF9933"/>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700" i="1" dirty="0">
                <a:solidFill>
                  <a:schemeClr val="tx1"/>
                </a:solidFill>
              </a:rPr>
              <a:t>is about</a:t>
            </a:r>
          </a:p>
        </p:txBody>
      </p:sp>
    </p:spTree>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Title 1">
            <a:extLst>
              <a:ext uri="{FF2B5EF4-FFF2-40B4-BE49-F238E27FC236}">
                <a16:creationId xmlns:a16="http://schemas.microsoft.com/office/drawing/2014/main" id="{E37818B2-9901-436C-BED2-DF392B09E598}"/>
              </a:ext>
            </a:extLst>
          </p:cNvPr>
          <p:cNvSpPr>
            <a:spLocks noGrp="1"/>
          </p:cNvSpPr>
          <p:nvPr>
            <p:ph type="title"/>
          </p:nvPr>
        </p:nvSpPr>
        <p:spPr>
          <a:xfrm>
            <a:off x="457200" y="0"/>
            <a:ext cx="8229600" cy="639763"/>
          </a:xfrm>
        </p:spPr>
        <p:txBody>
          <a:bodyPr/>
          <a:lstStyle/>
          <a:p>
            <a:r>
              <a:rPr lang="en-US" altLang="en-US"/>
              <a:t>A list of ontologies using IAO</a:t>
            </a:r>
          </a:p>
        </p:txBody>
      </p:sp>
      <p:graphicFrame>
        <p:nvGraphicFramePr>
          <p:cNvPr id="4" name="Content Placeholder 3">
            <a:extLst>
              <a:ext uri="{FF2B5EF4-FFF2-40B4-BE49-F238E27FC236}">
                <a16:creationId xmlns:a16="http://schemas.microsoft.com/office/drawing/2014/main" id="{6E3B266C-B5C3-4936-AD24-6ED6D2EE1CC4}"/>
              </a:ext>
            </a:extLst>
          </p:cNvPr>
          <p:cNvGraphicFramePr>
            <a:graphicFrameLocks noGrp="1"/>
          </p:cNvGraphicFramePr>
          <p:nvPr>
            <p:ph idx="1"/>
          </p:nvPr>
        </p:nvGraphicFramePr>
        <p:xfrm>
          <a:off x="0" y="762000"/>
          <a:ext cx="9140825" cy="6188075"/>
        </p:xfrm>
        <a:graphic>
          <a:graphicData uri="http://schemas.openxmlformats.org/drawingml/2006/table">
            <a:tbl>
              <a:tblPr firstRow="1" bandRow="1">
                <a:tableStyleId>{5C22544A-7EE6-4342-B048-85BDC9FD1C3A}</a:tableStyleId>
              </a:tblPr>
              <a:tblGrid>
                <a:gridCol w="4570413">
                  <a:extLst>
                    <a:ext uri="{9D8B030D-6E8A-4147-A177-3AD203B41FA5}">
                      <a16:colId xmlns:a16="http://schemas.microsoft.com/office/drawing/2014/main" val="20000"/>
                    </a:ext>
                  </a:extLst>
                </a:gridCol>
                <a:gridCol w="4570413">
                  <a:extLst>
                    <a:ext uri="{9D8B030D-6E8A-4147-A177-3AD203B41FA5}">
                      <a16:colId xmlns:a16="http://schemas.microsoft.com/office/drawing/2014/main" val="20001"/>
                    </a:ext>
                  </a:extLst>
                </a:gridCol>
              </a:tblGrid>
              <a:tr h="6188075">
                <a:tc>
                  <a:txBody>
                    <a:bodyPr/>
                    <a:lstStyle/>
                    <a:p>
                      <a:r>
                        <a:rPr lang="en-US" sz="2000" b="0" dirty="0"/>
                        <a:t>Adverse Event Reporting Ontology (AERO)</a:t>
                      </a:r>
                    </a:p>
                    <a:p>
                      <a:r>
                        <a:rPr lang="en-US" sz="2000" b="0" dirty="0"/>
                        <a:t>Bioinformatics Web Service Ontology</a:t>
                      </a:r>
                    </a:p>
                    <a:p>
                      <a:r>
                        <a:rPr lang="en-US" sz="2000" b="0" dirty="0"/>
                        <a:t>Biological Collections Ontology (BCO)</a:t>
                      </a:r>
                    </a:p>
                    <a:p>
                      <a:r>
                        <a:rPr lang="en-US" sz="2000" b="0" dirty="0"/>
                        <a:t>Chemical Methods Ontology (CHMO)</a:t>
                      </a:r>
                    </a:p>
                    <a:p>
                      <a:r>
                        <a:rPr lang="en-US" sz="2000" b="0" dirty="0"/>
                        <a:t>Cognitive Paradigm Ontology (COGPO)</a:t>
                      </a:r>
                    </a:p>
                    <a:p>
                      <a:r>
                        <a:rPr lang="en-US" sz="2000" b="0" dirty="0"/>
                        <a:t>Comparative Data Analysis Ontology Computational Neuroscience Ontology</a:t>
                      </a:r>
                    </a:p>
                    <a:p>
                      <a:r>
                        <a:rPr lang="en-US" sz="2000" b="0" dirty="0"/>
                        <a:t>Core Clinical Protocol Ontology (C2PO)</a:t>
                      </a:r>
                    </a:p>
                    <a:p>
                      <a:r>
                        <a:rPr lang="en-US" sz="2000" b="0" dirty="0"/>
                        <a:t>Document Act Ontology</a:t>
                      </a:r>
                    </a:p>
                    <a:p>
                      <a:r>
                        <a:rPr lang="en-US" sz="2000" b="0" dirty="0"/>
                        <a:t>Eagle-I Research Resource Ontology (ERO)</a:t>
                      </a:r>
                    </a:p>
                    <a:p>
                      <a:r>
                        <a:rPr lang="en-US" sz="2000" b="0" dirty="0"/>
                        <a:t>The Email Ontology</a:t>
                      </a:r>
                    </a:p>
                    <a:p>
                      <a:r>
                        <a:rPr lang="en-US" sz="2000" b="0" dirty="0"/>
                        <a:t>Emotion Ontology (MFOEM)</a:t>
                      </a:r>
                    </a:p>
                    <a:p>
                      <a:r>
                        <a:rPr lang="en-US" sz="2000" b="0" dirty="0"/>
                        <a:t>Experimental Factor Ontology (EFO)</a:t>
                      </a:r>
                    </a:p>
                    <a:p>
                      <a:r>
                        <a:rPr lang="en-US" sz="2000" b="0" dirty="0"/>
                        <a:t>Exposé Ontology</a:t>
                      </a:r>
                    </a:p>
                    <a:p>
                      <a:r>
                        <a:rPr lang="en-US" sz="2000" b="0" dirty="0"/>
                        <a:t>IAO-Intel</a:t>
                      </a:r>
                    </a:p>
                    <a:p>
                      <a:r>
                        <a:rPr lang="en-US" sz="2000" b="0" dirty="0"/>
                        <a:t>Infectious Disease Ontology (IDO)</a:t>
                      </a:r>
                    </a:p>
                    <a:p>
                      <a:r>
                        <a:rPr lang="en-US" sz="2000" b="0" dirty="0"/>
                        <a:t>Influenza Research Database (IRD)</a:t>
                      </a:r>
                    </a:p>
                    <a:p>
                      <a:r>
                        <a:rPr lang="en-US" sz="2000" b="0" dirty="0"/>
                        <a:t>Information Entity Ontology</a:t>
                      </a:r>
                    </a:p>
                    <a:p>
                      <a:r>
                        <a:rPr lang="en-US" sz="2000" b="0" dirty="0"/>
                        <a:t>Mental Functioning Ontology (MF)</a:t>
                      </a:r>
                    </a:p>
                  </a:txBody>
                  <a:tcPr marL="91435" marR="91435" marT="45725" marB="45725"/>
                </a:tc>
                <a:tc>
                  <a:txBody>
                    <a:bodyPr/>
                    <a:lstStyle/>
                    <a:p>
                      <a:r>
                        <a:rPr lang="en-US" sz="2000" b="0" dirty="0"/>
                        <a:t>Ontology for Biomedical Investigations</a:t>
                      </a:r>
                    </a:p>
                    <a:p>
                      <a:r>
                        <a:rPr lang="en-US" sz="2000" b="0" dirty="0"/>
                        <a:t>Ontology for Drug Discovery Investigations Ontology for General Medical Science (OGMS)</a:t>
                      </a:r>
                    </a:p>
                    <a:p>
                      <a:r>
                        <a:rPr lang="en-US" sz="2000" b="0" dirty="0"/>
                        <a:t>Ontology for Newborn Screening Follow-up and Translational Research (ONSTR)</a:t>
                      </a:r>
                    </a:p>
                    <a:p>
                      <a:r>
                        <a:rPr lang="en-US" sz="2000" b="0" dirty="0"/>
                        <a:t>Ontology of Clinical Research (OCRE)</a:t>
                      </a:r>
                    </a:p>
                    <a:p>
                      <a:r>
                        <a:rPr lang="en-US" sz="2000" b="0" dirty="0"/>
                        <a:t>Ontology of Data Mining (</a:t>
                      </a:r>
                      <a:r>
                        <a:rPr lang="en-US" sz="2000" b="0" dirty="0" err="1"/>
                        <a:t>OntoDM</a:t>
                      </a:r>
                      <a:r>
                        <a:rPr lang="en-US" sz="2000" b="0" dirty="0"/>
                        <a:t>) Ontology of Medically Related Social Entities (OMRSE)</a:t>
                      </a:r>
                    </a:p>
                    <a:p>
                      <a:r>
                        <a:rPr lang="en-US" sz="2000" b="0" dirty="0"/>
                        <a:t>Ontology of Vaccine Adverse Events Oral Health and Disease Ontology (OHDO)</a:t>
                      </a:r>
                    </a:p>
                    <a:p>
                      <a:r>
                        <a:rPr lang="en-US" sz="2000" b="0" dirty="0"/>
                        <a:t>Population and Community Ontology</a:t>
                      </a:r>
                    </a:p>
                    <a:p>
                      <a:r>
                        <a:rPr lang="en-US" sz="2000" b="0" dirty="0"/>
                        <a:t>Proper Name Ontology</a:t>
                      </a:r>
                    </a:p>
                    <a:p>
                      <a:r>
                        <a:rPr lang="en-US" sz="2000" b="0" dirty="0" err="1"/>
                        <a:t>Semanticscience</a:t>
                      </a:r>
                      <a:r>
                        <a:rPr lang="en-US" sz="2000" b="0" dirty="0"/>
                        <a:t> Integrated Ontology</a:t>
                      </a:r>
                    </a:p>
                    <a:p>
                      <a:r>
                        <a:rPr lang="en-US" sz="2000" b="0" dirty="0"/>
                        <a:t>Software Ontology (SWO)</a:t>
                      </a:r>
                    </a:p>
                    <a:p>
                      <a:r>
                        <a:rPr lang="en-US" sz="2000" b="0" dirty="0"/>
                        <a:t>Translational Medicine Ontology (TMO)</a:t>
                      </a:r>
                    </a:p>
                    <a:p>
                      <a:r>
                        <a:rPr lang="en-US" sz="2000" b="0" dirty="0"/>
                        <a:t>Twitter Ontology</a:t>
                      </a:r>
                    </a:p>
                    <a:p>
                      <a:r>
                        <a:rPr lang="en-US" sz="2000" b="0" dirty="0"/>
                        <a:t>Vaccine Ontology (VO)</a:t>
                      </a:r>
                    </a:p>
                    <a:p>
                      <a:endParaRPr lang="en-US" sz="2000" b="0" dirty="0"/>
                    </a:p>
                  </a:txBody>
                  <a:tcPr marL="91435" marR="91435" marT="45725" marB="45725"/>
                </a:tc>
                <a:extLst>
                  <a:ext uri="{0D108BD9-81ED-4DB2-BD59-A6C34878D82A}">
                    <a16:rowId xmlns:a16="http://schemas.microsoft.com/office/drawing/2014/main" val="10000"/>
                  </a:ext>
                </a:extLst>
              </a:tr>
            </a:tbl>
          </a:graphicData>
        </a:graphic>
      </p:graphicFrame>
      <p:sp>
        <p:nvSpPr>
          <p:cNvPr id="400395" name="Slide Number Placeholder 2">
            <a:extLst>
              <a:ext uri="{FF2B5EF4-FFF2-40B4-BE49-F238E27FC236}">
                <a16:creationId xmlns:a16="http://schemas.microsoft.com/office/drawing/2014/main" id="{875DC1AA-6542-4C18-BA78-8497803DA12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4DA5E6E-52FC-4AC9-B19B-7D301F2F0A04}" type="slidenum">
              <a:rPr lang="en-US" altLang="en-US" sz="1200" smtClean="0">
                <a:solidFill>
                  <a:srgbClr val="898989"/>
                </a:solidFill>
                <a:latin typeface="Arial" panose="020B0604020202020204" pitchFamily="34" charset="0"/>
                <a:cs typeface="Arial" panose="020B0604020202020204" pitchFamily="34" charset="0"/>
              </a:rPr>
              <a:pPr>
                <a:spcBef>
                  <a:spcPct val="0"/>
                </a:spcBef>
                <a:buFontTx/>
                <a:buNone/>
              </a:pPr>
              <a:t>172</a:t>
            </a:fld>
            <a:endParaRPr lang="en-US" altLang="en-US" sz="1200">
              <a:solidFill>
                <a:srgbClr val="898989"/>
              </a:solidFill>
              <a:latin typeface="Arial" panose="020B0604020202020204" pitchFamily="34" charset="0"/>
              <a:cs typeface="Arial" panose="020B0604020202020204" pitchFamily="34" charset="0"/>
            </a:endParaRPr>
          </a:p>
        </p:txBody>
      </p:sp>
    </p:spTree>
  </p:cSld>
  <p:clrMapOvr>
    <a:masterClrMapping/>
  </p:clrMapOvr>
  <p:transition spd="slow"/>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Title 1">
            <a:extLst>
              <a:ext uri="{FF2B5EF4-FFF2-40B4-BE49-F238E27FC236}">
                <a16:creationId xmlns:a16="http://schemas.microsoft.com/office/drawing/2014/main" id="{437240C5-DB20-483A-A9C8-59FAC378AF96}"/>
              </a:ext>
            </a:extLst>
          </p:cNvPr>
          <p:cNvSpPr>
            <a:spLocks noGrp="1"/>
          </p:cNvSpPr>
          <p:nvPr>
            <p:ph type="title"/>
          </p:nvPr>
        </p:nvSpPr>
        <p:spPr/>
        <p:txBody>
          <a:bodyPr/>
          <a:lstStyle/>
          <a:p>
            <a:pPr eaLnBrk="1" hangingPunct="1"/>
            <a:r>
              <a:rPr lang="en-US" altLang="en-US"/>
              <a:t>Extending OBI to Vital Signs Data</a:t>
            </a:r>
          </a:p>
        </p:txBody>
      </p:sp>
      <p:sp>
        <p:nvSpPr>
          <p:cNvPr id="401411" name="Content Placeholder 2">
            <a:extLst>
              <a:ext uri="{FF2B5EF4-FFF2-40B4-BE49-F238E27FC236}">
                <a16:creationId xmlns:a16="http://schemas.microsoft.com/office/drawing/2014/main" id="{89880528-88F8-4189-A0CC-A6655D35CBBE}"/>
              </a:ext>
            </a:extLst>
          </p:cNvPr>
          <p:cNvSpPr>
            <a:spLocks noGrp="1"/>
          </p:cNvSpPr>
          <p:nvPr>
            <p:ph idx="1"/>
          </p:nvPr>
        </p:nvSpPr>
        <p:spPr/>
        <p:txBody>
          <a:bodyPr/>
          <a:lstStyle/>
          <a:p>
            <a:pPr eaLnBrk="1" hangingPunct="1"/>
            <a:r>
              <a:rPr lang="en-US" altLang="en-US"/>
              <a:t>Continuous Data </a:t>
            </a:r>
            <a:r>
              <a:rPr lang="en-US" altLang="en-US">
                <a:sym typeface="Wingdings" panose="05000000000000000000" pitchFamily="2" charset="2"/>
              </a:rPr>
              <a:t> </a:t>
            </a:r>
          </a:p>
          <a:p>
            <a:pPr lvl="1" eaLnBrk="1" hangingPunct="1"/>
            <a:r>
              <a:rPr lang="en-US" altLang="en-US">
                <a:sym typeface="Wingdings" panose="05000000000000000000" pitchFamily="2" charset="2"/>
              </a:rPr>
              <a:t>Much (much, much, much) more data</a:t>
            </a:r>
          </a:p>
          <a:p>
            <a:pPr lvl="1" eaLnBrk="1" hangingPunct="1"/>
            <a:r>
              <a:rPr lang="en-US" altLang="en-US">
                <a:sym typeface="Wingdings" panose="05000000000000000000" pitchFamily="2" charset="2"/>
              </a:rPr>
              <a:t>Collected in different activity contexts  (less controlled than a clinical setting).</a:t>
            </a:r>
          </a:p>
          <a:p>
            <a:pPr eaLnBrk="1" hangingPunct="1"/>
            <a:r>
              <a:rPr lang="en-US" altLang="en-US">
                <a:sym typeface="Wingdings" panose="05000000000000000000" pitchFamily="2" charset="2"/>
              </a:rPr>
              <a:t>Data heterogeneity: </a:t>
            </a:r>
          </a:p>
          <a:p>
            <a:pPr lvl="1" eaLnBrk="1" hangingPunct="1"/>
            <a:r>
              <a:rPr lang="en-US" altLang="en-US">
                <a:sym typeface="Wingdings" panose="05000000000000000000" pitchFamily="2" charset="2"/>
              </a:rPr>
              <a:t>Collected by different devices/sensors</a:t>
            </a:r>
          </a:p>
          <a:p>
            <a:pPr lvl="1" eaLnBrk="1" hangingPunct="1"/>
            <a:r>
              <a:rPr lang="en-US" altLang="en-US">
                <a:sym typeface="Wingdings" panose="05000000000000000000" pitchFamily="2" charset="2"/>
              </a:rPr>
              <a:t>Stored in different formats</a:t>
            </a:r>
          </a:p>
          <a:p>
            <a:pPr lvl="1" eaLnBrk="1" hangingPunct="1"/>
            <a:r>
              <a:rPr lang="en-US" altLang="en-US">
                <a:sym typeface="Wingdings" panose="05000000000000000000" pitchFamily="2" charset="2"/>
              </a:rPr>
              <a:t>Collected for different purposes</a:t>
            </a:r>
          </a:p>
          <a:p>
            <a:pPr eaLnBrk="1" hangingPunct="1">
              <a:buFont typeface="Arial" panose="020B0604020202020204" pitchFamily="34" charset="0"/>
              <a:buNone/>
            </a:pPr>
            <a:endParaRPr lang="en-US" altLang="en-US">
              <a:sym typeface="Wingdings" panose="05000000000000000000" pitchFamily="2" charset="2"/>
            </a:endParaRPr>
          </a:p>
          <a:p>
            <a:pPr lvl="1" eaLnBrk="1" hangingPunct="1">
              <a:buFont typeface="Arial" panose="020B0604020202020204" pitchFamily="34" charset="0"/>
              <a:buNone/>
            </a:pPr>
            <a:endParaRPr lang="en-US" altLang="en-US">
              <a:sym typeface="Wingdings" panose="05000000000000000000" pitchFamily="2" charset="2"/>
            </a:endParaRPr>
          </a:p>
          <a:p>
            <a:pPr eaLnBrk="1" hangingPunct="1"/>
            <a:endParaRPr lang="en-US" altLang="en-US">
              <a:sym typeface="Wingdings" panose="05000000000000000000" pitchFamily="2" charset="2"/>
            </a:endParaRPr>
          </a:p>
          <a:p>
            <a:pPr eaLnBrk="1" hangingPunct="1"/>
            <a:endParaRPr lang="en-US" altLang="en-US"/>
          </a:p>
          <a:p>
            <a:pPr eaLnBrk="1" hangingPunct="1"/>
            <a:endParaRPr lang="en-US" altLang="en-US"/>
          </a:p>
        </p:txBody>
      </p:sp>
      <p:sp>
        <p:nvSpPr>
          <p:cNvPr id="401412" name="Slide Number Placeholder 4">
            <a:extLst>
              <a:ext uri="{FF2B5EF4-FFF2-40B4-BE49-F238E27FC236}">
                <a16:creationId xmlns:a16="http://schemas.microsoft.com/office/drawing/2014/main" id="{4DFC700E-3772-4858-BF13-CF7C96A01D0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456807B9-66F9-43B0-8BB4-D933A5F840BB}" type="slidenum">
              <a:rPr lang="en-US" altLang="en-US" sz="1200" smtClean="0">
                <a:solidFill>
                  <a:srgbClr val="898989"/>
                </a:solidFill>
              </a:rPr>
              <a:pPr eaLnBrk="1" hangingPunct="1">
                <a:spcBef>
                  <a:spcPct val="0"/>
                </a:spcBef>
                <a:buFontTx/>
                <a:buNone/>
              </a:pPr>
              <a:t>173</a:t>
            </a:fld>
            <a:endParaRPr lang="en-US" altLang="en-US" sz="1200">
              <a:solidFill>
                <a:srgbClr val="898989"/>
              </a:solidFill>
            </a:endParaRPr>
          </a:p>
        </p:txBody>
      </p:sp>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Title 1">
            <a:extLst>
              <a:ext uri="{FF2B5EF4-FFF2-40B4-BE49-F238E27FC236}">
                <a16:creationId xmlns:a16="http://schemas.microsoft.com/office/drawing/2014/main" id="{3D2F5F89-367E-4480-8A1A-C466D0627A61}"/>
              </a:ext>
            </a:extLst>
          </p:cNvPr>
          <p:cNvSpPr>
            <a:spLocks noGrp="1"/>
          </p:cNvSpPr>
          <p:nvPr>
            <p:ph type="title"/>
          </p:nvPr>
        </p:nvSpPr>
        <p:spPr>
          <a:xfrm>
            <a:off x="457200" y="0"/>
            <a:ext cx="8229600" cy="1143000"/>
          </a:xfrm>
        </p:spPr>
        <p:txBody>
          <a:bodyPr/>
          <a:lstStyle/>
          <a:p>
            <a:r>
              <a:rPr lang="en-US" altLang="en-US"/>
              <a:t>Vital Signs</a:t>
            </a:r>
          </a:p>
        </p:txBody>
      </p:sp>
      <p:sp>
        <p:nvSpPr>
          <p:cNvPr id="402435" name="Content Placeholder 2">
            <a:extLst>
              <a:ext uri="{FF2B5EF4-FFF2-40B4-BE49-F238E27FC236}">
                <a16:creationId xmlns:a16="http://schemas.microsoft.com/office/drawing/2014/main" id="{650FECEC-CEAA-4EBA-8C0F-BC96A517CEFC}"/>
              </a:ext>
            </a:extLst>
          </p:cNvPr>
          <p:cNvSpPr>
            <a:spLocks noGrp="1"/>
          </p:cNvSpPr>
          <p:nvPr>
            <p:ph idx="1"/>
          </p:nvPr>
        </p:nvSpPr>
        <p:spPr>
          <a:xfrm>
            <a:off x="457200" y="1066800"/>
            <a:ext cx="8229600" cy="4525963"/>
          </a:xfrm>
        </p:spPr>
        <p:txBody>
          <a:bodyPr/>
          <a:lstStyle/>
          <a:p>
            <a:r>
              <a:rPr lang="en-US" altLang="en-US" sz="2800"/>
              <a:t>ogms:vital sign</a:t>
            </a:r>
          </a:p>
          <a:p>
            <a:pPr lvl="1"/>
            <a:r>
              <a:rPr lang="en-US" altLang="en-US" sz="2400"/>
              <a:t>Blood Pressure, Body Temperature, Heart Rate, Respiration Rate</a:t>
            </a:r>
          </a:p>
          <a:p>
            <a:r>
              <a:rPr lang="en-US" altLang="en-US" sz="2800"/>
              <a:t>obi:measurement datum (part_of ogms:clinical finding)</a:t>
            </a:r>
          </a:p>
          <a:p>
            <a:pPr lvl="1"/>
            <a:r>
              <a:rPr lang="en-US" altLang="en-US" sz="2400"/>
              <a:t>E.g., : body temperature measurement datum 98.6 deg F</a:t>
            </a:r>
          </a:p>
          <a:p>
            <a:r>
              <a:rPr lang="en-US" altLang="en-US" sz="2800"/>
              <a:t>obi:planned process</a:t>
            </a:r>
          </a:p>
          <a:p>
            <a:pPr lvl="1"/>
            <a:r>
              <a:rPr lang="en-US" altLang="en-US" sz="2400"/>
              <a:t>E.g., oral thermometry process </a:t>
            </a:r>
          </a:p>
          <a:p>
            <a:r>
              <a:rPr lang="en-US" altLang="en-US" sz="2800"/>
              <a:t>obi:measurement device</a:t>
            </a:r>
          </a:p>
          <a:p>
            <a:pPr lvl="1"/>
            <a:r>
              <a:rPr lang="en-US" altLang="en-US" sz="2400"/>
              <a:t>E.g., thermometer</a:t>
            </a:r>
          </a:p>
          <a:p>
            <a:r>
              <a:rPr lang="en-US" altLang="en-US" sz="2800"/>
              <a:t>fma:anatomical entity</a:t>
            </a:r>
          </a:p>
          <a:p>
            <a:pPr lvl="1"/>
            <a:r>
              <a:rPr lang="en-US" altLang="en-US" sz="2400"/>
              <a:t>E.g., pulse sites</a:t>
            </a:r>
          </a:p>
          <a:p>
            <a:endParaRPr lang="en-US" altLang="en-US" sz="2400"/>
          </a:p>
        </p:txBody>
      </p:sp>
      <p:sp>
        <p:nvSpPr>
          <p:cNvPr id="402436" name="Slide Number Placeholder 4">
            <a:extLst>
              <a:ext uri="{FF2B5EF4-FFF2-40B4-BE49-F238E27FC236}">
                <a16:creationId xmlns:a16="http://schemas.microsoft.com/office/drawing/2014/main" id="{C018BA7D-9291-4AA8-B993-B80D6EB38C9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1FC966E1-D0F4-4124-89F7-E814B4AC25AA}" type="slidenum">
              <a:rPr lang="en-US" altLang="en-US" sz="1200" smtClean="0">
                <a:solidFill>
                  <a:srgbClr val="898989"/>
                </a:solidFill>
              </a:rPr>
              <a:pPr eaLnBrk="1" hangingPunct="1">
                <a:spcBef>
                  <a:spcPct val="0"/>
                </a:spcBef>
                <a:buFontTx/>
                <a:buNone/>
              </a:pPr>
              <a:t>174</a:t>
            </a:fld>
            <a:endParaRPr lang="en-US" altLang="en-US" sz="1200">
              <a:solidFill>
                <a:srgbClr val="898989"/>
              </a:solidFill>
            </a:endParaRPr>
          </a:p>
        </p:txBody>
      </p:sp>
    </p:spTree>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Title 1">
            <a:extLst>
              <a:ext uri="{FF2B5EF4-FFF2-40B4-BE49-F238E27FC236}">
                <a16:creationId xmlns:a16="http://schemas.microsoft.com/office/drawing/2014/main" id="{65FF2B5D-21A3-4365-972B-A564245C574B}"/>
              </a:ext>
            </a:extLst>
          </p:cNvPr>
          <p:cNvSpPr>
            <a:spLocks noGrp="1"/>
          </p:cNvSpPr>
          <p:nvPr>
            <p:ph type="title"/>
          </p:nvPr>
        </p:nvSpPr>
        <p:spPr/>
        <p:txBody>
          <a:bodyPr/>
          <a:lstStyle/>
          <a:p>
            <a:pPr eaLnBrk="1" hangingPunct="1"/>
            <a:r>
              <a:rPr lang="en-US" altLang="en-US"/>
              <a:t>A Particular Disease Course</a:t>
            </a:r>
          </a:p>
        </p:txBody>
      </p:sp>
      <p:sp>
        <p:nvSpPr>
          <p:cNvPr id="403459" name="Content Placeholder 2">
            <a:extLst>
              <a:ext uri="{FF2B5EF4-FFF2-40B4-BE49-F238E27FC236}">
                <a16:creationId xmlns:a16="http://schemas.microsoft.com/office/drawing/2014/main" id="{DE28FBD3-43F2-4AEC-AD88-A7816AE1D6CB}"/>
              </a:ext>
            </a:extLst>
          </p:cNvPr>
          <p:cNvSpPr>
            <a:spLocks noGrp="1"/>
          </p:cNvSpPr>
          <p:nvPr>
            <p:ph idx="1"/>
          </p:nvPr>
        </p:nvSpPr>
        <p:spPr>
          <a:xfrm>
            <a:off x="457200" y="1600200"/>
            <a:ext cx="8229600" cy="3733800"/>
          </a:xfrm>
        </p:spPr>
        <p:txBody>
          <a:bodyPr/>
          <a:lstStyle/>
          <a:p>
            <a:pPr eaLnBrk="1" hangingPunct="1"/>
            <a:r>
              <a:rPr lang="en-US" altLang="en-US" sz="2800"/>
              <a:t>T0: John Doe acquires a </a:t>
            </a:r>
            <a:r>
              <a:rPr lang="en-US" altLang="en-US" sz="2800" b="1"/>
              <a:t>MRSA</a:t>
            </a:r>
            <a:r>
              <a:rPr lang="en-US" altLang="en-US" sz="2800"/>
              <a:t> </a:t>
            </a:r>
            <a:r>
              <a:rPr lang="en-US" altLang="en-US" sz="2800" b="1"/>
              <a:t>bacteremia</a:t>
            </a:r>
            <a:r>
              <a:rPr lang="en-US" altLang="en-US" sz="2800"/>
              <a:t> </a:t>
            </a:r>
            <a:r>
              <a:rPr lang="en-US" altLang="en-US" sz="2800" b="1"/>
              <a:t>infection</a:t>
            </a:r>
            <a:r>
              <a:rPr lang="en-US" altLang="en-US" sz="2800"/>
              <a:t> via a </a:t>
            </a:r>
            <a:r>
              <a:rPr lang="en-US" altLang="en-US" sz="2800" b="1"/>
              <a:t>cut on his arm</a:t>
            </a:r>
            <a:r>
              <a:rPr lang="en-US" altLang="en-US" sz="2800"/>
              <a:t>.</a:t>
            </a:r>
          </a:p>
          <a:p>
            <a:pPr eaLnBrk="1" hangingPunct="1"/>
            <a:r>
              <a:rPr lang="en-US" altLang="en-US" sz="2800"/>
              <a:t>T1: He begins to experience </a:t>
            </a:r>
            <a:r>
              <a:rPr lang="en-US" altLang="en-US" sz="2800" b="1"/>
              <a:t>fatigue</a:t>
            </a:r>
            <a:r>
              <a:rPr lang="en-US" altLang="en-US" sz="2800"/>
              <a:t> and </a:t>
            </a:r>
            <a:r>
              <a:rPr lang="en-US" altLang="en-US" sz="2800" b="1"/>
              <a:t>shortness of breath</a:t>
            </a:r>
            <a:r>
              <a:rPr lang="en-US" altLang="en-US" sz="2800"/>
              <a:t> and notices a growing </a:t>
            </a:r>
            <a:r>
              <a:rPr lang="en-US" altLang="en-US" sz="2800" b="1"/>
              <a:t>rash</a:t>
            </a:r>
            <a:r>
              <a:rPr lang="en-US" altLang="en-US" sz="2800"/>
              <a:t> on his arm.</a:t>
            </a:r>
          </a:p>
          <a:p>
            <a:pPr eaLnBrk="1" hangingPunct="1"/>
            <a:r>
              <a:rPr lang="en-US" altLang="en-US" sz="2800"/>
              <a:t>T2: A </a:t>
            </a:r>
            <a:r>
              <a:rPr lang="en-US" altLang="en-US" sz="2800" b="1"/>
              <a:t>clinician</a:t>
            </a:r>
            <a:r>
              <a:rPr lang="en-US" altLang="en-US" sz="2800"/>
              <a:t> </a:t>
            </a:r>
            <a:r>
              <a:rPr lang="en-US" altLang="en-US" sz="2800" b="1"/>
              <a:t>diagnoses</a:t>
            </a:r>
            <a:r>
              <a:rPr lang="en-US" altLang="en-US" sz="2800"/>
              <a:t> John with a </a:t>
            </a:r>
            <a:r>
              <a:rPr lang="en-US" altLang="en-US" sz="2800" b="1"/>
              <a:t>staph infection</a:t>
            </a:r>
            <a:r>
              <a:rPr lang="en-US" altLang="en-US" sz="2800"/>
              <a:t> and orders some </a:t>
            </a:r>
            <a:r>
              <a:rPr lang="en-US" altLang="en-US" sz="2800" b="1"/>
              <a:t>blood tests</a:t>
            </a:r>
            <a:r>
              <a:rPr lang="en-US" altLang="en-US" sz="2800"/>
              <a:t>. </a:t>
            </a:r>
          </a:p>
          <a:p>
            <a:pPr eaLnBrk="1" hangingPunct="1"/>
            <a:r>
              <a:rPr lang="en-US" altLang="en-US" sz="2800"/>
              <a:t>T3: The </a:t>
            </a:r>
            <a:r>
              <a:rPr lang="en-US" altLang="en-US" sz="2800" b="1"/>
              <a:t>blood tests </a:t>
            </a:r>
            <a:r>
              <a:rPr lang="en-US" altLang="en-US" sz="2800"/>
              <a:t>indicate a </a:t>
            </a:r>
            <a:r>
              <a:rPr lang="en-US" altLang="en-US" sz="2800" b="1"/>
              <a:t>MRSA bacteremia</a:t>
            </a:r>
            <a:r>
              <a:rPr lang="en-US" altLang="en-US" sz="2800"/>
              <a:t>, and John is prescribed </a:t>
            </a:r>
            <a:r>
              <a:rPr lang="en-US" altLang="en-US" sz="2800" b="1"/>
              <a:t>vancomycin</a:t>
            </a:r>
            <a:r>
              <a:rPr lang="en-US" altLang="en-US" sz="2800"/>
              <a:t>.</a:t>
            </a:r>
          </a:p>
          <a:p>
            <a:pPr eaLnBrk="1" hangingPunct="1">
              <a:buFont typeface="Arial" panose="020B0604020202020204" pitchFamily="34" charset="0"/>
              <a:buNone/>
            </a:pPr>
            <a:endParaRPr lang="en-US" altLang="en-US"/>
          </a:p>
        </p:txBody>
      </p:sp>
      <p:sp>
        <p:nvSpPr>
          <p:cNvPr id="403460" name="Slide Number Placeholder 4">
            <a:extLst>
              <a:ext uri="{FF2B5EF4-FFF2-40B4-BE49-F238E27FC236}">
                <a16:creationId xmlns:a16="http://schemas.microsoft.com/office/drawing/2014/main" id="{2834AFA8-0091-4176-8F3C-9384755E336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23B4F713-3BE1-481C-97AB-CF568CC8D1A1}" type="slidenum">
              <a:rPr lang="en-US" altLang="en-US" sz="1200" smtClean="0">
                <a:solidFill>
                  <a:srgbClr val="898989"/>
                </a:solidFill>
              </a:rPr>
              <a:pPr eaLnBrk="1" hangingPunct="1">
                <a:spcBef>
                  <a:spcPct val="0"/>
                </a:spcBef>
                <a:buFontTx/>
                <a:buNone/>
              </a:pPr>
              <a:t>175</a:t>
            </a:fld>
            <a:endParaRPr lang="en-US" altLang="en-US" sz="1200">
              <a:solidFill>
                <a:srgbClr val="898989"/>
              </a:solidFill>
            </a:endParaRPr>
          </a:p>
        </p:txBody>
      </p:sp>
    </p:spTree>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Title 1">
            <a:extLst>
              <a:ext uri="{FF2B5EF4-FFF2-40B4-BE49-F238E27FC236}">
                <a16:creationId xmlns:a16="http://schemas.microsoft.com/office/drawing/2014/main" id="{76517A3B-A6DE-4AC1-9552-EE2CDD5E9101}"/>
              </a:ext>
            </a:extLst>
          </p:cNvPr>
          <p:cNvSpPr>
            <a:spLocks noGrp="1"/>
          </p:cNvSpPr>
          <p:nvPr>
            <p:ph type="title"/>
          </p:nvPr>
        </p:nvSpPr>
        <p:spPr/>
        <p:txBody>
          <a:bodyPr/>
          <a:lstStyle/>
          <a:p>
            <a:pPr eaLnBrk="1" hangingPunct="1"/>
            <a:r>
              <a:rPr lang="en-US" altLang="en-US"/>
              <a:t>A Vitals Alarm Model of Sepsis</a:t>
            </a:r>
          </a:p>
        </p:txBody>
      </p:sp>
      <p:graphicFrame>
        <p:nvGraphicFramePr>
          <p:cNvPr id="4" name="Content Placeholder 5">
            <a:extLst>
              <a:ext uri="{FF2B5EF4-FFF2-40B4-BE49-F238E27FC236}">
                <a16:creationId xmlns:a16="http://schemas.microsoft.com/office/drawing/2014/main" id="{F08A0837-3B9D-4EF8-9685-697A51A80514}"/>
              </a:ext>
            </a:extLst>
          </p:cNvPr>
          <p:cNvGraphicFramePr>
            <a:graphicFrameLocks/>
          </p:cNvGraphicFramePr>
          <p:nvPr/>
        </p:nvGraphicFramePr>
        <p:xfrm>
          <a:off x="457200" y="1828800"/>
          <a:ext cx="8229600" cy="41148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70840">
                <a:tc>
                  <a:txBody>
                    <a:bodyPr/>
                    <a:lstStyle/>
                    <a:p>
                      <a:r>
                        <a:rPr lang="en-US" sz="2000" dirty="0"/>
                        <a:t>Vital Sign</a:t>
                      </a:r>
                    </a:p>
                  </a:txBody>
                  <a:tcPr/>
                </a:tc>
                <a:tc>
                  <a:txBody>
                    <a:bodyPr/>
                    <a:lstStyle/>
                    <a:p>
                      <a:r>
                        <a:rPr lang="en-US" sz="2000" dirty="0"/>
                        <a:t>SIRS</a:t>
                      </a:r>
                    </a:p>
                  </a:txBody>
                  <a:tcPr/>
                </a:tc>
                <a:tc>
                  <a:txBody>
                    <a:bodyPr/>
                    <a:lstStyle/>
                    <a:p>
                      <a:r>
                        <a:rPr lang="en-US" sz="2000" dirty="0"/>
                        <a:t>Sepsis</a:t>
                      </a:r>
                    </a:p>
                  </a:txBody>
                  <a:tcPr/>
                </a:tc>
                <a:tc>
                  <a:txBody>
                    <a:bodyPr/>
                    <a:lstStyle/>
                    <a:p>
                      <a:r>
                        <a:rPr lang="en-US" sz="2000" dirty="0"/>
                        <a:t>Severe Sepsis</a:t>
                      </a:r>
                    </a:p>
                  </a:txBody>
                  <a:tcPr/>
                </a:tc>
                <a:tc>
                  <a:txBody>
                    <a:bodyPr/>
                    <a:lstStyle/>
                    <a:p>
                      <a:r>
                        <a:rPr lang="en-US" sz="2000" dirty="0"/>
                        <a:t>Septic Shock</a:t>
                      </a:r>
                    </a:p>
                  </a:txBody>
                  <a:tcPr/>
                </a:tc>
                <a:extLst>
                  <a:ext uri="{0D108BD9-81ED-4DB2-BD59-A6C34878D82A}">
                    <a16:rowId xmlns:a16="http://schemas.microsoft.com/office/drawing/2014/main" val="10000"/>
                  </a:ext>
                </a:extLst>
              </a:tr>
              <a:tr h="370840">
                <a:tc>
                  <a:txBody>
                    <a:bodyPr/>
                    <a:lstStyle/>
                    <a:p>
                      <a:r>
                        <a:rPr lang="en-US" sz="2000" dirty="0"/>
                        <a:t>Temp</a:t>
                      </a:r>
                    </a:p>
                  </a:txBody>
                  <a:tcPr/>
                </a:tc>
                <a:tc>
                  <a:txBody>
                    <a:bodyPr/>
                    <a:lstStyle/>
                    <a:p>
                      <a:r>
                        <a:rPr lang="en-US" sz="2000" dirty="0"/>
                        <a:t>&lt; 97 </a:t>
                      </a:r>
                      <a:r>
                        <a:rPr lang="en-US" sz="2000" dirty="0" err="1"/>
                        <a:t>degF</a:t>
                      </a:r>
                      <a:r>
                        <a:rPr lang="en-US" sz="2000" baseline="0" dirty="0"/>
                        <a:t> or &gt;100 </a:t>
                      </a:r>
                      <a:r>
                        <a:rPr lang="en-US" sz="2000" baseline="0" dirty="0" err="1"/>
                        <a:t>degF</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&lt; 97 </a:t>
                      </a:r>
                      <a:r>
                        <a:rPr lang="en-US" sz="2000" dirty="0" err="1"/>
                        <a:t>degF</a:t>
                      </a:r>
                      <a:r>
                        <a:rPr lang="en-US" sz="2000" baseline="0" dirty="0"/>
                        <a:t> or &gt;100 </a:t>
                      </a:r>
                      <a:r>
                        <a:rPr lang="en-US" sz="2000" baseline="0" dirty="0" err="1"/>
                        <a:t>degF</a:t>
                      </a:r>
                      <a:endParaRPr lang="en-US" sz="2000" dirty="0"/>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&lt; 97 </a:t>
                      </a:r>
                      <a:r>
                        <a:rPr lang="en-US" sz="2000" dirty="0" err="1"/>
                        <a:t>degF</a:t>
                      </a:r>
                      <a:r>
                        <a:rPr lang="en-US" sz="2000" baseline="0" dirty="0"/>
                        <a:t> or &gt;100 </a:t>
                      </a:r>
                      <a:r>
                        <a:rPr lang="en-US" sz="2000" baseline="0" dirty="0" err="1"/>
                        <a:t>degF</a:t>
                      </a:r>
                      <a:endParaRPr lang="en-US" sz="2000" dirty="0"/>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&lt; 97 </a:t>
                      </a:r>
                      <a:r>
                        <a:rPr lang="en-US" sz="2000" dirty="0" err="1"/>
                        <a:t>degF</a:t>
                      </a:r>
                      <a:r>
                        <a:rPr lang="en-US" sz="2000" baseline="0" dirty="0"/>
                        <a:t> or &gt;100 </a:t>
                      </a:r>
                      <a:r>
                        <a:rPr lang="en-US" sz="2000" baseline="0" dirty="0" err="1"/>
                        <a:t>degF</a:t>
                      </a:r>
                      <a:endParaRPr lang="en-US" sz="2000" dirty="0"/>
                    </a:p>
                    <a:p>
                      <a:endParaRPr lang="en-US" sz="2000" dirty="0"/>
                    </a:p>
                  </a:txBody>
                  <a:tcPr/>
                </a:tc>
                <a:extLst>
                  <a:ext uri="{0D108BD9-81ED-4DB2-BD59-A6C34878D82A}">
                    <a16:rowId xmlns:a16="http://schemas.microsoft.com/office/drawing/2014/main" val="10001"/>
                  </a:ext>
                </a:extLst>
              </a:tr>
              <a:tr h="370840">
                <a:tc>
                  <a:txBody>
                    <a:bodyPr/>
                    <a:lstStyle/>
                    <a:p>
                      <a:r>
                        <a:rPr lang="en-US" sz="2000" dirty="0"/>
                        <a:t>HR</a:t>
                      </a:r>
                    </a:p>
                  </a:txBody>
                  <a:tcPr/>
                </a:tc>
                <a:tc>
                  <a:txBody>
                    <a:bodyPr/>
                    <a:lstStyle/>
                    <a:p>
                      <a:r>
                        <a:rPr lang="en-US" sz="2000" dirty="0"/>
                        <a:t>&gt;90bpm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&gt;90bpm</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&gt;90bpm</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&gt;90bpm</a:t>
                      </a:r>
                    </a:p>
                    <a:p>
                      <a:endParaRPr lang="en-US" sz="2000" dirty="0"/>
                    </a:p>
                  </a:txBody>
                  <a:tcPr/>
                </a:tc>
                <a:extLst>
                  <a:ext uri="{0D108BD9-81ED-4DB2-BD59-A6C34878D82A}">
                    <a16:rowId xmlns:a16="http://schemas.microsoft.com/office/drawing/2014/main" val="10002"/>
                  </a:ext>
                </a:extLst>
              </a:tr>
              <a:tr h="370840">
                <a:tc>
                  <a:txBody>
                    <a:bodyPr/>
                    <a:lstStyle/>
                    <a:p>
                      <a:r>
                        <a:rPr lang="en-US" sz="2000" dirty="0" err="1"/>
                        <a:t>Resp</a:t>
                      </a:r>
                      <a:r>
                        <a:rPr lang="en-US" sz="2000" dirty="0"/>
                        <a:t> Rate</a:t>
                      </a:r>
                    </a:p>
                  </a:txBody>
                  <a:tcPr/>
                </a:tc>
                <a:tc>
                  <a:txBody>
                    <a:bodyPr/>
                    <a:lstStyle/>
                    <a:p>
                      <a:r>
                        <a:rPr lang="en-US" sz="2000" dirty="0"/>
                        <a:t>&gt;20 breaths pm</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&gt;20 breaths pm</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&gt;20 breaths pm</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&gt;20 breaths pm</a:t>
                      </a:r>
                    </a:p>
                    <a:p>
                      <a:endParaRPr lang="en-US" sz="2000" dirty="0"/>
                    </a:p>
                  </a:txBody>
                  <a:tcPr/>
                </a:tc>
                <a:extLst>
                  <a:ext uri="{0D108BD9-81ED-4DB2-BD59-A6C34878D82A}">
                    <a16:rowId xmlns:a16="http://schemas.microsoft.com/office/drawing/2014/main" val="10003"/>
                  </a:ext>
                </a:extLst>
              </a:tr>
              <a:tr h="370840">
                <a:tc>
                  <a:txBody>
                    <a:bodyPr/>
                    <a:lstStyle/>
                    <a:p>
                      <a:r>
                        <a:rPr lang="en-US" sz="2000" dirty="0"/>
                        <a:t>BP</a:t>
                      </a:r>
                    </a:p>
                  </a:txBody>
                  <a:tcPr/>
                </a:tc>
                <a:tc>
                  <a:txBody>
                    <a:bodyPr/>
                    <a:lstStyle/>
                    <a:p>
                      <a:endParaRPr lang="en-US" sz="2000"/>
                    </a:p>
                  </a:txBody>
                  <a:tcPr/>
                </a:tc>
                <a:tc>
                  <a:txBody>
                    <a:bodyPr/>
                    <a:lstStyle/>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&lt;90 mmHg(sys)</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&lt;90 mmHg(sys)</a:t>
                      </a:r>
                    </a:p>
                    <a:p>
                      <a:endParaRPr lang="en-US" sz="2000" dirty="0"/>
                    </a:p>
                  </a:txBody>
                  <a:tcPr/>
                </a:tc>
                <a:extLst>
                  <a:ext uri="{0D108BD9-81ED-4DB2-BD59-A6C34878D82A}">
                    <a16:rowId xmlns:a16="http://schemas.microsoft.com/office/drawing/2014/main" val="10004"/>
                  </a:ext>
                </a:extLst>
              </a:tr>
            </a:tbl>
          </a:graphicData>
        </a:graphic>
      </p:graphicFrame>
      <p:sp>
        <p:nvSpPr>
          <p:cNvPr id="404521" name="Slide Number Placeholder 5">
            <a:extLst>
              <a:ext uri="{FF2B5EF4-FFF2-40B4-BE49-F238E27FC236}">
                <a16:creationId xmlns:a16="http://schemas.microsoft.com/office/drawing/2014/main" id="{D73531F1-D1E2-4AC5-B39C-9739571EB1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90C34B7F-C1CD-4EFB-A0D2-D574BFF7C296}" type="slidenum">
              <a:rPr lang="en-US" altLang="en-US" sz="1200" smtClean="0">
                <a:solidFill>
                  <a:srgbClr val="898989"/>
                </a:solidFill>
              </a:rPr>
              <a:pPr eaLnBrk="1" hangingPunct="1">
                <a:spcBef>
                  <a:spcPct val="0"/>
                </a:spcBef>
                <a:buFontTx/>
                <a:buNone/>
              </a:pPr>
              <a:t>176</a:t>
            </a:fld>
            <a:endParaRPr lang="en-US" altLang="en-US" sz="1200">
              <a:solidFill>
                <a:srgbClr val="898989"/>
              </a:solidFill>
            </a:endParaRPr>
          </a:p>
        </p:txBody>
      </p:sp>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Title 1">
            <a:extLst>
              <a:ext uri="{FF2B5EF4-FFF2-40B4-BE49-F238E27FC236}">
                <a16:creationId xmlns:a16="http://schemas.microsoft.com/office/drawing/2014/main" id="{61318C48-6631-447B-AF71-09C530C1BB4D}"/>
              </a:ext>
            </a:extLst>
          </p:cNvPr>
          <p:cNvSpPr>
            <a:spLocks noGrp="1"/>
          </p:cNvSpPr>
          <p:nvPr>
            <p:ph type="title"/>
          </p:nvPr>
        </p:nvSpPr>
        <p:spPr/>
        <p:txBody>
          <a:bodyPr/>
          <a:lstStyle/>
          <a:p>
            <a:pPr eaLnBrk="1" hangingPunct="1"/>
            <a:r>
              <a:rPr lang="en-US" altLang="en-US"/>
              <a:t>Normal Values</a:t>
            </a:r>
          </a:p>
        </p:txBody>
      </p:sp>
      <p:sp>
        <p:nvSpPr>
          <p:cNvPr id="405507" name="Content Placeholder 2">
            <a:extLst>
              <a:ext uri="{FF2B5EF4-FFF2-40B4-BE49-F238E27FC236}">
                <a16:creationId xmlns:a16="http://schemas.microsoft.com/office/drawing/2014/main" id="{82556FE9-A5F8-4926-B83E-38252E9C51D8}"/>
              </a:ext>
            </a:extLst>
          </p:cNvPr>
          <p:cNvSpPr>
            <a:spLocks noGrp="1"/>
          </p:cNvSpPr>
          <p:nvPr>
            <p:ph idx="1"/>
          </p:nvPr>
        </p:nvSpPr>
        <p:spPr/>
        <p:txBody>
          <a:bodyPr/>
          <a:lstStyle/>
          <a:p>
            <a:pPr eaLnBrk="1" hangingPunct="1"/>
            <a:r>
              <a:rPr lang="en-US" altLang="en-US"/>
              <a:t>Textbook “normal” values</a:t>
            </a:r>
          </a:p>
          <a:p>
            <a:pPr lvl="1" eaLnBrk="1" hangingPunct="1"/>
            <a:r>
              <a:rPr lang="en-US" altLang="en-US"/>
              <a:t>BP: 120 mmHg (systolic) / 80 mmHg (diastolic)</a:t>
            </a:r>
          </a:p>
          <a:p>
            <a:pPr lvl="1" eaLnBrk="1" hangingPunct="1"/>
            <a:r>
              <a:rPr lang="en-US" altLang="en-US"/>
              <a:t>HR: 60 bpm at rest</a:t>
            </a:r>
          </a:p>
          <a:p>
            <a:pPr lvl="1" eaLnBrk="1" hangingPunct="1"/>
            <a:r>
              <a:rPr lang="en-US" altLang="en-US"/>
              <a:t>Temp: 98.6 degrees F</a:t>
            </a:r>
          </a:p>
          <a:p>
            <a:pPr eaLnBrk="1" hangingPunct="1"/>
            <a:r>
              <a:rPr lang="en-US" altLang="en-US"/>
              <a:t>Contextualized normal</a:t>
            </a:r>
          </a:p>
          <a:p>
            <a:pPr lvl="1" eaLnBrk="1" hangingPunct="1"/>
            <a:r>
              <a:rPr lang="en-US" altLang="en-US"/>
              <a:t>What is normal for different activities?</a:t>
            </a:r>
          </a:p>
          <a:p>
            <a:pPr lvl="1" eaLnBrk="1" hangingPunct="1"/>
            <a:r>
              <a:rPr lang="en-US" altLang="en-US"/>
              <a:t>What is normal for a disease stage?</a:t>
            </a:r>
          </a:p>
          <a:p>
            <a:pPr lvl="1" eaLnBrk="1" hangingPunct="1"/>
            <a:r>
              <a:rPr lang="en-US" altLang="en-US"/>
              <a:t>What is normal after the administration of a drug?</a:t>
            </a:r>
          </a:p>
          <a:p>
            <a:pPr lvl="1" eaLnBrk="1" hangingPunct="1"/>
            <a:endParaRPr lang="en-US" altLang="en-US"/>
          </a:p>
        </p:txBody>
      </p:sp>
      <p:sp>
        <p:nvSpPr>
          <p:cNvPr id="405508" name="Slide Number Placeholder 4">
            <a:extLst>
              <a:ext uri="{FF2B5EF4-FFF2-40B4-BE49-F238E27FC236}">
                <a16:creationId xmlns:a16="http://schemas.microsoft.com/office/drawing/2014/main" id="{60372DCA-3378-43F2-9F38-E154EB05FB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0594A018-7E5D-4379-BFAB-B8D1BE39C303}" type="slidenum">
              <a:rPr lang="en-US" altLang="en-US" sz="1200" smtClean="0">
                <a:solidFill>
                  <a:srgbClr val="898989"/>
                </a:solidFill>
              </a:rPr>
              <a:pPr eaLnBrk="1" hangingPunct="1">
                <a:spcBef>
                  <a:spcPct val="0"/>
                </a:spcBef>
                <a:buFontTx/>
                <a:buNone/>
              </a:pPr>
              <a:t>177</a:t>
            </a:fld>
            <a:endParaRPr lang="en-US" altLang="en-US" sz="1200">
              <a:solidFill>
                <a:srgbClr val="898989"/>
              </a:solidFill>
            </a:endParaRPr>
          </a:p>
        </p:txBody>
      </p:sp>
    </p:spTree>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06530" name="Title 1">
            <a:extLst>
              <a:ext uri="{FF2B5EF4-FFF2-40B4-BE49-F238E27FC236}">
                <a16:creationId xmlns:a16="http://schemas.microsoft.com/office/drawing/2014/main" id="{E982F77C-634A-42C0-9CB6-9D348649B4AC}"/>
              </a:ext>
            </a:extLst>
          </p:cNvPr>
          <p:cNvSpPr>
            <a:spLocks noGrp="1" noChangeArrowheads="1"/>
          </p:cNvSpPr>
          <p:nvPr>
            <p:ph type="ctrTitle"/>
          </p:nvPr>
        </p:nvSpPr>
        <p:spPr>
          <a:xfrm>
            <a:off x="685800" y="1765300"/>
            <a:ext cx="7772400" cy="1470025"/>
          </a:xfrm>
        </p:spPr>
        <p:txBody>
          <a:bodyPr/>
          <a:lstStyle/>
          <a:p>
            <a:pPr eaLnBrk="1" hangingPunct="1"/>
            <a:r>
              <a:rPr lang="en-US" altLang="en-US"/>
              <a:t>Population and Community Ontology (PCO)</a:t>
            </a:r>
          </a:p>
        </p:txBody>
      </p:sp>
      <p:sp>
        <p:nvSpPr>
          <p:cNvPr id="3" name="Subtitle 2">
            <a:extLst>
              <a:ext uri="{FF2B5EF4-FFF2-40B4-BE49-F238E27FC236}">
                <a16:creationId xmlns:a16="http://schemas.microsoft.com/office/drawing/2014/main" id="{4E6D16DA-B1DC-4607-814B-7212DDE78830}"/>
              </a:ext>
            </a:extLst>
          </p:cNvPr>
          <p:cNvSpPr>
            <a:spLocks noGrp="1"/>
          </p:cNvSpPr>
          <p:nvPr>
            <p:ph type="subTitle" idx="1"/>
          </p:nvPr>
        </p:nvSpPr>
        <p:spPr>
          <a:xfrm>
            <a:off x="869950" y="3886200"/>
            <a:ext cx="7588250" cy="1752600"/>
          </a:xfrm>
        </p:spPr>
        <p:txBody>
          <a:bodyPr rtlCol="0">
            <a:normAutofit fontScale="85000" lnSpcReduction="20000"/>
          </a:bodyPr>
          <a:lstStyle/>
          <a:p>
            <a:pPr eaLnBrk="1" fontAlgn="auto" hangingPunct="1">
              <a:spcAft>
                <a:spcPts val="0"/>
              </a:spcAft>
              <a:buFont typeface="Arial"/>
              <a:buNone/>
              <a:defRPr/>
            </a:pPr>
            <a:r>
              <a:rPr lang="en-US" dirty="0"/>
              <a:t>Ramona Walls</a:t>
            </a:r>
          </a:p>
          <a:p>
            <a:pPr eaLnBrk="1" fontAlgn="auto" hangingPunct="1">
              <a:spcAft>
                <a:spcPts val="0"/>
              </a:spcAft>
              <a:buFont typeface="Arial"/>
              <a:buNone/>
              <a:defRPr/>
            </a:pPr>
            <a:r>
              <a:rPr lang="en-US" dirty="0"/>
              <a:t>rlwalls2008@gmail.com</a:t>
            </a:r>
          </a:p>
          <a:p>
            <a:pPr eaLnBrk="1" fontAlgn="auto" hangingPunct="1">
              <a:spcAft>
                <a:spcPts val="0"/>
              </a:spcAft>
              <a:buFont typeface="Arial"/>
              <a:buNone/>
              <a:defRPr/>
            </a:pPr>
            <a:r>
              <a:rPr lang="en-US" dirty="0">
                <a:hlinkClick r:id="rId2"/>
              </a:rPr>
              <a:t>http://code.google.com/p/popcomm-ontology/</a:t>
            </a:r>
            <a:r>
              <a:rPr lang="en-US" dirty="0"/>
              <a:t> </a:t>
            </a:r>
          </a:p>
          <a:p>
            <a:pPr eaLnBrk="1" fontAlgn="auto" hangingPunct="1">
              <a:spcAft>
                <a:spcPts val="0"/>
              </a:spcAft>
              <a:buFont typeface="Arial"/>
              <a:buNone/>
              <a:defRPr/>
            </a:pPr>
            <a:r>
              <a:rPr lang="en-US" dirty="0" err="1"/>
              <a:t>popcomm-ontology@googlegroups.com</a:t>
            </a:r>
            <a:endParaRPr lang="en-US" dirty="0"/>
          </a:p>
        </p:txBody>
      </p:sp>
      <p:sp>
        <p:nvSpPr>
          <p:cNvPr id="5" name="Slide Number Placeholder 4">
            <a:extLst>
              <a:ext uri="{FF2B5EF4-FFF2-40B4-BE49-F238E27FC236}">
                <a16:creationId xmlns:a16="http://schemas.microsoft.com/office/drawing/2014/main" id="{EF9D095D-2CE4-4064-8B6C-6B22059F484E}"/>
              </a:ext>
            </a:extLst>
          </p:cNvPr>
          <p:cNvSpPr>
            <a:spLocks noGrp="1"/>
          </p:cNvSpPr>
          <p:nvPr>
            <p:ph type="sldNum" sz="quarter" idx="12"/>
          </p:nvPr>
        </p:nvSpPr>
        <p:spPr/>
        <p:txBody>
          <a:bodyPr/>
          <a:lstStyle/>
          <a:p>
            <a:pPr>
              <a:defRPr/>
            </a:pPr>
            <a:fld id="{FF2EA8F6-60D2-4C72-A05C-DE7E0D8B0B06}" type="slidenum">
              <a:rPr lang="en-US"/>
              <a:pPr>
                <a:defRPr/>
              </a:pPr>
              <a:t>178</a:t>
            </a:fld>
            <a:endParaRPr 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07554" name="Picture 3">
            <a:extLst>
              <a:ext uri="{FF2B5EF4-FFF2-40B4-BE49-F238E27FC236}">
                <a16:creationId xmlns:a16="http://schemas.microsoft.com/office/drawing/2014/main" id="{27F32EC6-09E3-4852-BE9A-64FE60435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0"/>
            <a:ext cx="9144000" cy="676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4CD4A86-E7BF-4F6E-AFED-5A1A59B93B1B}"/>
              </a:ext>
            </a:extLst>
          </p:cNvPr>
          <p:cNvSpPr>
            <a:spLocks noGrp="1"/>
          </p:cNvSpPr>
          <p:nvPr>
            <p:ph type="sldNum" sz="quarter" idx="12"/>
          </p:nvPr>
        </p:nvSpPr>
        <p:spPr/>
        <p:txBody>
          <a:bodyPr/>
          <a:lstStyle/>
          <a:p>
            <a:pPr>
              <a:defRPr/>
            </a:pPr>
            <a:fld id="{E8B9A22E-5C8B-4105-BDAC-775069BDF603}" type="slidenum">
              <a:rPr lang="en-US"/>
              <a:pPr>
                <a:defRPr/>
              </a:pPr>
              <a:t>179</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Number Placeholder 4">
            <a:extLst>
              <a:ext uri="{FF2B5EF4-FFF2-40B4-BE49-F238E27FC236}">
                <a16:creationId xmlns:a16="http://schemas.microsoft.com/office/drawing/2014/main" id="{EE3A4793-4874-4A5F-8AB8-020D63254494}"/>
              </a:ext>
            </a:extLst>
          </p:cNvPr>
          <p:cNvSpPr>
            <a:spLocks noGrp="1"/>
          </p:cNvSpPr>
          <p:nvPr>
            <p:ph type="sldNum" sz="quarter" idx="11"/>
          </p:nvPr>
        </p:nvSpPr>
        <p:spPr>
          <a:noFill/>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fld id="{9C4FD83C-AA7F-4E0D-8543-F9DF670E0F7A}" type="slidenum">
              <a:rPr lang="en-US" altLang="en-US" sz="1400" smtClean="0">
                <a:solidFill>
                  <a:srgbClr val="000000"/>
                </a:solidFill>
              </a:rPr>
              <a:pPr>
                <a:spcBef>
                  <a:spcPct val="0"/>
                </a:spcBef>
              </a:pPr>
              <a:t>18</a:t>
            </a:fld>
            <a:endParaRPr lang="en-US" altLang="en-US" sz="1400">
              <a:solidFill>
                <a:srgbClr val="000000"/>
              </a:solidFill>
            </a:endParaRPr>
          </a:p>
        </p:txBody>
      </p:sp>
      <p:sp>
        <p:nvSpPr>
          <p:cNvPr id="184323" name="Oval 2">
            <a:extLst>
              <a:ext uri="{FF2B5EF4-FFF2-40B4-BE49-F238E27FC236}">
                <a16:creationId xmlns:a16="http://schemas.microsoft.com/office/drawing/2014/main" id="{7326D41A-B214-4010-9540-DF2DABB5A12F}"/>
              </a:ext>
            </a:extLst>
          </p:cNvPr>
          <p:cNvSpPr>
            <a:spLocks noChangeArrowheads="1"/>
          </p:cNvSpPr>
          <p:nvPr/>
        </p:nvSpPr>
        <p:spPr bwMode="auto">
          <a:xfrm>
            <a:off x="685800" y="4867275"/>
            <a:ext cx="1828800" cy="1808163"/>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endParaRPr lang="en-US" altLang="en-US" sz="2400">
              <a:solidFill>
                <a:srgbClr val="000000"/>
              </a:solidFill>
            </a:endParaRPr>
          </a:p>
          <a:p>
            <a:pPr algn="ctr" eaLnBrk="1" hangingPunct="1">
              <a:spcBef>
                <a:spcPct val="0"/>
              </a:spcBef>
            </a:pPr>
            <a:r>
              <a:rPr lang="en-US" altLang="en-US" sz="1800">
                <a:solidFill>
                  <a:srgbClr val="000000"/>
                </a:solidFill>
              </a:rPr>
              <a:t>molecule</a:t>
            </a:r>
          </a:p>
          <a:p>
            <a:pPr algn="ctr" eaLnBrk="1" hangingPunct="1">
              <a:spcBef>
                <a:spcPct val="0"/>
              </a:spcBef>
            </a:pPr>
            <a:r>
              <a:rPr lang="en-US" altLang="en-US" sz="1800">
                <a:solidFill>
                  <a:srgbClr val="000000"/>
                </a:solidFill>
              </a:rPr>
              <a:t>complexes</a:t>
            </a:r>
          </a:p>
        </p:txBody>
      </p:sp>
      <p:sp>
        <p:nvSpPr>
          <p:cNvPr id="184324" name="Oval 3">
            <a:extLst>
              <a:ext uri="{FF2B5EF4-FFF2-40B4-BE49-F238E27FC236}">
                <a16:creationId xmlns:a16="http://schemas.microsoft.com/office/drawing/2014/main" id="{53948383-3A63-489D-8B00-B00845A989AD}"/>
              </a:ext>
            </a:extLst>
          </p:cNvPr>
          <p:cNvSpPr>
            <a:spLocks noChangeArrowheads="1"/>
          </p:cNvSpPr>
          <p:nvPr/>
        </p:nvSpPr>
        <p:spPr bwMode="auto">
          <a:xfrm>
            <a:off x="3187700" y="4876800"/>
            <a:ext cx="2146300" cy="1808163"/>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1800">
                <a:solidFill>
                  <a:srgbClr val="000000"/>
                </a:solidFill>
              </a:rPr>
              <a:t>cellular components</a:t>
            </a:r>
          </a:p>
        </p:txBody>
      </p:sp>
      <p:grpSp>
        <p:nvGrpSpPr>
          <p:cNvPr id="184325" name="Group 4">
            <a:extLst>
              <a:ext uri="{FF2B5EF4-FFF2-40B4-BE49-F238E27FC236}">
                <a16:creationId xmlns:a16="http://schemas.microsoft.com/office/drawing/2014/main" id="{945BE97D-E128-41E4-8ACD-FD62A5D22C21}"/>
              </a:ext>
            </a:extLst>
          </p:cNvPr>
          <p:cNvGrpSpPr>
            <a:grpSpLocks/>
          </p:cNvGrpSpPr>
          <p:nvPr/>
        </p:nvGrpSpPr>
        <p:grpSpPr bwMode="auto">
          <a:xfrm>
            <a:off x="533400" y="2590800"/>
            <a:ext cx="7239000" cy="1905000"/>
            <a:chOff x="528" y="1632"/>
            <a:chExt cx="4320" cy="1200"/>
          </a:xfrm>
        </p:grpSpPr>
        <p:sp>
          <p:nvSpPr>
            <p:cNvPr id="184331" name="Oval 5">
              <a:extLst>
                <a:ext uri="{FF2B5EF4-FFF2-40B4-BE49-F238E27FC236}">
                  <a16:creationId xmlns:a16="http://schemas.microsoft.com/office/drawing/2014/main" id="{018DF932-0661-46A2-88E9-039451CBCACF}"/>
                </a:ext>
              </a:extLst>
            </p:cNvPr>
            <p:cNvSpPr>
              <a:spLocks noChangeArrowheads="1"/>
            </p:cNvSpPr>
            <p:nvPr/>
          </p:nvSpPr>
          <p:spPr bwMode="auto">
            <a:xfrm>
              <a:off x="528" y="1693"/>
              <a:ext cx="1035" cy="1139"/>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400">
                <a:solidFill>
                  <a:srgbClr val="000000"/>
                </a:solidFill>
              </a:endParaRPr>
            </a:p>
            <a:p>
              <a:pPr algn="ctr" eaLnBrk="1" hangingPunct="1">
                <a:spcBef>
                  <a:spcPct val="0"/>
                </a:spcBef>
              </a:pPr>
              <a:r>
                <a:rPr lang="en-US" altLang="en-US" sz="1800">
                  <a:solidFill>
                    <a:srgbClr val="000000"/>
                  </a:solidFill>
                </a:rPr>
                <a:t>molecular </a:t>
              </a:r>
              <a:r>
                <a:rPr lang="en-US" altLang="en-US" sz="1800" b="1">
                  <a:solidFill>
                    <a:srgbClr val="000000"/>
                  </a:solidFill>
                </a:rPr>
                <a:t>functions</a:t>
              </a:r>
            </a:p>
          </p:txBody>
        </p:sp>
        <p:sp>
          <p:nvSpPr>
            <p:cNvPr id="184332" name="Oval 6">
              <a:extLst>
                <a:ext uri="{FF2B5EF4-FFF2-40B4-BE49-F238E27FC236}">
                  <a16:creationId xmlns:a16="http://schemas.microsoft.com/office/drawing/2014/main" id="{914CB7CA-EA9B-4EAF-884A-322247A0CFC0}"/>
                </a:ext>
              </a:extLst>
            </p:cNvPr>
            <p:cNvSpPr>
              <a:spLocks noChangeArrowheads="1"/>
            </p:cNvSpPr>
            <p:nvPr/>
          </p:nvSpPr>
          <p:spPr bwMode="auto">
            <a:xfrm>
              <a:off x="2112" y="1680"/>
              <a:ext cx="1131" cy="1139"/>
            </a:xfrm>
            <a:prstGeom prst="ellipse">
              <a:avLst/>
            </a:prstGeom>
            <a:solidFill>
              <a:srgbClr val="FFFF00"/>
            </a:solidFill>
            <a:ln w="19050">
              <a:solidFill>
                <a:schemeClr val="tx1"/>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1800">
                  <a:solidFill>
                    <a:srgbClr val="000000"/>
                  </a:solidFill>
                </a:rPr>
                <a:t>cellular</a:t>
              </a:r>
            </a:p>
            <a:p>
              <a:pPr algn="ctr" eaLnBrk="1" hangingPunct="1">
                <a:spcBef>
                  <a:spcPct val="0"/>
                </a:spcBef>
              </a:pPr>
              <a:r>
                <a:rPr lang="en-US" altLang="en-US" sz="1800" b="1">
                  <a:solidFill>
                    <a:srgbClr val="000000"/>
                  </a:solidFill>
                </a:rPr>
                <a:t>functions</a:t>
              </a:r>
            </a:p>
          </p:txBody>
        </p:sp>
        <p:sp>
          <p:nvSpPr>
            <p:cNvPr id="184333" name="Oval 7">
              <a:extLst>
                <a:ext uri="{FF2B5EF4-FFF2-40B4-BE49-F238E27FC236}">
                  <a16:creationId xmlns:a16="http://schemas.microsoft.com/office/drawing/2014/main" id="{AA19CD5D-7B6E-42BE-84FF-D19454E1F820}"/>
                </a:ext>
              </a:extLst>
            </p:cNvPr>
            <p:cNvSpPr>
              <a:spLocks noChangeArrowheads="1"/>
            </p:cNvSpPr>
            <p:nvPr/>
          </p:nvSpPr>
          <p:spPr bwMode="auto">
            <a:xfrm>
              <a:off x="3792" y="1632"/>
              <a:ext cx="1056" cy="1140"/>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1600">
                  <a:solidFill>
                    <a:srgbClr val="000000"/>
                  </a:solidFill>
                </a:rPr>
                <a:t>organism-level</a:t>
              </a:r>
            </a:p>
            <a:p>
              <a:pPr algn="ctr" eaLnBrk="1" hangingPunct="1">
                <a:spcBef>
                  <a:spcPct val="0"/>
                </a:spcBef>
              </a:pPr>
              <a:r>
                <a:rPr lang="en-US" altLang="en-US" sz="1600">
                  <a:solidFill>
                    <a:srgbClr val="000000"/>
                  </a:solidFill>
                </a:rPr>
                <a:t>biological </a:t>
              </a:r>
              <a:r>
                <a:rPr lang="en-US" altLang="en-US" sz="1600" b="1">
                  <a:solidFill>
                    <a:srgbClr val="000000"/>
                  </a:solidFill>
                </a:rPr>
                <a:t>functions</a:t>
              </a:r>
            </a:p>
          </p:txBody>
        </p:sp>
      </p:grpSp>
      <p:sp>
        <p:nvSpPr>
          <p:cNvPr id="184326" name="Oval 8">
            <a:extLst>
              <a:ext uri="{FF2B5EF4-FFF2-40B4-BE49-F238E27FC236}">
                <a16:creationId xmlns:a16="http://schemas.microsoft.com/office/drawing/2014/main" id="{21A1355B-0DB5-4AC9-8573-B559D913794D}"/>
              </a:ext>
            </a:extLst>
          </p:cNvPr>
          <p:cNvSpPr>
            <a:spLocks noChangeArrowheads="1"/>
          </p:cNvSpPr>
          <p:nvPr/>
        </p:nvSpPr>
        <p:spPr bwMode="auto">
          <a:xfrm>
            <a:off x="6019800" y="4876800"/>
            <a:ext cx="1774825" cy="1808163"/>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eaLnBrk="1" hangingPunct="1">
              <a:spcBef>
                <a:spcPct val="0"/>
              </a:spcBef>
            </a:pPr>
            <a:endParaRPr lang="en-US" altLang="en-US" sz="2400">
              <a:solidFill>
                <a:srgbClr val="000000"/>
              </a:solidFill>
            </a:endParaRPr>
          </a:p>
          <a:p>
            <a:pPr eaLnBrk="1" hangingPunct="1">
              <a:spcBef>
                <a:spcPct val="0"/>
              </a:spcBef>
            </a:pPr>
            <a:r>
              <a:rPr lang="en-US" altLang="en-US" sz="1800">
                <a:solidFill>
                  <a:srgbClr val="000000"/>
                </a:solidFill>
              </a:rPr>
              <a:t>organisms</a:t>
            </a:r>
          </a:p>
          <a:p>
            <a:pPr eaLnBrk="1" hangingPunct="1">
              <a:spcBef>
                <a:spcPct val="0"/>
              </a:spcBef>
            </a:pPr>
            <a:endParaRPr lang="en-US" altLang="en-US" sz="1800">
              <a:solidFill>
                <a:srgbClr val="000000"/>
              </a:solidFill>
            </a:endParaRPr>
          </a:p>
        </p:txBody>
      </p:sp>
      <p:grpSp>
        <p:nvGrpSpPr>
          <p:cNvPr id="184327" name="Group 9">
            <a:extLst>
              <a:ext uri="{FF2B5EF4-FFF2-40B4-BE49-F238E27FC236}">
                <a16:creationId xmlns:a16="http://schemas.microsoft.com/office/drawing/2014/main" id="{8093BF14-71B4-40CD-A5FB-0B9634FA9234}"/>
              </a:ext>
            </a:extLst>
          </p:cNvPr>
          <p:cNvGrpSpPr>
            <a:grpSpLocks/>
          </p:cNvGrpSpPr>
          <p:nvPr/>
        </p:nvGrpSpPr>
        <p:grpSpPr bwMode="auto">
          <a:xfrm>
            <a:off x="531813" y="381000"/>
            <a:ext cx="7392987" cy="1905000"/>
            <a:chOff x="434" y="323"/>
            <a:chExt cx="4414" cy="1200"/>
          </a:xfrm>
        </p:grpSpPr>
        <p:sp>
          <p:nvSpPr>
            <p:cNvPr id="184328" name="Oval 10">
              <a:extLst>
                <a:ext uri="{FF2B5EF4-FFF2-40B4-BE49-F238E27FC236}">
                  <a16:creationId xmlns:a16="http://schemas.microsoft.com/office/drawing/2014/main" id="{71B8E977-9468-4AD8-A9AC-CBAEB440204F}"/>
                </a:ext>
              </a:extLst>
            </p:cNvPr>
            <p:cNvSpPr>
              <a:spLocks noChangeArrowheads="1"/>
            </p:cNvSpPr>
            <p:nvPr/>
          </p:nvSpPr>
          <p:spPr bwMode="auto">
            <a:xfrm>
              <a:off x="434" y="384"/>
              <a:ext cx="1128" cy="1139"/>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400">
                <a:solidFill>
                  <a:srgbClr val="000000"/>
                </a:solidFill>
              </a:endParaRPr>
            </a:p>
            <a:p>
              <a:pPr algn="ctr" eaLnBrk="1" hangingPunct="1">
                <a:spcBef>
                  <a:spcPct val="0"/>
                </a:spcBef>
              </a:pPr>
              <a:r>
                <a:rPr lang="en-US" altLang="en-US" sz="1800">
                  <a:solidFill>
                    <a:srgbClr val="000000"/>
                  </a:solidFill>
                </a:rPr>
                <a:t>molecular </a:t>
              </a:r>
              <a:r>
                <a:rPr lang="en-US" altLang="en-US" sz="1800" b="1">
                  <a:solidFill>
                    <a:srgbClr val="000000"/>
                  </a:solidFill>
                </a:rPr>
                <a:t>processes</a:t>
              </a:r>
            </a:p>
          </p:txBody>
        </p:sp>
        <p:sp>
          <p:nvSpPr>
            <p:cNvPr id="184329" name="Oval 11">
              <a:extLst>
                <a:ext uri="{FF2B5EF4-FFF2-40B4-BE49-F238E27FC236}">
                  <a16:creationId xmlns:a16="http://schemas.microsoft.com/office/drawing/2014/main" id="{B881BF6E-FB5D-447B-98A4-AE8F8B414E7D}"/>
                </a:ext>
              </a:extLst>
            </p:cNvPr>
            <p:cNvSpPr>
              <a:spLocks noChangeArrowheads="1"/>
            </p:cNvSpPr>
            <p:nvPr/>
          </p:nvSpPr>
          <p:spPr bwMode="auto">
            <a:xfrm>
              <a:off x="2112" y="371"/>
              <a:ext cx="1131" cy="1139"/>
            </a:xfrm>
            <a:prstGeom prst="ellipse">
              <a:avLst/>
            </a:prstGeom>
            <a:solidFill>
              <a:srgbClr val="FFFFFF"/>
            </a:solidFill>
            <a:ln w="19050">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1800">
                  <a:solidFill>
                    <a:srgbClr val="000000"/>
                  </a:solidFill>
                </a:rPr>
                <a:t>cellular</a:t>
              </a:r>
            </a:p>
            <a:p>
              <a:pPr algn="ctr" eaLnBrk="1" hangingPunct="1">
                <a:spcBef>
                  <a:spcPct val="0"/>
                </a:spcBef>
              </a:pPr>
              <a:r>
                <a:rPr lang="en-US" altLang="en-US" sz="1800" b="1">
                  <a:solidFill>
                    <a:srgbClr val="000000"/>
                  </a:solidFill>
                </a:rPr>
                <a:t>processes</a:t>
              </a:r>
            </a:p>
          </p:txBody>
        </p:sp>
        <p:sp>
          <p:nvSpPr>
            <p:cNvPr id="184330" name="Oval 12">
              <a:extLst>
                <a:ext uri="{FF2B5EF4-FFF2-40B4-BE49-F238E27FC236}">
                  <a16:creationId xmlns:a16="http://schemas.microsoft.com/office/drawing/2014/main" id="{FC4EA3E1-0E1C-475B-BA74-E515A5ACA3D8}"/>
                </a:ext>
              </a:extLst>
            </p:cNvPr>
            <p:cNvSpPr>
              <a:spLocks noChangeArrowheads="1"/>
            </p:cNvSpPr>
            <p:nvPr/>
          </p:nvSpPr>
          <p:spPr bwMode="auto">
            <a:xfrm>
              <a:off x="3792" y="323"/>
              <a:ext cx="1056" cy="1140"/>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1600">
                  <a:solidFill>
                    <a:srgbClr val="000000"/>
                  </a:solidFill>
                </a:rPr>
                <a:t>organism-level</a:t>
              </a:r>
            </a:p>
            <a:p>
              <a:pPr algn="ctr" eaLnBrk="1" hangingPunct="1">
                <a:spcBef>
                  <a:spcPct val="0"/>
                </a:spcBef>
              </a:pPr>
              <a:r>
                <a:rPr lang="en-US" altLang="en-US" sz="1600">
                  <a:solidFill>
                    <a:srgbClr val="000000"/>
                  </a:solidFill>
                </a:rPr>
                <a:t>biological </a:t>
              </a:r>
              <a:r>
                <a:rPr lang="en-US" altLang="en-US" sz="1600" b="1">
                  <a:solidFill>
                    <a:srgbClr val="000000"/>
                  </a:solidFill>
                </a:rPr>
                <a:t>processes</a:t>
              </a:r>
            </a:p>
          </p:txBody>
        </p:sp>
      </p:gr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09602" name="Title 3">
            <a:extLst>
              <a:ext uri="{FF2B5EF4-FFF2-40B4-BE49-F238E27FC236}">
                <a16:creationId xmlns:a16="http://schemas.microsoft.com/office/drawing/2014/main" id="{A23B0190-2EE4-48E3-A402-7D54BA0210BC}"/>
              </a:ext>
            </a:extLst>
          </p:cNvPr>
          <p:cNvSpPr>
            <a:spLocks noGrp="1" noChangeArrowheads="1"/>
          </p:cNvSpPr>
          <p:nvPr>
            <p:ph type="title"/>
          </p:nvPr>
        </p:nvSpPr>
        <p:spPr/>
        <p:txBody>
          <a:bodyPr/>
          <a:lstStyle/>
          <a:p>
            <a:pPr eaLnBrk="1" hangingPunct="1"/>
            <a:r>
              <a:rPr lang="en-US" altLang="en-US"/>
              <a:t>The PCO:</a:t>
            </a:r>
          </a:p>
        </p:txBody>
      </p:sp>
      <p:sp>
        <p:nvSpPr>
          <p:cNvPr id="5" name="Content Placeholder 4">
            <a:extLst>
              <a:ext uri="{FF2B5EF4-FFF2-40B4-BE49-F238E27FC236}">
                <a16:creationId xmlns:a16="http://schemas.microsoft.com/office/drawing/2014/main" id="{07E02541-3A0F-482B-86AE-30231810CEF0}"/>
              </a:ext>
            </a:extLst>
          </p:cNvPr>
          <p:cNvSpPr>
            <a:spLocks noGrp="1"/>
          </p:cNvSpPr>
          <p:nvPr>
            <p:ph idx="1"/>
          </p:nvPr>
        </p:nvSpPr>
        <p:spPr/>
        <p:txBody>
          <a:bodyPr rtlCol="0">
            <a:normAutofit/>
          </a:bodyPr>
          <a:lstStyle/>
          <a:p>
            <a:pPr eaLnBrk="1" fontAlgn="auto" hangingPunct="1">
              <a:spcAft>
                <a:spcPts val="0"/>
              </a:spcAft>
              <a:buFont typeface="Arial"/>
              <a:buChar char="•"/>
              <a:defRPr/>
            </a:pPr>
            <a:r>
              <a:rPr lang="en-US" dirty="0">
                <a:solidFill>
                  <a:srgbClr val="000000"/>
                </a:solidFill>
              </a:rPr>
              <a:t>is rooted in the </a:t>
            </a:r>
            <a:r>
              <a:rPr lang="en-US" dirty="0">
                <a:solidFill>
                  <a:schemeClr val="accent4"/>
                </a:solidFill>
              </a:rPr>
              <a:t>Basic Formal Ontology</a:t>
            </a:r>
            <a:r>
              <a:rPr lang="en-US" dirty="0"/>
              <a:t>.</a:t>
            </a:r>
          </a:p>
          <a:p>
            <a:pPr eaLnBrk="1" fontAlgn="auto" hangingPunct="1">
              <a:spcAft>
                <a:spcPts val="0"/>
              </a:spcAft>
              <a:buFont typeface="Arial"/>
              <a:buChar char="•"/>
              <a:defRPr/>
            </a:pPr>
            <a:r>
              <a:rPr lang="en-US" dirty="0">
                <a:solidFill>
                  <a:srgbClr val="000000"/>
                </a:solidFill>
              </a:rPr>
              <a:t>covers</a:t>
            </a:r>
            <a:r>
              <a:rPr lang="en-US" dirty="0">
                <a:solidFill>
                  <a:schemeClr val="accent1"/>
                </a:solidFill>
              </a:rPr>
              <a:t> material entities</a:t>
            </a:r>
            <a:r>
              <a:rPr lang="en-US" dirty="0"/>
              <a:t>, </a:t>
            </a:r>
            <a:r>
              <a:rPr lang="en-US" dirty="0">
                <a:solidFill>
                  <a:srgbClr val="4F81BD"/>
                </a:solidFill>
              </a:rPr>
              <a:t>qualities</a:t>
            </a:r>
            <a:r>
              <a:rPr lang="en-US" dirty="0"/>
              <a:t>, and </a:t>
            </a:r>
            <a:r>
              <a:rPr lang="en-US" dirty="0">
                <a:solidFill>
                  <a:srgbClr val="4F81BD"/>
                </a:solidFill>
              </a:rPr>
              <a:t>processes</a:t>
            </a:r>
            <a:r>
              <a:rPr lang="en-US" dirty="0"/>
              <a:t> that pertain to </a:t>
            </a:r>
            <a:r>
              <a:rPr lang="en-US" dirty="0">
                <a:solidFill>
                  <a:schemeClr val="accent3"/>
                </a:solidFill>
              </a:rPr>
              <a:t>collections of organisms.</a:t>
            </a:r>
            <a:endParaRPr lang="en-US" dirty="0">
              <a:solidFill>
                <a:schemeClr val="accent4"/>
              </a:solidFill>
            </a:endParaRPr>
          </a:p>
          <a:p>
            <a:pPr eaLnBrk="1" fontAlgn="auto" hangingPunct="1">
              <a:spcAft>
                <a:spcPts val="0"/>
              </a:spcAft>
              <a:buFont typeface="Arial"/>
              <a:buChar char="•"/>
              <a:defRPr/>
            </a:pPr>
            <a:r>
              <a:rPr lang="en-US" dirty="0">
                <a:solidFill>
                  <a:srgbClr val="000000"/>
                </a:solidFill>
              </a:rPr>
              <a:t>imports terms from and exports terms to other </a:t>
            </a:r>
            <a:r>
              <a:rPr lang="en-US" dirty="0">
                <a:solidFill>
                  <a:srgbClr val="8064A2"/>
                </a:solidFill>
              </a:rPr>
              <a:t>OBO library ontologies</a:t>
            </a:r>
            <a:r>
              <a:rPr lang="en-US" dirty="0">
                <a:solidFill>
                  <a:srgbClr val="000000"/>
                </a:solidFill>
              </a:rPr>
              <a:t>, such as CARO, PATO, GO.</a:t>
            </a:r>
          </a:p>
        </p:txBody>
      </p:sp>
      <p:sp>
        <p:nvSpPr>
          <p:cNvPr id="3" name="Slide Number Placeholder 2">
            <a:extLst>
              <a:ext uri="{FF2B5EF4-FFF2-40B4-BE49-F238E27FC236}">
                <a16:creationId xmlns:a16="http://schemas.microsoft.com/office/drawing/2014/main" id="{DBAA225A-CD6A-481D-A16A-3508015CDE77}"/>
              </a:ext>
            </a:extLst>
          </p:cNvPr>
          <p:cNvSpPr>
            <a:spLocks noGrp="1"/>
          </p:cNvSpPr>
          <p:nvPr>
            <p:ph type="sldNum" sz="quarter" idx="12"/>
          </p:nvPr>
        </p:nvSpPr>
        <p:spPr/>
        <p:txBody>
          <a:bodyPr/>
          <a:lstStyle/>
          <a:p>
            <a:pPr>
              <a:defRPr/>
            </a:pPr>
            <a:fld id="{574E3E5A-D795-48C4-BC26-F9DCDE3E2C2F}" type="slidenum">
              <a:rPr lang="en-US"/>
              <a:pPr>
                <a:defRPr/>
              </a:pPr>
              <a:t>180</a:t>
            </a:fld>
            <a:endParaRPr 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10626" name="Title 1">
            <a:extLst>
              <a:ext uri="{FF2B5EF4-FFF2-40B4-BE49-F238E27FC236}">
                <a16:creationId xmlns:a16="http://schemas.microsoft.com/office/drawing/2014/main" id="{C5F330F6-83DB-444D-87C3-85DA9BD8C0D7}"/>
              </a:ext>
            </a:extLst>
          </p:cNvPr>
          <p:cNvSpPr>
            <a:spLocks noGrp="1" noChangeArrowheads="1"/>
          </p:cNvSpPr>
          <p:nvPr>
            <p:ph type="title"/>
          </p:nvPr>
        </p:nvSpPr>
        <p:spPr/>
        <p:txBody>
          <a:bodyPr/>
          <a:lstStyle/>
          <a:p>
            <a:pPr eaLnBrk="1" hangingPunct="1"/>
            <a:r>
              <a:rPr lang="en-US" altLang="en-US"/>
              <a:t>Domain of the PCO:</a:t>
            </a:r>
          </a:p>
        </p:txBody>
      </p:sp>
      <p:sp>
        <p:nvSpPr>
          <p:cNvPr id="410627" name="Content Placeholder 2">
            <a:extLst>
              <a:ext uri="{FF2B5EF4-FFF2-40B4-BE49-F238E27FC236}">
                <a16:creationId xmlns:a16="http://schemas.microsoft.com/office/drawing/2014/main" id="{CAAD0051-A5D6-4ACB-B043-8330BC4E4D25}"/>
              </a:ext>
            </a:extLst>
          </p:cNvPr>
          <p:cNvSpPr>
            <a:spLocks noGrp="1" noChangeArrowheads="1"/>
          </p:cNvSpPr>
          <p:nvPr>
            <p:ph idx="1"/>
          </p:nvPr>
        </p:nvSpPr>
        <p:spPr/>
        <p:txBody>
          <a:bodyPr/>
          <a:lstStyle/>
          <a:p>
            <a:pPr eaLnBrk="1" hangingPunct="1"/>
            <a:r>
              <a:rPr lang="en-US" altLang="en-US"/>
              <a:t>collections of organisms (populations and communities)</a:t>
            </a:r>
          </a:p>
          <a:p>
            <a:pPr eaLnBrk="1" hangingPunct="1"/>
            <a:r>
              <a:rPr lang="en-US" altLang="en-US"/>
              <a:t>qualities of collections of organisms (with PATO)</a:t>
            </a:r>
          </a:p>
          <a:p>
            <a:pPr eaLnBrk="1" hangingPunct="1"/>
            <a:r>
              <a:rPr lang="en-US" altLang="en-US"/>
              <a:t>processes that have collections of organisms as participants (with GO)</a:t>
            </a:r>
          </a:p>
        </p:txBody>
      </p:sp>
      <p:sp>
        <p:nvSpPr>
          <p:cNvPr id="5" name="Slide Number Placeholder 4">
            <a:extLst>
              <a:ext uri="{FF2B5EF4-FFF2-40B4-BE49-F238E27FC236}">
                <a16:creationId xmlns:a16="http://schemas.microsoft.com/office/drawing/2014/main" id="{1089BA5C-50CF-4E7C-9560-17E24E5444F9}"/>
              </a:ext>
            </a:extLst>
          </p:cNvPr>
          <p:cNvSpPr>
            <a:spLocks noGrp="1"/>
          </p:cNvSpPr>
          <p:nvPr>
            <p:ph type="sldNum" sz="quarter" idx="12"/>
          </p:nvPr>
        </p:nvSpPr>
        <p:spPr/>
        <p:txBody>
          <a:bodyPr/>
          <a:lstStyle/>
          <a:p>
            <a:pPr>
              <a:defRPr/>
            </a:pPr>
            <a:fld id="{A942ADE4-D4CC-4D92-B60E-F71C41A7BFBC}" type="slidenum">
              <a:rPr lang="en-US"/>
              <a:pPr>
                <a:defRPr/>
              </a:pPr>
              <a:t>181</a:t>
            </a:fld>
            <a:endParaRPr 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6DBE2-C030-43E3-B4D6-572059FC5392}"/>
              </a:ext>
            </a:extLst>
          </p:cNvPr>
          <p:cNvSpPr>
            <a:spLocks noGrp="1"/>
          </p:cNvSpPr>
          <p:nvPr>
            <p:ph type="title"/>
          </p:nvPr>
        </p:nvSpPr>
        <p:spPr/>
        <p:txBody>
          <a:bodyPr rtlCol="0">
            <a:normAutofit fontScale="90000"/>
          </a:bodyPr>
          <a:lstStyle/>
          <a:p>
            <a:pPr eaLnBrk="1" fontAlgn="auto" hangingPunct="1">
              <a:spcAft>
                <a:spcPts val="0"/>
              </a:spcAft>
              <a:defRPr/>
            </a:pPr>
            <a:r>
              <a:rPr lang="en-US" dirty="0"/>
              <a:t>Why study collections of organisms?</a:t>
            </a:r>
          </a:p>
        </p:txBody>
      </p:sp>
      <p:sp>
        <p:nvSpPr>
          <p:cNvPr id="411651" name="Content Placeholder 2">
            <a:extLst>
              <a:ext uri="{FF2B5EF4-FFF2-40B4-BE49-F238E27FC236}">
                <a16:creationId xmlns:a16="http://schemas.microsoft.com/office/drawing/2014/main" id="{5E6A9BD1-3746-4395-AFBC-B2B3E5AB0676}"/>
              </a:ext>
            </a:extLst>
          </p:cNvPr>
          <p:cNvSpPr>
            <a:spLocks noGrp="1" noChangeArrowheads="1"/>
          </p:cNvSpPr>
          <p:nvPr>
            <p:ph idx="1"/>
          </p:nvPr>
        </p:nvSpPr>
        <p:spPr/>
        <p:txBody>
          <a:bodyPr/>
          <a:lstStyle/>
          <a:p>
            <a:pPr eaLnBrk="1" hangingPunct="1"/>
            <a:r>
              <a:rPr lang="en-US" altLang="en-US"/>
              <a:t>Ecology and Evolution:</a:t>
            </a:r>
          </a:p>
          <a:p>
            <a:pPr lvl="1" eaLnBrk="1" hangingPunct="1"/>
            <a:r>
              <a:rPr lang="en-US" altLang="en-US"/>
              <a:t>intra- and interspecific interactions</a:t>
            </a:r>
          </a:p>
          <a:p>
            <a:pPr lvl="1" eaLnBrk="1" hangingPunct="1"/>
            <a:r>
              <a:rPr lang="en-US" altLang="en-US"/>
              <a:t>population as the unit of evolution</a:t>
            </a:r>
          </a:p>
          <a:p>
            <a:pPr eaLnBrk="1" hangingPunct="1"/>
            <a:r>
              <a:rPr lang="en-US" altLang="en-US"/>
              <a:t>Medicine:</a:t>
            </a:r>
          </a:p>
          <a:p>
            <a:pPr lvl="1" eaLnBrk="1" hangingPunct="1"/>
            <a:r>
              <a:rPr lang="en-US" altLang="en-US"/>
              <a:t>collections of humans, pathogens, vectors</a:t>
            </a:r>
          </a:p>
          <a:p>
            <a:pPr lvl="1" eaLnBrk="1" hangingPunct="1"/>
            <a:r>
              <a:rPr lang="en-US" altLang="en-US"/>
              <a:t>epidemiology, disease transmission, sociology</a:t>
            </a:r>
          </a:p>
          <a:p>
            <a:pPr eaLnBrk="1" hangingPunct="1"/>
            <a:r>
              <a:rPr lang="en-US" altLang="en-US"/>
              <a:t>Agriculture:</a:t>
            </a:r>
          </a:p>
          <a:p>
            <a:pPr lvl="1" eaLnBrk="1" hangingPunct="1"/>
            <a:r>
              <a:rPr lang="en-US" altLang="en-US"/>
              <a:t>plant pathology, animal diseases, weeds</a:t>
            </a:r>
          </a:p>
        </p:txBody>
      </p:sp>
      <p:sp>
        <p:nvSpPr>
          <p:cNvPr id="5" name="Slide Number Placeholder 4">
            <a:extLst>
              <a:ext uri="{FF2B5EF4-FFF2-40B4-BE49-F238E27FC236}">
                <a16:creationId xmlns:a16="http://schemas.microsoft.com/office/drawing/2014/main" id="{6925B7A3-F458-42E3-92B9-AEE568A9768E}"/>
              </a:ext>
            </a:extLst>
          </p:cNvPr>
          <p:cNvSpPr>
            <a:spLocks noGrp="1"/>
          </p:cNvSpPr>
          <p:nvPr>
            <p:ph type="sldNum" sz="quarter" idx="12"/>
          </p:nvPr>
        </p:nvSpPr>
        <p:spPr/>
        <p:txBody>
          <a:bodyPr/>
          <a:lstStyle/>
          <a:p>
            <a:pPr>
              <a:defRPr/>
            </a:pPr>
            <a:fld id="{9578D587-BDC0-4FF4-9C31-55C76A8E920C}" type="slidenum">
              <a:rPr lang="en-US"/>
              <a:pPr>
                <a:defRPr/>
              </a:pPr>
              <a:t>182</a:t>
            </a:fld>
            <a:endParaRPr 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5E6D3-24AE-4216-AACF-47F9D2D6FC6E}"/>
              </a:ext>
            </a:extLst>
          </p:cNvPr>
          <p:cNvSpPr>
            <a:spLocks noGrp="1"/>
          </p:cNvSpPr>
          <p:nvPr>
            <p:ph type="title"/>
          </p:nvPr>
        </p:nvSpPr>
        <p:spPr/>
        <p:txBody>
          <a:bodyPr rtlCol="0">
            <a:normAutofit fontScale="90000"/>
          </a:bodyPr>
          <a:lstStyle/>
          <a:p>
            <a:pPr eaLnBrk="1" fontAlgn="auto" hangingPunct="1">
              <a:spcAft>
                <a:spcPts val="0"/>
              </a:spcAft>
              <a:defRPr/>
            </a:pPr>
            <a:r>
              <a:rPr lang="en-US" dirty="0"/>
              <a:t>Examples of collections of organisms:</a:t>
            </a:r>
          </a:p>
        </p:txBody>
      </p:sp>
      <p:sp>
        <p:nvSpPr>
          <p:cNvPr id="3" name="Content Placeholder 2">
            <a:extLst>
              <a:ext uri="{FF2B5EF4-FFF2-40B4-BE49-F238E27FC236}">
                <a16:creationId xmlns:a16="http://schemas.microsoft.com/office/drawing/2014/main" id="{637C1F43-D461-45C6-8CF2-0946CD175D9D}"/>
              </a:ext>
            </a:extLst>
          </p:cNvPr>
          <p:cNvSpPr>
            <a:spLocks noGrp="1"/>
          </p:cNvSpPr>
          <p:nvPr>
            <p:ph idx="1"/>
          </p:nvPr>
        </p:nvSpPr>
        <p:spPr>
          <a:xfrm>
            <a:off x="457200" y="1600200"/>
            <a:ext cx="8229600" cy="4873625"/>
          </a:xfrm>
        </p:spPr>
        <p:txBody>
          <a:bodyPr rtlCol="0">
            <a:normAutofit fontScale="70000" lnSpcReduction="20000"/>
          </a:bodyPr>
          <a:lstStyle/>
          <a:p>
            <a:pPr eaLnBrk="1" fontAlgn="auto" hangingPunct="1">
              <a:spcAft>
                <a:spcPts val="0"/>
              </a:spcAft>
              <a:buFont typeface="Arial"/>
              <a:buChar char="•"/>
              <a:defRPr/>
            </a:pPr>
            <a:r>
              <a:rPr lang="en-US" dirty="0">
                <a:solidFill>
                  <a:schemeClr val="accent3"/>
                </a:solidFill>
              </a:rPr>
              <a:t>A unicellular colony</a:t>
            </a:r>
          </a:p>
          <a:p>
            <a:pPr eaLnBrk="1" fontAlgn="auto" hangingPunct="1">
              <a:spcAft>
                <a:spcPts val="0"/>
              </a:spcAft>
              <a:buFont typeface="Arial"/>
              <a:buChar char="•"/>
              <a:defRPr/>
            </a:pPr>
            <a:r>
              <a:rPr lang="en-US" dirty="0">
                <a:solidFill>
                  <a:srgbClr val="9BBB59"/>
                </a:solidFill>
              </a:rPr>
              <a:t>A microorganism infection (the bacteria in a bacteremia, the viruses in a </a:t>
            </a:r>
            <a:r>
              <a:rPr lang="en-US" dirty="0" err="1">
                <a:solidFill>
                  <a:srgbClr val="9BBB59"/>
                </a:solidFill>
              </a:rPr>
              <a:t>viremia</a:t>
            </a:r>
            <a:r>
              <a:rPr lang="en-US" dirty="0">
                <a:solidFill>
                  <a:srgbClr val="9BBB59"/>
                </a:solidFill>
              </a:rPr>
              <a:t>)</a:t>
            </a:r>
          </a:p>
          <a:p>
            <a:pPr eaLnBrk="1" fontAlgn="auto" hangingPunct="1">
              <a:spcAft>
                <a:spcPts val="0"/>
              </a:spcAft>
              <a:buFont typeface="Arial"/>
              <a:buChar char="•"/>
              <a:defRPr/>
            </a:pPr>
            <a:r>
              <a:rPr lang="en-US" dirty="0">
                <a:solidFill>
                  <a:srgbClr val="9BBB59"/>
                </a:solidFill>
              </a:rPr>
              <a:t>A herd (bunch of big animals living in close proximity)</a:t>
            </a:r>
          </a:p>
          <a:p>
            <a:pPr eaLnBrk="1" fontAlgn="auto" hangingPunct="1">
              <a:spcAft>
                <a:spcPts val="0"/>
              </a:spcAft>
              <a:buFont typeface="Arial"/>
              <a:buChar char="•"/>
              <a:defRPr/>
            </a:pPr>
            <a:r>
              <a:rPr lang="en-US" dirty="0">
                <a:solidFill>
                  <a:schemeClr val="accent1"/>
                </a:solidFill>
              </a:rPr>
              <a:t>The sum of the infectious agents in a herd's infection (all potentially eradicated with the same antibiotic)</a:t>
            </a:r>
          </a:p>
          <a:p>
            <a:pPr eaLnBrk="1" fontAlgn="auto" hangingPunct="1">
              <a:spcAft>
                <a:spcPts val="0"/>
              </a:spcAft>
              <a:buFont typeface="Arial"/>
              <a:buChar char="•"/>
              <a:defRPr/>
            </a:pPr>
            <a:r>
              <a:rPr lang="en-US" dirty="0">
                <a:solidFill>
                  <a:schemeClr val="accent1"/>
                </a:solidFill>
              </a:rPr>
              <a:t>A the occupants of a biological niche (most susceptible to an pan-species toxin) </a:t>
            </a:r>
          </a:p>
          <a:p>
            <a:pPr eaLnBrk="1" fontAlgn="auto" hangingPunct="1">
              <a:spcAft>
                <a:spcPts val="0"/>
              </a:spcAft>
              <a:buFont typeface="Arial"/>
              <a:buChar char="•"/>
              <a:defRPr/>
            </a:pPr>
            <a:r>
              <a:rPr lang="en-US" dirty="0">
                <a:solidFill>
                  <a:schemeClr val="accent1"/>
                </a:solidFill>
              </a:rPr>
              <a:t>My </a:t>
            </a:r>
            <a:r>
              <a:rPr lang="en-US" dirty="0" err="1">
                <a:solidFill>
                  <a:schemeClr val="accent1"/>
                </a:solidFill>
              </a:rPr>
              <a:t>microbiome</a:t>
            </a:r>
            <a:endParaRPr lang="en-US" dirty="0">
              <a:solidFill>
                <a:schemeClr val="accent1"/>
              </a:solidFill>
            </a:endParaRPr>
          </a:p>
          <a:p>
            <a:pPr eaLnBrk="1" fontAlgn="auto" hangingPunct="1">
              <a:spcAft>
                <a:spcPts val="0"/>
              </a:spcAft>
              <a:buFont typeface="Arial"/>
              <a:buChar char="•"/>
              <a:defRPr/>
            </a:pPr>
            <a:r>
              <a:rPr lang="en-US" dirty="0"/>
              <a:t>Ashkenazi </a:t>
            </a:r>
            <a:r>
              <a:rPr lang="en-US" dirty="0" err="1"/>
              <a:t>jews</a:t>
            </a:r>
            <a:r>
              <a:rPr lang="en-US" dirty="0"/>
              <a:t> (some common genetic elements due to being a herd at some earlier part of history)</a:t>
            </a:r>
          </a:p>
          <a:p>
            <a:pPr eaLnBrk="1" fontAlgn="auto" hangingPunct="1">
              <a:spcAft>
                <a:spcPts val="0"/>
              </a:spcAft>
              <a:buFont typeface="Arial"/>
              <a:buChar char="•"/>
              <a:defRPr/>
            </a:pPr>
            <a:r>
              <a:rPr lang="en-US" dirty="0"/>
              <a:t>People with malaria</a:t>
            </a:r>
          </a:p>
          <a:p>
            <a:pPr eaLnBrk="1" fontAlgn="auto" hangingPunct="1">
              <a:spcAft>
                <a:spcPts val="0"/>
              </a:spcAft>
              <a:buFont typeface="Arial"/>
              <a:buChar char="•"/>
              <a:defRPr/>
            </a:pPr>
            <a:r>
              <a:rPr lang="en-US" dirty="0"/>
              <a:t>People immune to HIV</a:t>
            </a:r>
          </a:p>
          <a:p>
            <a:pPr eaLnBrk="1" fontAlgn="auto" hangingPunct="1">
              <a:spcAft>
                <a:spcPts val="0"/>
              </a:spcAft>
              <a:buFont typeface="Arial"/>
              <a:buChar char="•"/>
              <a:defRPr/>
            </a:pPr>
            <a:endParaRPr lang="en-US" dirty="0"/>
          </a:p>
          <a:p>
            <a:pPr marL="0" indent="0" eaLnBrk="1" fontAlgn="auto" hangingPunct="1">
              <a:spcAft>
                <a:spcPts val="0"/>
              </a:spcAft>
              <a:buFont typeface="Arial"/>
              <a:buNone/>
              <a:defRPr/>
            </a:pPr>
            <a:r>
              <a:rPr lang="en-US" dirty="0"/>
              <a:t>(Thanks to Alan </a:t>
            </a:r>
            <a:r>
              <a:rPr lang="en-US" dirty="0" err="1"/>
              <a:t>Ruttenberg</a:t>
            </a:r>
            <a:r>
              <a:rPr lang="en-US" dirty="0"/>
              <a:t>)</a:t>
            </a:r>
          </a:p>
        </p:txBody>
      </p:sp>
      <p:sp>
        <p:nvSpPr>
          <p:cNvPr id="5" name="Slide Number Placeholder 4">
            <a:extLst>
              <a:ext uri="{FF2B5EF4-FFF2-40B4-BE49-F238E27FC236}">
                <a16:creationId xmlns:a16="http://schemas.microsoft.com/office/drawing/2014/main" id="{3F038528-BEB2-411E-8D33-E1E2CB4E6266}"/>
              </a:ext>
            </a:extLst>
          </p:cNvPr>
          <p:cNvSpPr>
            <a:spLocks noGrp="1"/>
          </p:cNvSpPr>
          <p:nvPr>
            <p:ph type="sldNum" sz="quarter" idx="12"/>
          </p:nvPr>
        </p:nvSpPr>
        <p:spPr/>
        <p:txBody>
          <a:bodyPr/>
          <a:lstStyle/>
          <a:p>
            <a:pPr>
              <a:defRPr/>
            </a:pPr>
            <a:fld id="{E56B84A3-69B2-47CB-B519-2A2B5978D0C8}" type="slidenum">
              <a:rPr lang="en-US"/>
              <a:pPr>
                <a:defRPr/>
              </a:pPr>
              <a:t>183</a:t>
            </a:fld>
            <a:endParaRPr 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13698" name="Title 1">
            <a:extLst>
              <a:ext uri="{FF2B5EF4-FFF2-40B4-BE49-F238E27FC236}">
                <a16:creationId xmlns:a16="http://schemas.microsoft.com/office/drawing/2014/main" id="{AFF28048-E6CB-48DF-B9B1-CA9331A5989A}"/>
              </a:ext>
            </a:extLst>
          </p:cNvPr>
          <p:cNvSpPr>
            <a:spLocks noGrp="1" noChangeArrowheads="1"/>
          </p:cNvSpPr>
          <p:nvPr>
            <p:ph type="title"/>
          </p:nvPr>
        </p:nvSpPr>
        <p:spPr>
          <a:xfrm>
            <a:off x="457200" y="274638"/>
            <a:ext cx="8229600" cy="695325"/>
          </a:xfrm>
        </p:spPr>
        <p:txBody>
          <a:bodyPr/>
          <a:lstStyle/>
          <a:p>
            <a:pPr eaLnBrk="1" hangingPunct="1"/>
            <a:r>
              <a:rPr lang="en-US" altLang="en-US" sz="3200"/>
              <a:t>Diverse definitions of population on BioPortal:</a:t>
            </a:r>
          </a:p>
        </p:txBody>
      </p:sp>
      <p:sp>
        <p:nvSpPr>
          <p:cNvPr id="413699" name="Content Placeholder 2">
            <a:extLst>
              <a:ext uri="{FF2B5EF4-FFF2-40B4-BE49-F238E27FC236}">
                <a16:creationId xmlns:a16="http://schemas.microsoft.com/office/drawing/2014/main" id="{1BF2150C-4CC5-42AC-85FE-C9146AC6AE01}"/>
              </a:ext>
            </a:extLst>
          </p:cNvPr>
          <p:cNvSpPr>
            <a:spLocks noGrp="1" noChangeArrowheads="1"/>
          </p:cNvSpPr>
          <p:nvPr>
            <p:ph idx="1"/>
          </p:nvPr>
        </p:nvSpPr>
        <p:spPr>
          <a:xfrm>
            <a:off x="0" y="1158875"/>
            <a:ext cx="9144000" cy="5610225"/>
          </a:xfrm>
        </p:spPr>
        <p:txBody>
          <a:bodyPr/>
          <a:lstStyle/>
          <a:p>
            <a:pPr eaLnBrk="1" hangingPunct="1"/>
            <a:r>
              <a:rPr lang="en-US" altLang="en-US" sz="2200"/>
              <a:t>SNOMED: A social condition (no text definition)</a:t>
            </a:r>
          </a:p>
          <a:p>
            <a:pPr eaLnBrk="1" hangingPunct="1"/>
            <a:r>
              <a:rPr lang="en-US" altLang="en-US" sz="2200"/>
              <a:t>MESH: The total number of individuals inhabiting a particular region or area.</a:t>
            </a:r>
          </a:p>
          <a:p>
            <a:pPr eaLnBrk="1" hangingPunct="1"/>
            <a:r>
              <a:rPr lang="en-US" altLang="en-US" sz="2200"/>
              <a:t>OBI: a population is a collection of individuals from the same taxonomic class living, counted or sampled at a particular site or in a particular area</a:t>
            </a:r>
          </a:p>
          <a:p>
            <a:pPr eaLnBrk="1" hangingPunct="1"/>
            <a:r>
              <a:rPr lang="en-US" altLang="en-US" sz="2200"/>
              <a:t>Experimental Factor Ontology: A population is a group of material entities consisting of individuals which share a particular characteristic such as inhabiting a particular region or area or ability to interbreed.</a:t>
            </a:r>
          </a:p>
          <a:p>
            <a:pPr eaLnBrk="1" hangingPunct="1"/>
            <a:r>
              <a:rPr lang="en-US" altLang="en-US" sz="2200"/>
              <a:t>NIFSTID: A collection of independent organismal entities engaged in some form of spatio-temporal interaction or aggregate behavior</a:t>
            </a:r>
          </a:p>
          <a:p>
            <a:pPr eaLnBrk="1" hangingPunct="1"/>
            <a:r>
              <a:rPr lang="en-US" altLang="en-US" sz="2200"/>
              <a:t>Malaria Ontology: An aggregate of organisms.</a:t>
            </a:r>
          </a:p>
          <a:p>
            <a:pPr eaLnBrk="1" hangingPunct="1"/>
            <a:r>
              <a:rPr lang="en-US" altLang="en-US" sz="2200"/>
              <a:t>NCI Thesaurus (population group): A group of individuals united by a common factor (e.g., geographic location, ethnicity, disease, age, gender)</a:t>
            </a:r>
          </a:p>
          <a:p>
            <a:pPr eaLnBrk="1" hangingPunct="1"/>
            <a:r>
              <a:rPr lang="en-US" altLang="en-US" sz="2200"/>
              <a:t>ICF: Groups of people living in a given environment who share the same pattern of environmental adaptation.</a:t>
            </a:r>
          </a:p>
        </p:txBody>
      </p:sp>
      <p:sp>
        <p:nvSpPr>
          <p:cNvPr id="5" name="Slide Number Placeholder 4">
            <a:extLst>
              <a:ext uri="{FF2B5EF4-FFF2-40B4-BE49-F238E27FC236}">
                <a16:creationId xmlns:a16="http://schemas.microsoft.com/office/drawing/2014/main" id="{58AA44FF-7171-4A69-94AA-8DAF6A6003DE}"/>
              </a:ext>
            </a:extLst>
          </p:cNvPr>
          <p:cNvSpPr>
            <a:spLocks noGrp="1"/>
          </p:cNvSpPr>
          <p:nvPr>
            <p:ph type="sldNum" sz="quarter" idx="12"/>
          </p:nvPr>
        </p:nvSpPr>
        <p:spPr/>
        <p:txBody>
          <a:bodyPr/>
          <a:lstStyle/>
          <a:p>
            <a:pPr>
              <a:defRPr/>
            </a:pPr>
            <a:fld id="{23C5064B-9B4A-4173-B6C3-336925FB2664}" type="slidenum">
              <a:rPr lang="en-US"/>
              <a:pPr>
                <a:defRPr/>
              </a:pPr>
              <a:t>184</a:t>
            </a:fld>
            <a:endParaRPr 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BF6C2-1956-489E-AE85-BBE0F5D8124E}"/>
              </a:ext>
            </a:extLst>
          </p:cNvPr>
          <p:cNvSpPr>
            <a:spLocks noGrp="1"/>
          </p:cNvSpPr>
          <p:nvPr>
            <p:ph type="title"/>
          </p:nvPr>
        </p:nvSpPr>
        <p:spPr/>
        <p:txBody>
          <a:bodyPr rtlCol="0">
            <a:normAutofit fontScale="90000"/>
          </a:bodyPr>
          <a:lstStyle/>
          <a:p>
            <a:pPr eaLnBrk="1" fontAlgn="auto" hangingPunct="1">
              <a:spcAft>
                <a:spcPts val="0"/>
              </a:spcAft>
              <a:defRPr/>
            </a:pPr>
            <a:r>
              <a:rPr lang="en-US" dirty="0"/>
              <a:t>Definitions of </a:t>
            </a:r>
            <a:r>
              <a:rPr lang="en-US" b="1" dirty="0"/>
              <a:t>population</a:t>
            </a:r>
            <a:r>
              <a:rPr lang="en-US" dirty="0"/>
              <a:t> from some evolutionary biologists:</a:t>
            </a:r>
          </a:p>
        </p:txBody>
      </p:sp>
      <p:sp>
        <p:nvSpPr>
          <p:cNvPr id="3" name="Content Placeholder 2">
            <a:extLst>
              <a:ext uri="{FF2B5EF4-FFF2-40B4-BE49-F238E27FC236}">
                <a16:creationId xmlns:a16="http://schemas.microsoft.com/office/drawing/2014/main" id="{5D9FDCB6-FC4E-4E18-A20B-2916A06B9593}"/>
              </a:ext>
            </a:extLst>
          </p:cNvPr>
          <p:cNvSpPr>
            <a:spLocks noGrp="1"/>
          </p:cNvSpPr>
          <p:nvPr>
            <p:ph idx="1"/>
          </p:nvPr>
        </p:nvSpPr>
        <p:spPr>
          <a:xfrm>
            <a:off x="457200" y="1724025"/>
            <a:ext cx="8229600" cy="4525963"/>
          </a:xfrm>
        </p:spPr>
        <p:txBody>
          <a:bodyPr rtlCol="0">
            <a:normAutofit fontScale="77500" lnSpcReduction="20000"/>
          </a:bodyPr>
          <a:lstStyle/>
          <a:p>
            <a:pPr eaLnBrk="1" fontAlgn="auto" hangingPunct="1">
              <a:spcAft>
                <a:spcPts val="0"/>
              </a:spcAft>
              <a:buFont typeface="Arial"/>
              <a:buChar char="•"/>
              <a:defRPr/>
            </a:pPr>
            <a:r>
              <a:rPr lang="en-US" dirty="0" err="1"/>
              <a:t>Gotelli’s</a:t>
            </a:r>
            <a:r>
              <a:rPr lang="en-US" dirty="0"/>
              <a:t> A </a:t>
            </a:r>
            <a:r>
              <a:rPr lang="en-US" b="1" dirty="0"/>
              <a:t>Primer of Ecology</a:t>
            </a:r>
            <a:r>
              <a:rPr lang="en-US" dirty="0"/>
              <a:t>: A group of individuals, </a:t>
            </a:r>
            <a:r>
              <a:rPr lang="en-US" dirty="0">
                <a:solidFill>
                  <a:srgbClr val="4F81BD"/>
                </a:solidFill>
              </a:rPr>
              <a:t>all of the same species</a:t>
            </a:r>
            <a:r>
              <a:rPr lang="en-US" dirty="0"/>
              <a:t>, that </a:t>
            </a:r>
            <a:r>
              <a:rPr lang="en-US" dirty="0">
                <a:solidFill>
                  <a:schemeClr val="accent4"/>
                </a:solidFill>
              </a:rPr>
              <a:t>live in the same place</a:t>
            </a:r>
            <a:r>
              <a:rPr lang="en-US" dirty="0"/>
              <a:t>. Although it is sometimes difficult to define the physical boundaries of a population, the individuals within a population have the </a:t>
            </a:r>
            <a:r>
              <a:rPr lang="en-US" dirty="0">
                <a:solidFill>
                  <a:srgbClr val="9BBB59"/>
                </a:solidFill>
              </a:rPr>
              <a:t>potential to reproduce with one another</a:t>
            </a:r>
            <a:r>
              <a:rPr lang="en-US" dirty="0"/>
              <a:t> during the course of their lifetimes.</a:t>
            </a:r>
          </a:p>
          <a:p>
            <a:pPr eaLnBrk="1" fontAlgn="auto" hangingPunct="1">
              <a:spcAft>
                <a:spcPts val="0"/>
              </a:spcAft>
              <a:buFont typeface="Arial"/>
              <a:buChar char="•"/>
              <a:defRPr/>
            </a:pPr>
            <a:endParaRPr lang="en-US" dirty="0"/>
          </a:p>
          <a:p>
            <a:pPr eaLnBrk="1" fontAlgn="auto" hangingPunct="1">
              <a:spcAft>
                <a:spcPts val="0"/>
              </a:spcAft>
              <a:buFont typeface="Arial"/>
              <a:buChar char="•"/>
              <a:defRPr/>
            </a:pPr>
            <a:r>
              <a:rPr lang="en-US" dirty="0" err="1"/>
              <a:t>Futuyma’s</a:t>
            </a:r>
            <a:r>
              <a:rPr lang="en-US" dirty="0"/>
              <a:t> </a:t>
            </a:r>
            <a:r>
              <a:rPr lang="en-US" b="1" dirty="0"/>
              <a:t>Evolution</a:t>
            </a:r>
            <a:r>
              <a:rPr lang="en-US" dirty="0"/>
              <a:t>: A group of </a:t>
            </a:r>
            <a:r>
              <a:rPr lang="en-US" dirty="0">
                <a:solidFill>
                  <a:srgbClr val="4F81BD"/>
                </a:solidFill>
              </a:rPr>
              <a:t>conspecific organisms </a:t>
            </a:r>
            <a:r>
              <a:rPr lang="en-US" dirty="0"/>
              <a:t>that </a:t>
            </a:r>
            <a:r>
              <a:rPr lang="en-US" dirty="0">
                <a:solidFill>
                  <a:srgbClr val="8064A2"/>
                </a:solidFill>
              </a:rPr>
              <a:t>occupy a more or less well defined geographic region </a:t>
            </a:r>
            <a:r>
              <a:rPr lang="en-US" dirty="0"/>
              <a:t>and </a:t>
            </a:r>
            <a:r>
              <a:rPr lang="en-US" dirty="0">
                <a:solidFill>
                  <a:schemeClr val="accent3"/>
                </a:solidFill>
              </a:rPr>
              <a:t>exhibit reproductive continuity </a:t>
            </a:r>
            <a:r>
              <a:rPr lang="en-US" dirty="0"/>
              <a:t>from generation to generation; </a:t>
            </a:r>
            <a:r>
              <a:rPr lang="en-US" dirty="0">
                <a:solidFill>
                  <a:srgbClr val="9BBB59"/>
                </a:solidFill>
              </a:rPr>
              <a:t>ecological and reproductive interactions are more frequent among these individuals than with members of other populations of the same species</a:t>
            </a:r>
            <a:r>
              <a:rPr lang="en-US" dirty="0"/>
              <a:t>.</a:t>
            </a:r>
          </a:p>
        </p:txBody>
      </p:sp>
      <p:sp>
        <p:nvSpPr>
          <p:cNvPr id="5" name="Slide Number Placeholder 4">
            <a:extLst>
              <a:ext uri="{FF2B5EF4-FFF2-40B4-BE49-F238E27FC236}">
                <a16:creationId xmlns:a16="http://schemas.microsoft.com/office/drawing/2014/main" id="{854FA461-1EB8-49DF-8F77-678D4DE6A8FF}"/>
              </a:ext>
            </a:extLst>
          </p:cNvPr>
          <p:cNvSpPr>
            <a:spLocks noGrp="1"/>
          </p:cNvSpPr>
          <p:nvPr>
            <p:ph type="sldNum" sz="quarter" idx="12"/>
          </p:nvPr>
        </p:nvSpPr>
        <p:spPr/>
        <p:txBody>
          <a:bodyPr/>
          <a:lstStyle/>
          <a:p>
            <a:pPr>
              <a:defRPr/>
            </a:pPr>
            <a:fld id="{12077AFF-924B-47C0-9A90-6937E51C8FE1}" type="slidenum">
              <a:rPr lang="en-US"/>
              <a:pPr>
                <a:defRPr/>
              </a:pPr>
              <a:t>185</a:t>
            </a:fld>
            <a:endParaRPr 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F78DA-73F5-4A53-92E9-DBEDE3DE8C8C}"/>
              </a:ext>
            </a:extLst>
          </p:cNvPr>
          <p:cNvSpPr>
            <a:spLocks noGrp="1"/>
          </p:cNvSpPr>
          <p:nvPr>
            <p:ph type="title"/>
          </p:nvPr>
        </p:nvSpPr>
        <p:spPr/>
        <p:txBody>
          <a:bodyPr rtlCol="0">
            <a:normAutofit fontScale="90000"/>
          </a:bodyPr>
          <a:lstStyle/>
          <a:p>
            <a:pPr eaLnBrk="1" fontAlgn="auto" hangingPunct="1">
              <a:spcAft>
                <a:spcPts val="0"/>
              </a:spcAft>
              <a:defRPr/>
            </a:pPr>
            <a:r>
              <a:rPr lang="en-US" dirty="0"/>
              <a:t>Essential elements of the definition of a population:</a:t>
            </a:r>
          </a:p>
        </p:txBody>
      </p:sp>
      <p:sp>
        <p:nvSpPr>
          <p:cNvPr id="415747" name="Content Placeholder 2">
            <a:extLst>
              <a:ext uri="{FF2B5EF4-FFF2-40B4-BE49-F238E27FC236}">
                <a16:creationId xmlns:a16="http://schemas.microsoft.com/office/drawing/2014/main" id="{BE55876C-53E7-4CBE-8F7D-7643A61D582E}"/>
              </a:ext>
            </a:extLst>
          </p:cNvPr>
          <p:cNvSpPr>
            <a:spLocks noGrp="1" noChangeArrowheads="1"/>
          </p:cNvSpPr>
          <p:nvPr>
            <p:ph idx="1"/>
          </p:nvPr>
        </p:nvSpPr>
        <p:spPr>
          <a:xfrm>
            <a:off x="457200" y="1600200"/>
            <a:ext cx="8229600" cy="5257800"/>
          </a:xfrm>
        </p:spPr>
        <p:txBody>
          <a:bodyPr/>
          <a:lstStyle/>
          <a:p>
            <a:pPr eaLnBrk="1" hangingPunct="1"/>
            <a:r>
              <a:rPr lang="en-US" altLang="en-US"/>
              <a:t>More than one organism (or virus or viroid)</a:t>
            </a:r>
          </a:p>
          <a:p>
            <a:pPr eaLnBrk="1" hangingPunct="1"/>
            <a:r>
              <a:rPr lang="en-US" altLang="en-US"/>
              <a:t>All members of the same species</a:t>
            </a:r>
          </a:p>
          <a:p>
            <a:pPr eaLnBrk="1" hangingPunct="1"/>
            <a:r>
              <a:rPr lang="en-US" altLang="en-US"/>
              <a:t>Geographical proximity  – potential for reproductive and other ecological interactions</a:t>
            </a:r>
          </a:p>
          <a:p>
            <a:pPr eaLnBrk="1" hangingPunct="1"/>
            <a:r>
              <a:rPr lang="en-US" altLang="en-US">
                <a:solidFill>
                  <a:schemeClr val="accent1"/>
                </a:solidFill>
              </a:rPr>
              <a:t>Maximal </a:t>
            </a:r>
          </a:p>
          <a:p>
            <a:pPr lvl="1" eaLnBrk="1" hangingPunct="1"/>
            <a:r>
              <a:rPr lang="en-US" altLang="en-US">
                <a:solidFill>
                  <a:schemeClr val="accent1"/>
                </a:solidFill>
              </a:rPr>
              <a:t>a random sub-sample of a population is not a population in the biological sense (but is in statistical sense)</a:t>
            </a:r>
          </a:p>
          <a:p>
            <a:pPr lvl="1" eaLnBrk="1" hangingPunct="1"/>
            <a:r>
              <a:rPr lang="en-US" altLang="en-US">
                <a:solidFill>
                  <a:schemeClr val="accent1"/>
                </a:solidFill>
              </a:rPr>
              <a:t>sub-populations and meta-populations are populations</a:t>
            </a:r>
          </a:p>
        </p:txBody>
      </p:sp>
      <p:sp>
        <p:nvSpPr>
          <p:cNvPr id="5" name="Slide Number Placeholder 4">
            <a:extLst>
              <a:ext uri="{FF2B5EF4-FFF2-40B4-BE49-F238E27FC236}">
                <a16:creationId xmlns:a16="http://schemas.microsoft.com/office/drawing/2014/main" id="{955DA3F7-08C4-4041-8FEF-E6BE694602B2}"/>
              </a:ext>
            </a:extLst>
          </p:cNvPr>
          <p:cNvSpPr>
            <a:spLocks noGrp="1"/>
          </p:cNvSpPr>
          <p:nvPr>
            <p:ph type="sldNum" sz="quarter" idx="12"/>
          </p:nvPr>
        </p:nvSpPr>
        <p:spPr/>
        <p:txBody>
          <a:bodyPr/>
          <a:lstStyle/>
          <a:p>
            <a:pPr>
              <a:defRPr/>
            </a:pPr>
            <a:fld id="{419EC0BC-0817-4429-96BB-98081488866F}" type="slidenum">
              <a:rPr lang="en-US"/>
              <a:pPr>
                <a:defRPr/>
              </a:pPr>
              <a:t>186</a:t>
            </a:fld>
            <a:endParaRPr 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16770" name="Title 1">
            <a:extLst>
              <a:ext uri="{FF2B5EF4-FFF2-40B4-BE49-F238E27FC236}">
                <a16:creationId xmlns:a16="http://schemas.microsoft.com/office/drawing/2014/main" id="{731B55B3-E09E-4115-80BA-A91C02A2C1B3}"/>
              </a:ext>
            </a:extLst>
          </p:cNvPr>
          <p:cNvSpPr>
            <a:spLocks noGrp="1" noChangeArrowheads="1"/>
          </p:cNvSpPr>
          <p:nvPr>
            <p:ph type="title"/>
          </p:nvPr>
        </p:nvSpPr>
        <p:spPr/>
        <p:txBody>
          <a:bodyPr/>
          <a:lstStyle/>
          <a:p>
            <a:pPr eaLnBrk="1" hangingPunct="1"/>
            <a:r>
              <a:rPr lang="en-US" altLang="en-US"/>
              <a:t>Examples of (possible) populations:</a:t>
            </a:r>
          </a:p>
        </p:txBody>
      </p:sp>
      <p:sp>
        <p:nvSpPr>
          <p:cNvPr id="416771" name="Content Placeholder 2">
            <a:extLst>
              <a:ext uri="{FF2B5EF4-FFF2-40B4-BE49-F238E27FC236}">
                <a16:creationId xmlns:a16="http://schemas.microsoft.com/office/drawing/2014/main" id="{B6D2FEE7-2EE5-4476-83A6-C3272A03A81D}"/>
              </a:ext>
            </a:extLst>
          </p:cNvPr>
          <p:cNvSpPr>
            <a:spLocks noGrp="1" noChangeArrowheads="1"/>
          </p:cNvSpPr>
          <p:nvPr>
            <p:ph idx="1"/>
          </p:nvPr>
        </p:nvSpPr>
        <p:spPr/>
        <p:txBody>
          <a:bodyPr/>
          <a:lstStyle/>
          <a:p>
            <a:pPr eaLnBrk="1" hangingPunct="1"/>
            <a:r>
              <a:rPr lang="en-US" altLang="en-US"/>
              <a:t>A herd of cattle</a:t>
            </a:r>
          </a:p>
          <a:p>
            <a:pPr eaLnBrk="1" hangingPunct="1"/>
            <a:r>
              <a:rPr lang="en-US" altLang="en-US"/>
              <a:t>The sunfish living in Roth Pond</a:t>
            </a:r>
          </a:p>
          <a:p>
            <a:pPr eaLnBrk="1" hangingPunct="1"/>
            <a:r>
              <a:rPr lang="en-US" altLang="en-US"/>
              <a:t>The lady slipper orchids living in Kettle Hole County Park</a:t>
            </a:r>
          </a:p>
          <a:p>
            <a:pPr eaLnBrk="1" hangingPunct="1"/>
            <a:r>
              <a:rPr lang="en-US" altLang="en-US"/>
              <a:t>The pigeons in Central Park</a:t>
            </a:r>
          </a:p>
          <a:p>
            <a:pPr eaLnBrk="1" hangingPunct="1"/>
            <a:r>
              <a:rPr lang="en-US" altLang="en-US"/>
              <a:t>The people of Buffalo</a:t>
            </a:r>
          </a:p>
          <a:p>
            <a:pPr eaLnBrk="1" hangingPunct="1"/>
            <a:endParaRPr lang="en-US" altLang="en-US"/>
          </a:p>
          <a:p>
            <a:pPr eaLnBrk="1" hangingPunct="1"/>
            <a:endParaRPr lang="en-US" altLang="en-US"/>
          </a:p>
        </p:txBody>
      </p:sp>
      <p:sp>
        <p:nvSpPr>
          <p:cNvPr id="5" name="Slide Number Placeholder 4">
            <a:extLst>
              <a:ext uri="{FF2B5EF4-FFF2-40B4-BE49-F238E27FC236}">
                <a16:creationId xmlns:a16="http://schemas.microsoft.com/office/drawing/2014/main" id="{AE5F97BD-D84F-4CD1-AEA8-92FFDE4075BE}"/>
              </a:ext>
            </a:extLst>
          </p:cNvPr>
          <p:cNvSpPr>
            <a:spLocks noGrp="1"/>
          </p:cNvSpPr>
          <p:nvPr>
            <p:ph type="sldNum" sz="quarter" idx="12"/>
          </p:nvPr>
        </p:nvSpPr>
        <p:spPr/>
        <p:txBody>
          <a:bodyPr/>
          <a:lstStyle/>
          <a:p>
            <a:pPr>
              <a:defRPr/>
            </a:pPr>
            <a:fld id="{5F01154C-8319-49BF-AF10-FE638A94C749}" type="slidenum">
              <a:rPr lang="en-US"/>
              <a:pPr>
                <a:defRPr/>
              </a:pPr>
              <a:t>187</a:t>
            </a:fld>
            <a:endParaRPr 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D80AB-CE5C-4AE1-B277-4601826F49D0}"/>
              </a:ext>
            </a:extLst>
          </p:cNvPr>
          <p:cNvSpPr>
            <a:spLocks noGrp="1"/>
          </p:cNvSpPr>
          <p:nvPr>
            <p:ph type="title"/>
          </p:nvPr>
        </p:nvSpPr>
        <p:spPr/>
        <p:txBody>
          <a:bodyPr rtlCol="0">
            <a:normAutofit fontScale="90000"/>
          </a:bodyPr>
          <a:lstStyle/>
          <a:p>
            <a:pPr eaLnBrk="1" fontAlgn="auto" hangingPunct="1">
              <a:spcAft>
                <a:spcPts val="0"/>
              </a:spcAft>
              <a:defRPr/>
            </a:pPr>
            <a:r>
              <a:rPr lang="en-US" dirty="0"/>
              <a:t>Collections of organisms of a single species that are </a:t>
            </a:r>
            <a:r>
              <a:rPr lang="en-US" b="1" dirty="0"/>
              <a:t>not</a:t>
            </a:r>
            <a:r>
              <a:rPr lang="en-US" dirty="0"/>
              <a:t> populations:</a:t>
            </a:r>
          </a:p>
        </p:txBody>
      </p:sp>
      <p:sp>
        <p:nvSpPr>
          <p:cNvPr id="418819" name="Content Placeholder 2">
            <a:extLst>
              <a:ext uri="{FF2B5EF4-FFF2-40B4-BE49-F238E27FC236}">
                <a16:creationId xmlns:a16="http://schemas.microsoft.com/office/drawing/2014/main" id="{1B4555DB-886C-4D7A-9EBB-FEB267265656}"/>
              </a:ext>
            </a:extLst>
          </p:cNvPr>
          <p:cNvSpPr>
            <a:spLocks noGrp="1" noChangeArrowheads="1"/>
          </p:cNvSpPr>
          <p:nvPr>
            <p:ph idx="1"/>
          </p:nvPr>
        </p:nvSpPr>
        <p:spPr/>
        <p:txBody>
          <a:bodyPr/>
          <a:lstStyle/>
          <a:p>
            <a:pPr eaLnBrk="1" hangingPunct="1"/>
            <a:r>
              <a:rPr lang="en-US" altLang="en-US"/>
              <a:t>People with malaria</a:t>
            </a:r>
          </a:p>
          <a:p>
            <a:pPr eaLnBrk="1" hangingPunct="1"/>
            <a:r>
              <a:rPr lang="en-US" altLang="en-US"/>
              <a:t>People immune to HIV</a:t>
            </a:r>
          </a:p>
          <a:p>
            <a:pPr eaLnBrk="1" hangingPunct="1"/>
            <a:r>
              <a:rPr lang="en-US" altLang="en-US"/>
              <a:t>Every oak tree in Pennsylvania</a:t>
            </a:r>
          </a:p>
          <a:p>
            <a:pPr eaLnBrk="1" hangingPunct="1"/>
            <a:r>
              <a:rPr lang="en-US" altLang="en-US"/>
              <a:t>Five sunfish chosen randomly from Roth Pond</a:t>
            </a:r>
          </a:p>
        </p:txBody>
      </p:sp>
      <p:sp>
        <p:nvSpPr>
          <p:cNvPr id="5" name="Slide Number Placeholder 4">
            <a:extLst>
              <a:ext uri="{FF2B5EF4-FFF2-40B4-BE49-F238E27FC236}">
                <a16:creationId xmlns:a16="http://schemas.microsoft.com/office/drawing/2014/main" id="{1AC9C48B-924F-4F01-BA31-1C906E260A87}"/>
              </a:ext>
            </a:extLst>
          </p:cNvPr>
          <p:cNvSpPr>
            <a:spLocks noGrp="1"/>
          </p:cNvSpPr>
          <p:nvPr>
            <p:ph type="sldNum" sz="quarter" idx="12"/>
          </p:nvPr>
        </p:nvSpPr>
        <p:spPr/>
        <p:txBody>
          <a:bodyPr/>
          <a:lstStyle/>
          <a:p>
            <a:pPr>
              <a:defRPr/>
            </a:pPr>
            <a:fld id="{AE8C12CC-3FBB-4423-8747-67B7377B35CB}" type="slidenum">
              <a:rPr lang="en-US"/>
              <a:pPr>
                <a:defRPr/>
              </a:pPr>
              <a:t>188</a:t>
            </a:fld>
            <a:endParaRPr 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4C5C-F4B1-4708-A4D0-D9C5D13F1B9B}"/>
              </a:ext>
            </a:extLst>
          </p:cNvPr>
          <p:cNvSpPr>
            <a:spLocks noGrp="1"/>
          </p:cNvSpPr>
          <p:nvPr>
            <p:ph type="title"/>
          </p:nvPr>
        </p:nvSpPr>
        <p:spPr>
          <a:xfrm>
            <a:off x="811213" y="274638"/>
            <a:ext cx="7408862" cy="1143000"/>
          </a:xfrm>
        </p:spPr>
        <p:txBody>
          <a:bodyPr rtlCol="0">
            <a:normAutofit fontScale="90000"/>
          </a:bodyPr>
          <a:lstStyle/>
          <a:p>
            <a:pPr eaLnBrk="1" fontAlgn="auto" hangingPunct="1">
              <a:spcAft>
                <a:spcPts val="0"/>
              </a:spcAft>
              <a:defRPr/>
            </a:pPr>
            <a:r>
              <a:rPr lang="en-US" dirty="0"/>
              <a:t>Definitions of </a:t>
            </a:r>
            <a:r>
              <a:rPr lang="en-US" b="1" dirty="0"/>
              <a:t>ecological</a:t>
            </a:r>
            <a:r>
              <a:rPr lang="en-US" dirty="0"/>
              <a:t> </a:t>
            </a:r>
            <a:r>
              <a:rPr lang="en-US" b="1" dirty="0"/>
              <a:t>community</a:t>
            </a:r>
            <a:r>
              <a:rPr lang="en-US" dirty="0"/>
              <a:t> from some ecologists:</a:t>
            </a:r>
          </a:p>
        </p:txBody>
      </p:sp>
      <p:sp>
        <p:nvSpPr>
          <p:cNvPr id="419843" name="Content Placeholder 2">
            <a:extLst>
              <a:ext uri="{FF2B5EF4-FFF2-40B4-BE49-F238E27FC236}">
                <a16:creationId xmlns:a16="http://schemas.microsoft.com/office/drawing/2014/main" id="{705FF102-4B1C-4CC1-800B-5E24B9BE4B12}"/>
              </a:ext>
            </a:extLst>
          </p:cNvPr>
          <p:cNvSpPr>
            <a:spLocks noGrp="1" noChangeArrowheads="1"/>
          </p:cNvSpPr>
          <p:nvPr>
            <p:ph idx="1"/>
          </p:nvPr>
        </p:nvSpPr>
        <p:spPr/>
        <p:txBody>
          <a:bodyPr/>
          <a:lstStyle/>
          <a:p>
            <a:pPr eaLnBrk="1" hangingPunct="1"/>
            <a:r>
              <a:rPr lang="en-US" altLang="en-US"/>
              <a:t>From Morin’s </a:t>
            </a:r>
            <a:r>
              <a:rPr lang="en-US" altLang="en-US" b="1"/>
              <a:t>Community Ecology </a:t>
            </a:r>
            <a:r>
              <a:rPr lang="en-US" altLang="en-US"/>
              <a:t>(paraphrased): A collection of organisms of at least two different species, living in a particular area.</a:t>
            </a:r>
          </a:p>
          <a:p>
            <a:pPr eaLnBrk="1" hangingPunct="1"/>
            <a:r>
              <a:rPr lang="en-US" altLang="en-US"/>
              <a:t>From Begon et al.’s </a:t>
            </a:r>
            <a:r>
              <a:rPr lang="en-US" altLang="en-US" b="1"/>
              <a:t>Ecology</a:t>
            </a:r>
            <a:r>
              <a:rPr lang="en-US" altLang="en-US"/>
              <a:t>: The species that occur together in space and time.</a:t>
            </a:r>
          </a:p>
        </p:txBody>
      </p:sp>
      <p:sp>
        <p:nvSpPr>
          <p:cNvPr id="5" name="Slide Number Placeholder 4">
            <a:extLst>
              <a:ext uri="{FF2B5EF4-FFF2-40B4-BE49-F238E27FC236}">
                <a16:creationId xmlns:a16="http://schemas.microsoft.com/office/drawing/2014/main" id="{6056F7B1-2B25-458B-9ECC-0B768C246696}"/>
              </a:ext>
            </a:extLst>
          </p:cNvPr>
          <p:cNvSpPr>
            <a:spLocks noGrp="1"/>
          </p:cNvSpPr>
          <p:nvPr>
            <p:ph type="sldNum" sz="quarter" idx="12"/>
          </p:nvPr>
        </p:nvSpPr>
        <p:spPr/>
        <p:txBody>
          <a:bodyPr/>
          <a:lstStyle/>
          <a:p>
            <a:pPr>
              <a:defRPr/>
            </a:pPr>
            <a:fld id="{C78F2B6E-DCAF-4D2D-B70C-BF9336D1B19F}" type="slidenum">
              <a:rPr lang="en-US"/>
              <a:pPr>
                <a:defRPr/>
              </a:pPr>
              <a:t>189</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4">
            <a:extLst>
              <a:ext uri="{FF2B5EF4-FFF2-40B4-BE49-F238E27FC236}">
                <a16:creationId xmlns:a16="http://schemas.microsoft.com/office/drawing/2014/main" id="{393E6773-75F6-47D8-BCA4-AD4F23DED57B}"/>
              </a:ext>
            </a:extLst>
          </p:cNvPr>
          <p:cNvSpPr>
            <a:spLocks noGrp="1"/>
          </p:cNvSpPr>
          <p:nvPr>
            <p:ph type="sldNum" sz="quarter" idx="11"/>
          </p:nvPr>
        </p:nvSpPr>
        <p:spPr>
          <a:noFill/>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fld id="{CFA30B1C-2DE7-4075-B286-9EE16CD08AEA}" type="slidenum">
              <a:rPr lang="en-US" altLang="en-US" sz="1400" smtClean="0">
                <a:solidFill>
                  <a:srgbClr val="000000"/>
                </a:solidFill>
              </a:rPr>
              <a:pPr>
                <a:spcBef>
                  <a:spcPct val="0"/>
                </a:spcBef>
              </a:pPr>
              <a:t>19</a:t>
            </a:fld>
            <a:endParaRPr lang="en-US" altLang="en-US" sz="1400">
              <a:solidFill>
                <a:srgbClr val="000000"/>
              </a:solidFill>
            </a:endParaRPr>
          </a:p>
        </p:txBody>
      </p:sp>
      <p:sp>
        <p:nvSpPr>
          <p:cNvPr id="185347" name="Oval 2">
            <a:extLst>
              <a:ext uri="{FF2B5EF4-FFF2-40B4-BE49-F238E27FC236}">
                <a16:creationId xmlns:a16="http://schemas.microsoft.com/office/drawing/2014/main" id="{37703BA6-C655-46E2-9994-890BC5756649}"/>
              </a:ext>
            </a:extLst>
          </p:cNvPr>
          <p:cNvSpPr>
            <a:spLocks noChangeArrowheads="1"/>
          </p:cNvSpPr>
          <p:nvPr/>
        </p:nvSpPr>
        <p:spPr bwMode="auto">
          <a:xfrm>
            <a:off x="685800" y="4867275"/>
            <a:ext cx="1828800" cy="1808163"/>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endParaRPr lang="en-US" altLang="en-US" sz="2400">
              <a:solidFill>
                <a:srgbClr val="000000"/>
              </a:solidFill>
            </a:endParaRPr>
          </a:p>
          <a:p>
            <a:pPr algn="ctr" eaLnBrk="1" hangingPunct="1">
              <a:spcBef>
                <a:spcPct val="0"/>
              </a:spcBef>
            </a:pPr>
            <a:r>
              <a:rPr lang="en-US" altLang="en-US" sz="1800">
                <a:solidFill>
                  <a:srgbClr val="000000"/>
                </a:solidFill>
              </a:rPr>
              <a:t>molecule</a:t>
            </a:r>
          </a:p>
          <a:p>
            <a:pPr algn="ctr" eaLnBrk="1" hangingPunct="1">
              <a:spcBef>
                <a:spcPct val="0"/>
              </a:spcBef>
            </a:pPr>
            <a:r>
              <a:rPr lang="en-US" altLang="en-US" sz="1800">
                <a:solidFill>
                  <a:srgbClr val="000000"/>
                </a:solidFill>
              </a:rPr>
              <a:t>complexes</a:t>
            </a:r>
          </a:p>
        </p:txBody>
      </p:sp>
      <p:sp>
        <p:nvSpPr>
          <p:cNvPr id="185348" name="Oval 3">
            <a:extLst>
              <a:ext uri="{FF2B5EF4-FFF2-40B4-BE49-F238E27FC236}">
                <a16:creationId xmlns:a16="http://schemas.microsoft.com/office/drawing/2014/main" id="{7DEDB308-AFA8-48B6-B13B-E209A2D02BF9}"/>
              </a:ext>
            </a:extLst>
          </p:cNvPr>
          <p:cNvSpPr>
            <a:spLocks noChangeArrowheads="1"/>
          </p:cNvSpPr>
          <p:nvPr/>
        </p:nvSpPr>
        <p:spPr bwMode="auto">
          <a:xfrm>
            <a:off x="3248025" y="4876800"/>
            <a:ext cx="2085975" cy="1808163"/>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1800">
                <a:solidFill>
                  <a:srgbClr val="000000"/>
                </a:solidFill>
              </a:rPr>
              <a:t>cellular components</a:t>
            </a:r>
          </a:p>
        </p:txBody>
      </p:sp>
      <p:grpSp>
        <p:nvGrpSpPr>
          <p:cNvPr id="185349" name="Group 4">
            <a:extLst>
              <a:ext uri="{FF2B5EF4-FFF2-40B4-BE49-F238E27FC236}">
                <a16:creationId xmlns:a16="http://schemas.microsoft.com/office/drawing/2014/main" id="{3AF5C772-CEEE-4C27-BA29-DD43B4A0630B}"/>
              </a:ext>
            </a:extLst>
          </p:cNvPr>
          <p:cNvGrpSpPr>
            <a:grpSpLocks/>
          </p:cNvGrpSpPr>
          <p:nvPr/>
        </p:nvGrpSpPr>
        <p:grpSpPr bwMode="auto">
          <a:xfrm>
            <a:off x="457200" y="2590800"/>
            <a:ext cx="7315200" cy="1905000"/>
            <a:chOff x="528" y="1632"/>
            <a:chExt cx="4320" cy="1200"/>
          </a:xfrm>
        </p:grpSpPr>
        <p:sp>
          <p:nvSpPr>
            <p:cNvPr id="185368" name="Oval 5">
              <a:extLst>
                <a:ext uri="{FF2B5EF4-FFF2-40B4-BE49-F238E27FC236}">
                  <a16:creationId xmlns:a16="http://schemas.microsoft.com/office/drawing/2014/main" id="{27B4E95E-76A8-4666-B17C-1DB43BE58347}"/>
                </a:ext>
              </a:extLst>
            </p:cNvPr>
            <p:cNvSpPr>
              <a:spLocks noChangeArrowheads="1"/>
            </p:cNvSpPr>
            <p:nvPr/>
          </p:nvSpPr>
          <p:spPr bwMode="auto">
            <a:xfrm>
              <a:off x="528" y="1693"/>
              <a:ext cx="1035" cy="1139"/>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400">
                <a:solidFill>
                  <a:srgbClr val="000000"/>
                </a:solidFill>
              </a:endParaRPr>
            </a:p>
            <a:p>
              <a:pPr algn="ctr" eaLnBrk="1" hangingPunct="1">
                <a:spcBef>
                  <a:spcPct val="0"/>
                </a:spcBef>
              </a:pPr>
              <a:r>
                <a:rPr lang="en-US" altLang="en-US" sz="1800">
                  <a:solidFill>
                    <a:srgbClr val="000000"/>
                  </a:solidFill>
                </a:rPr>
                <a:t>molecular </a:t>
              </a:r>
              <a:r>
                <a:rPr lang="en-US" altLang="en-US" sz="1800" b="1">
                  <a:solidFill>
                    <a:srgbClr val="000000"/>
                  </a:solidFill>
                </a:rPr>
                <a:t>functions</a:t>
              </a:r>
            </a:p>
          </p:txBody>
        </p:sp>
        <p:sp>
          <p:nvSpPr>
            <p:cNvPr id="185369" name="Oval 6">
              <a:extLst>
                <a:ext uri="{FF2B5EF4-FFF2-40B4-BE49-F238E27FC236}">
                  <a16:creationId xmlns:a16="http://schemas.microsoft.com/office/drawing/2014/main" id="{B4BDDC2F-D213-4B26-8883-93D3EBCEA60C}"/>
                </a:ext>
              </a:extLst>
            </p:cNvPr>
            <p:cNvSpPr>
              <a:spLocks noChangeArrowheads="1"/>
            </p:cNvSpPr>
            <p:nvPr/>
          </p:nvSpPr>
          <p:spPr bwMode="auto">
            <a:xfrm>
              <a:off x="2112" y="1680"/>
              <a:ext cx="1131" cy="1139"/>
            </a:xfrm>
            <a:prstGeom prst="ellipse">
              <a:avLst/>
            </a:prstGeom>
            <a:solidFill>
              <a:srgbClr val="FFFF00"/>
            </a:solidFill>
            <a:ln w="19050">
              <a:solidFill>
                <a:schemeClr val="tx1"/>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1800">
                  <a:solidFill>
                    <a:srgbClr val="000000"/>
                  </a:solidFill>
                </a:rPr>
                <a:t>cellular</a:t>
              </a:r>
            </a:p>
            <a:p>
              <a:pPr algn="ctr" eaLnBrk="1" hangingPunct="1">
                <a:spcBef>
                  <a:spcPct val="0"/>
                </a:spcBef>
              </a:pPr>
              <a:r>
                <a:rPr lang="en-US" altLang="en-US" sz="1800" b="1">
                  <a:solidFill>
                    <a:srgbClr val="000000"/>
                  </a:solidFill>
                </a:rPr>
                <a:t>functions</a:t>
              </a:r>
            </a:p>
          </p:txBody>
        </p:sp>
        <p:sp>
          <p:nvSpPr>
            <p:cNvPr id="185370" name="Oval 7">
              <a:extLst>
                <a:ext uri="{FF2B5EF4-FFF2-40B4-BE49-F238E27FC236}">
                  <a16:creationId xmlns:a16="http://schemas.microsoft.com/office/drawing/2014/main" id="{38D1048D-9962-481C-BF82-4F6EA380611E}"/>
                </a:ext>
              </a:extLst>
            </p:cNvPr>
            <p:cNvSpPr>
              <a:spLocks noChangeArrowheads="1"/>
            </p:cNvSpPr>
            <p:nvPr/>
          </p:nvSpPr>
          <p:spPr bwMode="auto">
            <a:xfrm>
              <a:off x="3792" y="1632"/>
              <a:ext cx="1056" cy="1140"/>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1600">
                  <a:solidFill>
                    <a:srgbClr val="000000"/>
                  </a:solidFill>
                </a:rPr>
                <a:t>organism-level</a:t>
              </a:r>
            </a:p>
            <a:p>
              <a:pPr algn="ctr" eaLnBrk="1" hangingPunct="1">
                <a:spcBef>
                  <a:spcPct val="0"/>
                </a:spcBef>
              </a:pPr>
              <a:r>
                <a:rPr lang="en-US" altLang="en-US" sz="1600">
                  <a:solidFill>
                    <a:srgbClr val="000000"/>
                  </a:solidFill>
                </a:rPr>
                <a:t>biological </a:t>
              </a:r>
              <a:r>
                <a:rPr lang="en-US" altLang="en-US" sz="1600" b="1">
                  <a:solidFill>
                    <a:srgbClr val="000000"/>
                  </a:solidFill>
                </a:rPr>
                <a:t>functions</a:t>
              </a:r>
            </a:p>
          </p:txBody>
        </p:sp>
      </p:grpSp>
      <p:sp>
        <p:nvSpPr>
          <p:cNvPr id="185350" name="Oval 8">
            <a:extLst>
              <a:ext uri="{FF2B5EF4-FFF2-40B4-BE49-F238E27FC236}">
                <a16:creationId xmlns:a16="http://schemas.microsoft.com/office/drawing/2014/main" id="{F5D48878-C38E-467C-A56D-665B5C40B2D9}"/>
              </a:ext>
            </a:extLst>
          </p:cNvPr>
          <p:cNvSpPr>
            <a:spLocks noChangeArrowheads="1"/>
          </p:cNvSpPr>
          <p:nvPr/>
        </p:nvSpPr>
        <p:spPr bwMode="auto">
          <a:xfrm>
            <a:off x="6019800" y="4876800"/>
            <a:ext cx="1774825" cy="1808163"/>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eaLnBrk="1" hangingPunct="1">
              <a:spcBef>
                <a:spcPct val="0"/>
              </a:spcBef>
            </a:pPr>
            <a:endParaRPr lang="en-US" altLang="en-US" sz="2400">
              <a:solidFill>
                <a:srgbClr val="000000"/>
              </a:solidFill>
            </a:endParaRPr>
          </a:p>
          <a:p>
            <a:pPr eaLnBrk="1" hangingPunct="1">
              <a:spcBef>
                <a:spcPct val="0"/>
              </a:spcBef>
            </a:pPr>
            <a:r>
              <a:rPr lang="en-US" altLang="en-US" sz="1800">
                <a:solidFill>
                  <a:srgbClr val="000000"/>
                </a:solidFill>
              </a:rPr>
              <a:t>organisms</a:t>
            </a:r>
          </a:p>
          <a:p>
            <a:pPr eaLnBrk="1" hangingPunct="1">
              <a:spcBef>
                <a:spcPct val="0"/>
              </a:spcBef>
            </a:pPr>
            <a:endParaRPr lang="en-US" altLang="en-US" sz="1800">
              <a:solidFill>
                <a:srgbClr val="000000"/>
              </a:solidFill>
            </a:endParaRPr>
          </a:p>
        </p:txBody>
      </p:sp>
      <p:grpSp>
        <p:nvGrpSpPr>
          <p:cNvPr id="185351" name="Group 9">
            <a:extLst>
              <a:ext uri="{FF2B5EF4-FFF2-40B4-BE49-F238E27FC236}">
                <a16:creationId xmlns:a16="http://schemas.microsoft.com/office/drawing/2014/main" id="{B08BB7E4-9E62-432F-B0BC-2A7F043877D1}"/>
              </a:ext>
            </a:extLst>
          </p:cNvPr>
          <p:cNvGrpSpPr>
            <a:grpSpLocks/>
          </p:cNvGrpSpPr>
          <p:nvPr/>
        </p:nvGrpSpPr>
        <p:grpSpPr bwMode="auto">
          <a:xfrm>
            <a:off x="457200" y="381000"/>
            <a:ext cx="7467600" cy="1905000"/>
            <a:chOff x="480" y="323"/>
            <a:chExt cx="4368" cy="1200"/>
          </a:xfrm>
        </p:grpSpPr>
        <p:sp>
          <p:nvSpPr>
            <p:cNvPr id="185365" name="Oval 10">
              <a:extLst>
                <a:ext uri="{FF2B5EF4-FFF2-40B4-BE49-F238E27FC236}">
                  <a16:creationId xmlns:a16="http://schemas.microsoft.com/office/drawing/2014/main" id="{9D8A2F31-C85D-4863-AA26-1017B8406BC2}"/>
                </a:ext>
              </a:extLst>
            </p:cNvPr>
            <p:cNvSpPr>
              <a:spLocks noChangeArrowheads="1"/>
            </p:cNvSpPr>
            <p:nvPr/>
          </p:nvSpPr>
          <p:spPr bwMode="auto">
            <a:xfrm>
              <a:off x="480" y="384"/>
              <a:ext cx="1142" cy="1139"/>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400">
                <a:solidFill>
                  <a:srgbClr val="000000"/>
                </a:solidFill>
              </a:endParaRPr>
            </a:p>
            <a:p>
              <a:pPr algn="ctr" eaLnBrk="1" hangingPunct="1">
                <a:spcBef>
                  <a:spcPct val="0"/>
                </a:spcBef>
              </a:pPr>
              <a:r>
                <a:rPr lang="en-US" altLang="en-US" sz="1800">
                  <a:solidFill>
                    <a:srgbClr val="000000"/>
                  </a:solidFill>
                </a:rPr>
                <a:t>molecular </a:t>
              </a:r>
              <a:r>
                <a:rPr lang="en-US" altLang="en-US" sz="1800" b="1">
                  <a:solidFill>
                    <a:srgbClr val="000000"/>
                  </a:solidFill>
                </a:rPr>
                <a:t>processes</a:t>
              </a:r>
            </a:p>
          </p:txBody>
        </p:sp>
        <p:sp>
          <p:nvSpPr>
            <p:cNvPr id="185366" name="Oval 11">
              <a:extLst>
                <a:ext uri="{FF2B5EF4-FFF2-40B4-BE49-F238E27FC236}">
                  <a16:creationId xmlns:a16="http://schemas.microsoft.com/office/drawing/2014/main" id="{C1C98295-AA60-45C4-A384-3DBA5BC62367}"/>
                </a:ext>
              </a:extLst>
            </p:cNvPr>
            <p:cNvSpPr>
              <a:spLocks noChangeArrowheads="1"/>
            </p:cNvSpPr>
            <p:nvPr/>
          </p:nvSpPr>
          <p:spPr bwMode="auto">
            <a:xfrm>
              <a:off x="2112" y="371"/>
              <a:ext cx="1131" cy="1139"/>
            </a:xfrm>
            <a:prstGeom prst="ellipse">
              <a:avLst/>
            </a:prstGeom>
            <a:solidFill>
              <a:srgbClr val="FFFFFF"/>
            </a:solidFill>
            <a:ln w="19050">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1800">
                  <a:solidFill>
                    <a:srgbClr val="000000"/>
                  </a:solidFill>
                </a:rPr>
                <a:t>cellular</a:t>
              </a:r>
            </a:p>
            <a:p>
              <a:pPr algn="ctr" eaLnBrk="1" hangingPunct="1">
                <a:spcBef>
                  <a:spcPct val="0"/>
                </a:spcBef>
              </a:pPr>
              <a:r>
                <a:rPr lang="en-US" altLang="en-US" sz="1800" b="1">
                  <a:solidFill>
                    <a:srgbClr val="000000"/>
                  </a:solidFill>
                </a:rPr>
                <a:t>processes</a:t>
              </a:r>
            </a:p>
          </p:txBody>
        </p:sp>
        <p:sp>
          <p:nvSpPr>
            <p:cNvPr id="185367" name="Oval 12">
              <a:extLst>
                <a:ext uri="{FF2B5EF4-FFF2-40B4-BE49-F238E27FC236}">
                  <a16:creationId xmlns:a16="http://schemas.microsoft.com/office/drawing/2014/main" id="{A0CFE011-9C00-43EF-9B30-A00D993F622A}"/>
                </a:ext>
              </a:extLst>
            </p:cNvPr>
            <p:cNvSpPr>
              <a:spLocks noChangeArrowheads="1"/>
            </p:cNvSpPr>
            <p:nvPr/>
          </p:nvSpPr>
          <p:spPr bwMode="auto">
            <a:xfrm>
              <a:off x="3792" y="323"/>
              <a:ext cx="1056" cy="1140"/>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1600">
                  <a:solidFill>
                    <a:srgbClr val="000000"/>
                  </a:solidFill>
                </a:rPr>
                <a:t>organism-level</a:t>
              </a:r>
            </a:p>
            <a:p>
              <a:pPr algn="ctr" eaLnBrk="1" hangingPunct="1">
                <a:spcBef>
                  <a:spcPct val="0"/>
                </a:spcBef>
              </a:pPr>
              <a:r>
                <a:rPr lang="en-US" altLang="en-US" sz="1600">
                  <a:solidFill>
                    <a:srgbClr val="000000"/>
                  </a:solidFill>
                </a:rPr>
                <a:t>biological </a:t>
              </a:r>
              <a:r>
                <a:rPr lang="en-US" altLang="en-US" sz="1600" b="1">
                  <a:solidFill>
                    <a:srgbClr val="000000"/>
                  </a:solidFill>
                </a:rPr>
                <a:t>processes</a:t>
              </a:r>
            </a:p>
          </p:txBody>
        </p:sp>
      </p:grpSp>
      <p:sp>
        <p:nvSpPr>
          <p:cNvPr id="185352" name="Line 13">
            <a:extLst>
              <a:ext uri="{FF2B5EF4-FFF2-40B4-BE49-F238E27FC236}">
                <a16:creationId xmlns:a16="http://schemas.microsoft.com/office/drawing/2014/main" id="{8465916A-CDB8-4F65-AEC4-843AD46A0343}"/>
              </a:ext>
            </a:extLst>
          </p:cNvPr>
          <p:cNvSpPr>
            <a:spLocks noChangeShapeType="1"/>
          </p:cNvSpPr>
          <p:nvPr/>
        </p:nvSpPr>
        <p:spPr bwMode="auto">
          <a:xfrm>
            <a:off x="685800" y="1752600"/>
            <a:ext cx="1676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353" name="Line 14">
            <a:extLst>
              <a:ext uri="{FF2B5EF4-FFF2-40B4-BE49-F238E27FC236}">
                <a16:creationId xmlns:a16="http://schemas.microsoft.com/office/drawing/2014/main" id="{10696FBE-71EC-4921-8F68-0E54EF9C839E}"/>
              </a:ext>
            </a:extLst>
          </p:cNvPr>
          <p:cNvSpPr>
            <a:spLocks noChangeShapeType="1"/>
          </p:cNvSpPr>
          <p:nvPr/>
        </p:nvSpPr>
        <p:spPr bwMode="auto">
          <a:xfrm>
            <a:off x="6248400" y="1752600"/>
            <a:ext cx="152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354" name="Line 15">
            <a:extLst>
              <a:ext uri="{FF2B5EF4-FFF2-40B4-BE49-F238E27FC236}">
                <a16:creationId xmlns:a16="http://schemas.microsoft.com/office/drawing/2014/main" id="{70E4CDDE-4125-4300-B081-68216AA57E4B}"/>
              </a:ext>
            </a:extLst>
          </p:cNvPr>
          <p:cNvSpPr>
            <a:spLocks noChangeShapeType="1"/>
          </p:cNvSpPr>
          <p:nvPr/>
        </p:nvSpPr>
        <p:spPr bwMode="auto">
          <a:xfrm>
            <a:off x="3429000" y="1752600"/>
            <a:ext cx="1676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5355" name="Group 16">
            <a:extLst>
              <a:ext uri="{FF2B5EF4-FFF2-40B4-BE49-F238E27FC236}">
                <a16:creationId xmlns:a16="http://schemas.microsoft.com/office/drawing/2014/main" id="{754CCF81-EC93-447A-BFF9-17B2A4FB99A5}"/>
              </a:ext>
            </a:extLst>
          </p:cNvPr>
          <p:cNvGrpSpPr>
            <a:grpSpLocks/>
          </p:cNvGrpSpPr>
          <p:nvPr/>
        </p:nvGrpSpPr>
        <p:grpSpPr bwMode="auto">
          <a:xfrm>
            <a:off x="609600" y="1752600"/>
            <a:ext cx="7315200" cy="396875"/>
            <a:chOff x="480" y="1104"/>
            <a:chExt cx="4512" cy="250"/>
          </a:xfrm>
        </p:grpSpPr>
        <p:sp>
          <p:nvSpPr>
            <p:cNvPr id="185361" name="Text Box 17">
              <a:extLst>
                <a:ext uri="{FF2B5EF4-FFF2-40B4-BE49-F238E27FC236}">
                  <a16:creationId xmlns:a16="http://schemas.microsoft.com/office/drawing/2014/main" id="{8B0A7DFC-2144-45B5-B2B5-7FC5B19E876D}"/>
                </a:ext>
              </a:extLst>
            </p:cNvPr>
            <p:cNvSpPr txBox="1">
              <a:spLocks noChangeArrowheads="1"/>
            </p:cNvSpPr>
            <p:nvPr/>
          </p:nvSpPr>
          <p:spPr bwMode="auto">
            <a:xfrm>
              <a:off x="3936" y="1104"/>
              <a:ext cx="1056" cy="250"/>
            </a:xfrm>
            <a:prstGeom prst="rect">
              <a:avLst/>
            </a:prstGeom>
            <a:solidFill>
              <a:schemeClr val="bg1">
                <a:alpha val="85881"/>
              </a:schemeClr>
            </a:solidFill>
            <a:ln>
              <a:noFill/>
            </a:ln>
            <a:effectLst/>
            <a:extLs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000000"/>
                  </a:solidFill>
                </a:rPr>
                <a:t>functionings</a:t>
              </a:r>
            </a:p>
          </p:txBody>
        </p:sp>
        <p:grpSp>
          <p:nvGrpSpPr>
            <p:cNvPr id="185362" name="Group 18">
              <a:extLst>
                <a:ext uri="{FF2B5EF4-FFF2-40B4-BE49-F238E27FC236}">
                  <a16:creationId xmlns:a16="http://schemas.microsoft.com/office/drawing/2014/main" id="{962604A9-BAC6-4D88-AC49-80E39A90CE70}"/>
                </a:ext>
              </a:extLst>
            </p:cNvPr>
            <p:cNvGrpSpPr>
              <a:grpSpLocks/>
            </p:cNvGrpSpPr>
            <p:nvPr/>
          </p:nvGrpSpPr>
          <p:grpSpPr bwMode="auto">
            <a:xfrm>
              <a:off x="480" y="1104"/>
              <a:ext cx="2784" cy="250"/>
              <a:chOff x="480" y="1104"/>
              <a:chExt cx="2784" cy="250"/>
            </a:xfrm>
          </p:grpSpPr>
          <p:sp>
            <p:nvSpPr>
              <p:cNvPr id="185363" name="Text Box 19">
                <a:extLst>
                  <a:ext uri="{FF2B5EF4-FFF2-40B4-BE49-F238E27FC236}">
                    <a16:creationId xmlns:a16="http://schemas.microsoft.com/office/drawing/2014/main" id="{96955CA1-4D36-45E6-8F2D-4B2AE219730B}"/>
                  </a:ext>
                </a:extLst>
              </p:cNvPr>
              <p:cNvSpPr txBox="1">
                <a:spLocks noChangeArrowheads="1"/>
              </p:cNvSpPr>
              <p:nvPr/>
            </p:nvSpPr>
            <p:spPr bwMode="auto">
              <a:xfrm>
                <a:off x="480" y="1104"/>
                <a:ext cx="1056" cy="250"/>
              </a:xfrm>
              <a:prstGeom prst="rect">
                <a:avLst/>
              </a:prstGeom>
              <a:solidFill>
                <a:schemeClr val="bg1">
                  <a:alpha val="85881"/>
                </a:schemeClr>
              </a:solidFill>
              <a:ln>
                <a:noFill/>
              </a:ln>
              <a:effectLst/>
              <a:extLs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000000"/>
                    </a:solidFill>
                  </a:rPr>
                  <a:t>functionings</a:t>
                </a:r>
              </a:p>
            </p:txBody>
          </p:sp>
          <p:sp>
            <p:nvSpPr>
              <p:cNvPr id="185364" name="Text Box 20">
                <a:extLst>
                  <a:ext uri="{FF2B5EF4-FFF2-40B4-BE49-F238E27FC236}">
                    <a16:creationId xmlns:a16="http://schemas.microsoft.com/office/drawing/2014/main" id="{FB662B9A-36E5-413C-856F-407B7367BC8E}"/>
                  </a:ext>
                </a:extLst>
              </p:cNvPr>
              <p:cNvSpPr txBox="1">
                <a:spLocks noChangeArrowheads="1"/>
              </p:cNvSpPr>
              <p:nvPr/>
            </p:nvSpPr>
            <p:spPr bwMode="auto">
              <a:xfrm>
                <a:off x="2208" y="1104"/>
                <a:ext cx="1056" cy="250"/>
              </a:xfrm>
              <a:prstGeom prst="rect">
                <a:avLst/>
              </a:prstGeom>
              <a:solidFill>
                <a:schemeClr val="bg1">
                  <a:alpha val="85881"/>
                </a:schemeClr>
              </a:solidFill>
              <a:ln>
                <a:noFill/>
              </a:ln>
              <a:effectLst/>
              <a:extLs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000000"/>
                    </a:solidFill>
                  </a:rPr>
                  <a:t>functionings</a:t>
                </a:r>
              </a:p>
            </p:txBody>
          </p:sp>
        </p:grpSp>
      </p:grpSp>
      <p:grpSp>
        <p:nvGrpSpPr>
          <p:cNvPr id="185356" name="Group 21">
            <a:extLst>
              <a:ext uri="{FF2B5EF4-FFF2-40B4-BE49-F238E27FC236}">
                <a16:creationId xmlns:a16="http://schemas.microsoft.com/office/drawing/2014/main" id="{16E256E5-9C45-4AEF-B150-9DCD401C7993}"/>
              </a:ext>
            </a:extLst>
          </p:cNvPr>
          <p:cNvGrpSpPr>
            <a:grpSpLocks/>
          </p:cNvGrpSpPr>
          <p:nvPr/>
        </p:nvGrpSpPr>
        <p:grpSpPr bwMode="auto">
          <a:xfrm>
            <a:off x="1524000" y="2133600"/>
            <a:ext cx="5410200" cy="914400"/>
            <a:chOff x="960" y="1344"/>
            <a:chExt cx="3408" cy="576"/>
          </a:xfrm>
        </p:grpSpPr>
        <p:sp>
          <p:nvSpPr>
            <p:cNvPr id="185358" name="Line 22">
              <a:extLst>
                <a:ext uri="{FF2B5EF4-FFF2-40B4-BE49-F238E27FC236}">
                  <a16:creationId xmlns:a16="http://schemas.microsoft.com/office/drawing/2014/main" id="{A346A013-0D6A-4652-B679-71DECD2E7371}"/>
                </a:ext>
              </a:extLst>
            </p:cNvPr>
            <p:cNvSpPr>
              <a:spLocks noChangeShapeType="1"/>
            </p:cNvSpPr>
            <p:nvPr/>
          </p:nvSpPr>
          <p:spPr bwMode="auto">
            <a:xfrm flipV="1">
              <a:off x="960" y="1392"/>
              <a:ext cx="0" cy="52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359" name="Line 23">
              <a:extLst>
                <a:ext uri="{FF2B5EF4-FFF2-40B4-BE49-F238E27FC236}">
                  <a16:creationId xmlns:a16="http://schemas.microsoft.com/office/drawing/2014/main" id="{C9164DC3-C82C-49F6-B996-21221CEE0842}"/>
                </a:ext>
              </a:extLst>
            </p:cNvPr>
            <p:cNvSpPr>
              <a:spLocks noChangeShapeType="1"/>
            </p:cNvSpPr>
            <p:nvPr/>
          </p:nvSpPr>
          <p:spPr bwMode="auto">
            <a:xfrm flipV="1">
              <a:off x="4368" y="1344"/>
              <a:ext cx="0" cy="48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5360" name="Line 24">
              <a:extLst>
                <a:ext uri="{FF2B5EF4-FFF2-40B4-BE49-F238E27FC236}">
                  <a16:creationId xmlns:a16="http://schemas.microsoft.com/office/drawing/2014/main" id="{81E33C1D-BC57-4DB1-9F55-9F8E180017C0}"/>
                </a:ext>
              </a:extLst>
            </p:cNvPr>
            <p:cNvSpPr>
              <a:spLocks noChangeShapeType="1"/>
            </p:cNvSpPr>
            <p:nvPr/>
          </p:nvSpPr>
          <p:spPr bwMode="auto">
            <a:xfrm flipV="1">
              <a:off x="2688" y="1392"/>
              <a:ext cx="0" cy="52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85357" name="TextBox 26">
            <a:extLst>
              <a:ext uri="{FF2B5EF4-FFF2-40B4-BE49-F238E27FC236}">
                <a16:creationId xmlns:a16="http://schemas.microsoft.com/office/drawing/2014/main" id="{21B4F421-3DD6-4B6B-B0F4-6FD6EA92DE75}"/>
              </a:ext>
            </a:extLst>
          </p:cNvPr>
          <p:cNvSpPr txBox="1">
            <a:spLocks noChangeArrowheads="1"/>
          </p:cNvSpPr>
          <p:nvPr/>
        </p:nvSpPr>
        <p:spPr bwMode="auto">
          <a:xfrm>
            <a:off x="7323138" y="2203450"/>
            <a:ext cx="2135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b="1" i="1"/>
              <a:t>realized_ in </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B8B3F-3B84-4D85-B943-331D22802F3B}"/>
              </a:ext>
            </a:extLst>
          </p:cNvPr>
          <p:cNvSpPr>
            <a:spLocks noGrp="1"/>
          </p:cNvSpPr>
          <p:nvPr>
            <p:ph type="title"/>
          </p:nvPr>
        </p:nvSpPr>
        <p:spPr/>
        <p:txBody>
          <a:bodyPr rtlCol="0">
            <a:normAutofit fontScale="90000"/>
          </a:bodyPr>
          <a:lstStyle/>
          <a:p>
            <a:pPr eaLnBrk="1" fontAlgn="auto" hangingPunct="1">
              <a:spcAft>
                <a:spcPts val="0"/>
              </a:spcAft>
              <a:defRPr/>
            </a:pPr>
            <a:r>
              <a:rPr lang="en-US" dirty="0"/>
              <a:t>Essential elements of the definition of an ecological community:</a:t>
            </a:r>
          </a:p>
        </p:txBody>
      </p:sp>
      <p:sp>
        <p:nvSpPr>
          <p:cNvPr id="3" name="Content Placeholder 2">
            <a:extLst>
              <a:ext uri="{FF2B5EF4-FFF2-40B4-BE49-F238E27FC236}">
                <a16:creationId xmlns:a16="http://schemas.microsoft.com/office/drawing/2014/main" id="{03AE5791-3C4F-4470-8813-4F02AF58842C}"/>
              </a:ext>
            </a:extLst>
          </p:cNvPr>
          <p:cNvSpPr>
            <a:spLocks noGrp="1"/>
          </p:cNvSpPr>
          <p:nvPr>
            <p:ph idx="1"/>
          </p:nvPr>
        </p:nvSpPr>
        <p:spPr>
          <a:xfrm>
            <a:off x="457200" y="1600200"/>
            <a:ext cx="8229600" cy="5086350"/>
          </a:xfrm>
        </p:spPr>
        <p:txBody>
          <a:bodyPr rtlCol="0">
            <a:normAutofit lnSpcReduction="10000"/>
          </a:bodyPr>
          <a:lstStyle/>
          <a:p>
            <a:pPr eaLnBrk="1" fontAlgn="auto" hangingPunct="1">
              <a:spcAft>
                <a:spcPts val="0"/>
              </a:spcAft>
              <a:buFont typeface="Arial"/>
              <a:buChar char="•"/>
              <a:defRPr/>
            </a:pPr>
            <a:r>
              <a:rPr lang="en-US" dirty="0"/>
              <a:t>More than one organism </a:t>
            </a:r>
          </a:p>
          <a:p>
            <a:pPr eaLnBrk="1" fontAlgn="auto" hangingPunct="1">
              <a:spcAft>
                <a:spcPts val="0"/>
              </a:spcAft>
              <a:buFont typeface="Arial"/>
              <a:buChar char="•"/>
              <a:defRPr/>
            </a:pPr>
            <a:r>
              <a:rPr lang="en-US" dirty="0"/>
              <a:t>Members of at least two species</a:t>
            </a:r>
          </a:p>
          <a:p>
            <a:pPr eaLnBrk="1" fontAlgn="auto" hangingPunct="1">
              <a:spcAft>
                <a:spcPts val="0"/>
              </a:spcAft>
              <a:buFont typeface="Arial"/>
              <a:buChar char="•"/>
              <a:defRPr/>
            </a:pPr>
            <a:r>
              <a:rPr lang="en-US" dirty="0"/>
              <a:t>Geographical proximity  – living in the same area</a:t>
            </a:r>
          </a:p>
          <a:p>
            <a:pPr eaLnBrk="1" fontAlgn="auto" hangingPunct="1">
              <a:spcAft>
                <a:spcPts val="0"/>
              </a:spcAft>
              <a:buFont typeface="Arial"/>
              <a:buChar char="•"/>
              <a:defRPr/>
            </a:pPr>
            <a:endParaRPr lang="en-US" dirty="0"/>
          </a:p>
          <a:p>
            <a:pPr marL="0" indent="0" eaLnBrk="1" fontAlgn="auto" hangingPunct="1">
              <a:spcAft>
                <a:spcPts val="0"/>
              </a:spcAft>
              <a:buFont typeface="Arial"/>
              <a:buNone/>
              <a:defRPr/>
            </a:pPr>
            <a:r>
              <a:rPr lang="en-US" dirty="0"/>
              <a:t>Definitions disagree on whether or not:</a:t>
            </a:r>
          </a:p>
          <a:p>
            <a:pPr eaLnBrk="1" fontAlgn="auto" hangingPunct="1">
              <a:spcAft>
                <a:spcPts val="0"/>
              </a:spcAft>
              <a:buFont typeface="Arial"/>
              <a:buChar char="•"/>
              <a:defRPr/>
            </a:pPr>
            <a:r>
              <a:rPr lang="en-US" dirty="0"/>
              <a:t>the </a:t>
            </a:r>
            <a:r>
              <a:rPr lang="en-US" dirty="0">
                <a:solidFill>
                  <a:srgbClr val="4F81BD"/>
                </a:solidFill>
              </a:rPr>
              <a:t>organisms must interact with each other</a:t>
            </a:r>
            <a:r>
              <a:rPr lang="en-US" dirty="0"/>
              <a:t> (but generally some interaction is assumed)</a:t>
            </a:r>
          </a:p>
          <a:p>
            <a:pPr eaLnBrk="1" fontAlgn="auto" hangingPunct="1">
              <a:spcAft>
                <a:spcPts val="0"/>
              </a:spcAft>
              <a:buFont typeface="Arial"/>
              <a:buChar char="•"/>
              <a:defRPr/>
            </a:pPr>
            <a:r>
              <a:rPr lang="en-US" dirty="0"/>
              <a:t>a community </a:t>
            </a:r>
            <a:r>
              <a:rPr lang="en-US" dirty="0">
                <a:solidFill>
                  <a:srgbClr val="4F81BD"/>
                </a:solidFill>
              </a:rPr>
              <a:t>must include all organisms </a:t>
            </a:r>
            <a:r>
              <a:rPr lang="en-US" dirty="0"/>
              <a:t>present at a location</a:t>
            </a:r>
          </a:p>
        </p:txBody>
      </p:sp>
      <p:sp>
        <p:nvSpPr>
          <p:cNvPr id="5" name="Slide Number Placeholder 4">
            <a:extLst>
              <a:ext uri="{FF2B5EF4-FFF2-40B4-BE49-F238E27FC236}">
                <a16:creationId xmlns:a16="http://schemas.microsoft.com/office/drawing/2014/main" id="{CED1B93F-A00B-4C72-890D-670A50F8936C}"/>
              </a:ext>
            </a:extLst>
          </p:cNvPr>
          <p:cNvSpPr>
            <a:spLocks noGrp="1"/>
          </p:cNvSpPr>
          <p:nvPr>
            <p:ph type="sldNum" sz="quarter" idx="12"/>
          </p:nvPr>
        </p:nvSpPr>
        <p:spPr/>
        <p:txBody>
          <a:bodyPr/>
          <a:lstStyle/>
          <a:p>
            <a:pPr>
              <a:defRPr/>
            </a:pPr>
            <a:fld id="{DCEB91CD-110E-4E03-A49E-D20848C35050}" type="slidenum">
              <a:rPr lang="en-US"/>
              <a:pPr>
                <a:defRPr/>
              </a:pPr>
              <a:t>190</a:t>
            </a:fld>
            <a:endParaRPr lang="en-US"/>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BEAA-BB06-49E1-98DC-1058E51A016B}"/>
              </a:ext>
            </a:extLst>
          </p:cNvPr>
          <p:cNvSpPr>
            <a:spLocks noGrp="1"/>
          </p:cNvSpPr>
          <p:nvPr>
            <p:ph type="title"/>
          </p:nvPr>
        </p:nvSpPr>
        <p:spPr/>
        <p:txBody>
          <a:bodyPr rtlCol="0">
            <a:normAutofit fontScale="90000"/>
          </a:bodyPr>
          <a:lstStyle/>
          <a:p>
            <a:pPr eaLnBrk="1" fontAlgn="auto" hangingPunct="1">
              <a:spcAft>
                <a:spcPts val="0"/>
              </a:spcAft>
              <a:defRPr/>
            </a:pPr>
            <a:r>
              <a:rPr lang="en-US" dirty="0"/>
              <a:t>The borders of an ecological community may be defined by:</a:t>
            </a:r>
          </a:p>
        </p:txBody>
      </p:sp>
      <p:sp>
        <p:nvSpPr>
          <p:cNvPr id="422915" name="Content Placeholder 2">
            <a:extLst>
              <a:ext uri="{FF2B5EF4-FFF2-40B4-BE49-F238E27FC236}">
                <a16:creationId xmlns:a16="http://schemas.microsoft.com/office/drawing/2014/main" id="{51B7DA5A-D230-4CD7-9CCA-9F57B6DE110B}"/>
              </a:ext>
            </a:extLst>
          </p:cNvPr>
          <p:cNvSpPr>
            <a:spLocks noGrp="1" noChangeArrowheads="1"/>
          </p:cNvSpPr>
          <p:nvPr>
            <p:ph idx="1"/>
          </p:nvPr>
        </p:nvSpPr>
        <p:spPr/>
        <p:txBody>
          <a:bodyPr/>
          <a:lstStyle/>
          <a:p>
            <a:pPr eaLnBrk="1" hangingPunct="1"/>
            <a:r>
              <a:rPr lang="en-US" altLang="en-US"/>
              <a:t>discrete physical or habitat boundaries</a:t>
            </a:r>
          </a:p>
          <a:p>
            <a:pPr lvl="1" eaLnBrk="1" hangingPunct="1"/>
            <a:r>
              <a:rPr lang="en-US" altLang="en-US"/>
              <a:t>the biota of a pond, a decaying carcass, your gut</a:t>
            </a:r>
          </a:p>
          <a:p>
            <a:pPr eaLnBrk="1" hangingPunct="1"/>
            <a:r>
              <a:rPr lang="en-US" altLang="en-US"/>
              <a:t>the presences of a dominant species</a:t>
            </a:r>
          </a:p>
          <a:p>
            <a:pPr lvl="1" eaLnBrk="1" hangingPunct="1"/>
            <a:r>
              <a:rPr lang="en-US" altLang="en-US"/>
              <a:t>beech forest community</a:t>
            </a:r>
          </a:p>
          <a:p>
            <a:pPr lvl="1" eaLnBrk="1" hangingPunct="1"/>
            <a:r>
              <a:rPr lang="en-US" altLang="en-US"/>
              <a:t>tall grass prairie community</a:t>
            </a:r>
          </a:p>
          <a:p>
            <a:pPr eaLnBrk="1" hangingPunct="1"/>
            <a:r>
              <a:rPr lang="en-US" altLang="en-US"/>
              <a:t>statistically similar species composition in multidimensional space</a:t>
            </a:r>
          </a:p>
          <a:p>
            <a:pPr eaLnBrk="1" hangingPunct="1"/>
            <a:r>
              <a:rPr lang="en-US" altLang="en-US"/>
              <a:t>significant interactions among members</a:t>
            </a:r>
          </a:p>
          <a:p>
            <a:pPr eaLnBrk="1" hangingPunct="1"/>
            <a:endParaRPr lang="en-US" altLang="en-US"/>
          </a:p>
        </p:txBody>
      </p:sp>
      <p:sp>
        <p:nvSpPr>
          <p:cNvPr id="5" name="Slide Number Placeholder 4">
            <a:extLst>
              <a:ext uri="{FF2B5EF4-FFF2-40B4-BE49-F238E27FC236}">
                <a16:creationId xmlns:a16="http://schemas.microsoft.com/office/drawing/2014/main" id="{9C208EE4-3262-4CA7-9F1C-62838A2EF194}"/>
              </a:ext>
            </a:extLst>
          </p:cNvPr>
          <p:cNvSpPr>
            <a:spLocks noGrp="1"/>
          </p:cNvSpPr>
          <p:nvPr>
            <p:ph type="sldNum" sz="quarter" idx="12"/>
          </p:nvPr>
        </p:nvSpPr>
        <p:spPr/>
        <p:txBody>
          <a:bodyPr/>
          <a:lstStyle/>
          <a:p>
            <a:pPr>
              <a:defRPr/>
            </a:pPr>
            <a:fld id="{35DA9F2D-5EEE-4FD3-B7E8-4F985010E78D}" type="slidenum">
              <a:rPr lang="en-US"/>
              <a:pPr>
                <a:defRPr/>
              </a:pPr>
              <a:t>191</a:t>
            </a:fld>
            <a:endParaRPr 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98B90-F03C-496F-8188-E3790CAFA3F0}"/>
              </a:ext>
            </a:extLst>
          </p:cNvPr>
          <p:cNvSpPr>
            <a:spLocks noGrp="1"/>
          </p:cNvSpPr>
          <p:nvPr>
            <p:ph type="title"/>
          </p:nvPr>
        </p:nvSpPr>
        <p:spPr/>
        <p:txBody>
          <a:bodyPr rtlCol="0">
            <a:normAutofit fontScale="90000"/>
          </a:bodyPr>
          <a:lstStyle/>
          <a:p>
            <a:pPr eaLnBrk="1" fontAlgn="auto" hangingPunct="1">
              <a:spcAft>
                <a:spcPts val="0"/>
              </a:spcAft>
              <a:defRPr/>
            </a:pPr>
            <a:r>
              <a:rPr lang="en-US" dirty="0"/>
              <a:t>Some important sub-classes of ecological community</a:t>
            </a:r>
          </a:p>
        </p:txBody>
      </p:sp>
      <p:sp>
        <p:nvSpPr>
          <p:cNvPr id="423939" name="Content Placeholder 2">
            <a:extLst>
              <a:ext uri="{FF2B5EF4-FFF2-40B4-BE49-F238E27FC236}">
                <a16:creationId xmlns:a16="http://schemas.microsoft.com/office/drawing/2014/main" id="{1054BA91-B839-47CA-A0FC-202C2F365780}"/>
              </a:ext>
            </a:extLst>
          </p:cNvPr>
          <p:cNvSpPr>
            <a:spLocks noGrp="1" noChangeArrowheads="1"/>
          </p:cNvSpPr>
          <p:nvPr>
            <p:ph idx="1"/>
          </p:nvPr>
        </p:nvSpPr>
        <p:spPr/>
        <p:txBody>
          <a:bodyPr/>
          <a:lstStyle/>
          <a:p>
            <a:pPr eaLnBrk="1" hangingPunct="1"/>
            <a:r>
              <a:rPr lang="en-US" altLang="en-US" b="1"/>
              <a:t>guild:</a:t>
            </a:r>
            <a:r>
              <a:rPr lang="en-US" altLang="en-US"/>
              <a:t> A collection organisms of different species that use resources in a similar way. </a:t>
            </a:r>
          </a:p>
          <a:p>
            <a:pPr lvl="1" eaLnBrk="1" hangingPunct="1"/>
            <a:r>
              <a:rPr lang="en-US" altLang="en-US"/>
              <a:t>Often used in the sense of a trophic guild or trophic level (herbivores, detritivores, primary producers, etc.)</a:t>
            </a:r>
          </a:p>
          <a:p>
            <a:pPr eaLnBrk="1" hangingPunct="1"/>
            <a:r>
              <a:rPr lang="en-US" altLang="en-US" b="1"/>
              <a:t>taxonomically-defined community:</a:t>
            </a:r>
            <a:r>
              <a:rPr lang="en-US" altLang="en-US"/>
              <a:t> A set of taxonomically related species within a community (plant community, insect community, bird community, etc.)</a:t>
            </a:r>
          </a:p>
          <a:p>
            <a:pPr eaLnBrk="1" hangingPunct="1"/>
            <a:endParaRPr lang="en-US" altLang="en-US"/>
          </a:p>
        </p:txBody>
      </p:sp>
      <p:sp>
        <p:nvSpPr>
          <p:cNvPr id="5" name="Slide Number Placeholder 4">
            <a:extLst>
              <a:ext uri="{FF2B5EF4-FFF2-40B4-BE49-F238E27FC236}">
                <a16:creationId xmlns:a16="http://schemas.microsoft.com/office/drawing/2014/main" id="{CBB4020B-443C-42B0-B42C-AEAC80196940}"/>
              </a:ext>
            </a:extLst>
          </p:cNvPr>
          <p:cNvSpPr>
            <a:spLocks noGrp="1"/>
          </p:cNvSpPr>
          <p:nvPr>
            <p:ph type="sldNum" sz="quarter" idx="12"/>
          </p:nvPr>
        </p:nvSpPr>
        <p:spPr/>
        <p:txBody>
          <a:bodyPr/>
          <a:lstStyle/>
          <a:p>
            <a:pPr>
              <a:defRPr/>
            </a:pPr>
            <a:fld id="{33761E99-C984-4DF5-899D-5D3D29AEBD7E}" type="slidenum">
              <a:rPr lang="en-US"/>
              <a:pPr>
                <a:defRPr/>
              </a:pPr>
              <a:t>192</a:t>
            </a:fld>
            <a:endParaRPr 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998A1-BCE6-4DA4-BB50-CAD3E66086D5}"/>
              </a:ext>
            </a:extLst>
          </p:cNvPr>
          <p:cNvSpPr>
            <a:spLocks noGrp="1"/>
          </p:cNvSpPr>
          <p:nvPr>
            <p:ph type="title"/>
          </p:nvPr>
        </p:nvSpPr>
        <p:spPr/>
        <p:txBody>
          <a:bodyPr rtlCol="0">
            <a:normAutofit fontScale="90000"/>
          </a:bodyPr>
          <a:lstStyle/>
          <a:p>
            <a:pPr eaLnBrk="1" fontAlgn="auto" hangingPunct="1">
              <a:spcAft>
                <a:spcPts val="0"/>
              </a:spcAft>
              <a:defRPr/>
            </a:pPr>
            <a:r>
              <a:rPr lang="en-US" dirty="0"/>
              <a:t>Communities, ecosystems, and biomes</a:t>
            </a:r>
          </a:p>
        </p:txBody>
      </p:sp>
      <p:sp>
        <p:nvSpPr>
          <p:cNvPr id="3" name="Content Placeholder 2">
            <a:extLst>
              <a:ext uri="{FF2B5EF4-FFF2-40B4-BE49-F238E27FC236}">
                <a16:creationId xmlns:a16="http://schemas.microsoft.com/office/drawing/2014/main" id="{80573B42-1EF7-447A-9410-8C148651DA9D}"/>
              </a:ext>
            </a:extLst>
          </p:cNvPr>
          <p:cNvSpPr>
            <a:spLocks noGrp="1"/>
          </p:cNvSpPr>
          <p:nvPr>
            <p:ph idx="1"/>
          </p:nvPr>
        </p:nvSpPr>
        <p:spPr/>
        <p:txBody>
          <a:bodyPr rtlCol="0">
            <a:normAutofit/>
          </a:bodyPr>
          <a:lstStyle/>
          <a:p>
            <a:pPr eaLnBrk="1" fontAlgn="auto" hangingPunct="1">
              <a:spcAft>
                <a:spcPts val="0"/>
              </a:spcAft>
              <a:buFont typeface="Arial"/>
              <a:buChar char="•"/>
              <a:defRPr/>
            </a:pPr>
            <a:r>
              <a:rPr lang="en-US" dirty="0"/>
              <a:t>An </a:t>
            </a:r>
            <a:r>
              <a:rPr lang="en-US" dirty="0">
                <a:solidFill>
                  <a:srgbClr val="4F81BD"/>
                </a:solidFill>
              </a:rPr>
              <a:t>ecosystem</a:t>
            </a:r>
            <a:r>
              <a:rPr lang="en-US" dirty="0"/>
              <a:t> is an  </a:t>
            </a:r>
            <a:r>
              <a:rPr lang="en-US" dirty="0">
                <a:solidFill>
                  <a:schemeClr val="accent3"/>
                </a:solidFill>
              </a:rPr>
              <a:t>ecological</a:t>
            </a:r>
            <a:r>
              <a:rPr lang="en-US" dirty="0"/>
              <a:t> </a:t>
            </a:r>
            <a:r>
              <a:rPr lang="en-US" dirty="0">
                <a:solidFill>
                  <a:schemeClr val="accent3"/>
                </a:solidFill>
              </a:rPr>
              <a:t>community</a:t>
            </a:r>
            <a:r>
              <a:rPr lang="en-US" dirty="0"/>
              <a:t> plus the abiotic (physical) environmental features (soil, air, water, sunlight, slope).</a:t>
            </a:r>
          </a:p>
          <a:p>
            <a:pPr eaLnBrk="1" fontAlgn="auto" hangingPunct="1">
              <a:spcAft>
                <a:spcPts val="0"/>
              </a:spcAft>
              <a:buFont typeface="Arial"/>
              <a:buChar char="•"/>
              <a:defRPr/>
            </a:pPr>
            <a:r>
              <a:rPr lang="en-US" dirty="0"/>
              <a:t>Many ecologists consider a </a:t>
            </a:r>
            <a:r>
              <a:rPr lang="en-US" dirty="0">
                <a:solidFill>
                  <a:schemeClr val="accent4"/>
                </a:solidFill>
              </a:rPr>
              <a:t>biome </a:t>
            </a:r>
            <a:r>
              <a:rPr lang="en-US" dirty="0"/>
              <a:t>to be a type of large-scale </a:t>
            </a:r>
            <a:r>
              <a:rPr lang="en-US" dirty="0">
                <a:solidFill>
                  <a:schemeClr val="accent3"/>
                </a:solidFill>
              </a:rPr>
              <a:t>ecological</a:t>
            </a:r>
            <a:r>
              <a:rPr lang="en-US" dirty="0"/>
              <a:t> </a:t>
            </a:r>
            <a:r>
              <a:rPr lang="en-US" dirty="0">
                <a:solidFill>
                  <a:srgbClr val="9BBB59"/>
                </a:solidFill>
              </a:rPr>
              <a:t>community</a:t>
            </a:r>
            <a:r>
              <a:rPr lang="en-US" dirty="0"/>
              <a:t>.</a:t>
            </a:r>
          </a:p>
        </p:txBody>
      </p:sp>
      <p:sp>
        <p:nvSpPr>
          <p:cNvPr id="5" name="Slide Number Placeholder 4">
            <a:extLst>
              <a:ext uri="{FF2B5EF4-FFF2-40B4-BE49-F238E27FC236}">
                <a16:creationId xmlns:a16="http://schemas.microsoft.com/office/drawing/2014/main" id="{5B5711EB-2FCC-4505-BB11-20AC4371DE70}"/>
              </a:ext>
            </a:extLst>
          </p:cNvPr>
          <p:cNvSpPr>
            <a:spLocks noGrp="1"/>
          </p:cNvSpPr>
          <p:nvPr>
            <p:ph type="sldNum" sz="quarter" idx="12"/>
          </p:nvPr>
        </p:nvSpPr>
        <p:spPr/>
        <p:txBody>
          <a:bodyPr/>
          <a:lstStyle/>
          <a:p>
            <a:pPr>
              <a:defRPr/>
            </a:pPr>
            <a:fld id="{9245F209-58DF-4C09-B135-E476524F9415}" type="slidenum">
              <a:rPr lang="en-US"/>
              <a:pPr>
                <a:defRPr/>
              </a:pPr>
              <a:t>193</a:t>
            </a:fld>
            <a:endParaRPr 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A9A1-B2FE-4268-8A7D-D98AADE1F556}"/>
              </a:ext>
            </a:extLst>
          </p:cNvPr>
          <p:cNvSpPr>
            <a:spLocks noGrp="1"/>
          </p:cNvSpPr>
          <p:nvPr>
            <p:ph type="title"/>
          </p:nvPr>
        </p:nvSpPr>
        <p:spPr/>
        <p:txBody>
          <a:bodyPr rtlCol="0">
            <a:normAutofit fontScale="90000"/>
          </a:bodyPr>
          <a:lstStyle/>
          <a:p>
            <a:pPr eaLnBrk="1" fontAlgn="auto" hangingPunct="1">
              <a:spcAft>
                <a:spcPts val="0"/>
              </a:spcAft>
              <a:defRPr/>
            </a:pPr>
            <a:r>
              <a:rPr lang="en-US" dirty="0">
                <a:solidFill>
                  <a:srgbClr val="8064A2"/>
                </a:solidFill>
              </a:rPr>
              <a:t>Biome</a:t>
            </a:r>
            <a:r>
              <a:rPr lang="en-US" dirty="0"/>
              <a:t> and its subclasses are covered by the Environment Ontology (</a:t>
            </a:r>
            <a:r>
              <a:rPr lang="en-US" dirty="0" err="1"/>
              <a:t>EnvO</a:t>
            </a:r>
            <a:r>
              <a:rPr lang="en-US" dirty="0"/>
              <a:t>)</a:t>
            </a:r>
          </a:p>
        </p:txBody>
      </p:sp>
      <p:sp>
        <p:nvSpPr>
          <p:cNvPr id="425987" name="Content Placeholder 2">
            <a:extLst>
              <a:ext uri="{FF2B5EF4-FFF2-40B4-BE49-F238E27FC236}">
                <a16:creationId xmlns:a16="http://schemas.microsoft.com/office/drawing/2014/main" id="{B91717EA-C7C8-4B2B-8EAD-422F855CA4E7}"/>
              </a:ext>
            </a:extLst>
          </p:cNvPr>
          <p:cNvSpPr>
            <a:spLocks noGrp="1" noChangeArrowheads="1"/>
          </p:cNvSpPr>
          <p:nvPr>
            <p:ph idx="1"/>
          </p:nvPr>
        </p:nvSpPr>
        <p:spPr>
          <a:xfrm>
            <a:off x="457200" y="1622425"/>
            <a:ext cx="8229600" cy="5081588"/>
          </a:xfrm>
        </p:spPr>
        <p:txBody>
          <a:bodyPr/>
          <a:lstStyle/>
          <a:p>
            <a:pPr marL="0" indent="0" eaLnBrk="1" hangingPunct="1">
              <a:buFont typeface="Arial" panose="020B0604020202020204" pitchFamily="34" charset="0"/>
              <a:buNone/>
            </a:pPr>
            <a:r>
              <a:rPr lang="en-US" altLang="en-US" sz="2800" b="1"/>
              <a:t>biome (EnvO:00000428)</a:t>
            </a:r>
          </a:p>
          <a:p>
            <a:pPr marL="0" indent="0" eaLnBrk="1" hangingPunct="1">
              <a:buFont typeface="Arial" panose="020B0604020202020204" pitchFamily="34" charset="0"/>
              <a:buNone/>
            </a:pPr>
            <a:r>
              <a:rPr lang="en-US" altLang="en-US" sz="2800" b="1"/>
              <a:t>def.:</a:t>
            </a:r>
            <a:r>
              <a:rPr lang="en-US" altLang="en-US" sz="2800"/>
              <a:t> A major class of ecologically similar communities of plants, animals, and other organisms. Biomes are defined based on factors such as plant structures (such as trees, shrubs, and grasses), leaf types (such as broadleaf and needleleaf), plant spacing (forest, woodland, savanna), and other factors like climate...</a:t>
            </a:r>
          </a:p>
          <a:p>
            <a:pPr marL="0" indent="0" eaLnBrk="1" hangingPunct="1">
              <a:buFont typeface="Arial" panose="020B0604020202020204" pitchFamily="34" charset="0"/>
              <a:buNone/>
            </a:pPr>
            <a:r>
              <a:rPr lang="en-US" altLang="en-US" sz="1800"/>
              <a:t>(</a:t>
            </a:r>
            <a:r>
              <a:rPr lang="en-US" altLang="en-US" sz="1800">
                <a:hlinkClick r:id="rId3"/>
              </a:rPr>
              <a:t>http://www.environmentontology.org</a:t>
            </a:r>
            <a:r>
              <a:rPr lang="en-US" altLang="en-US" sz="1800"/>
              <a:t>)</a:t>
            </a:r>
          </a:p>
          <a:p>
            <a:pPr marL="0" indent="0" eaLnBrk="1" hangingPunct="1">
              <a:buFont typeface="Arial" panose="020B0604020202020204" pitchFamily="34" charset="0"/>
              <a:buNone/>
            </a:pPr>
            <a:endParaRPr lang="en-US" altLang="en-US" sz="2800"/>
          </a:p>
          <a:p>
            <a:pPr marL="0" indent="0" eaLnBrk="1" hangingPunct="1">
              <a:buFont typeface="Arial" panose="020B0604020202020204" pitchFamily="34" charset="0"/>
              <a:buNone/>
            </a:pPr>
            <a:r>
              <a:rPr lang="en-US" altLang="en-US" sz="2800" b="1"/>
              <a:t>examples include: </a:t>
            </a:r>
            <a:r>
              <a:rPr lang="en-US" altLang="en-US" sz="2800"/>
              <a:t>tundra biome, Mediterranean forest biome, small river biome, estuarine biome</a:t>
            </a:r>
          </a:p>
        </p:txBody>
      </p:sp>
      <p:sp>
        <p:nvSpPr>
          <p:cNvPr id="5" name="Slide Number Placeholder 4">
            <a:extLst>
              <a:ext uri="{FF2B5EF4-FFF2-40B4-BE49-F238E27FC236}">
                <a16:creationId xmlns:a16="http://schemas.microsoft.com/office/drawing/2014/main" id="{9EE559FA-A84E-4773-A1C1-FEBD37F02A91}"/>
              </a:ext>
            </a:extLst>
          </p:cNvPr>
          <p:cNvSpPr>
            <a:spLocks noGrp="1"/>
          </p:cNvSpPr>
          <p:nvPr>
            <p:ph type="sldNum" sz="quarter" idx="12"/>
          </p:nvPr>
        </p:nvSpPr>
        <p:spPr/>
        <p:txBody>
          <a:bodyPr/>
          <a:lstStyle/>
          <a:p>
            <a:pPr>
              <a:defRPr/>
            </a:pPr>
            <a:fld id="{6DF96824-A41F-4F0F-AEB3-012DABC7625C}" type="slidenum">
              <a:rPr lang="en-US"/>
              <a:pPr>
                <a:defRPr/>
              </a:pPr>
              <a:t>194</a:t>
            </a:fld>
            <a:endParaRPr lang="en-US"/>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55D8A-4918-4CBD-8289-6E0FEA15204A}"/>
              </a:ext>
            </a:extLst>
          </p:cNvPr>
          <p:cNvSpPr>
            <a:spLocks noGrp="1"/>
          </p:cNvSpPr>
          <p:nvPr>
            <p:ph type="title"/>
          </p:nvPr>
        </p:nvSpPr>
        <p:spPr/>
        <p:txBody>
          <a:bodyPr rtlCol="0">
            <a:normAutofit fontScale="90000"/>
          </a:bodyPr>
          <a:lstStyle/>
          <a:p>
            <a:pPr eaLnBrk="1" fontAlgn="auto" hangingPunct="1">
              <a:spcAft>
                <a:spcPts val="0"/>
              </a:spcAft>
              <a:defRPr/>
            </a:pPr>
            <a:r>
              <a:rPr lang="en-US" dirty="0"/>
              <a:t>Qualities of collections of organisms</a:t>
            </a:r>
          </a:p>
        </p:txBody>
      </p:sp>
      <p:sp>
        <p:nvSpPr>
          <p:cNvPr id="3" name="Content Placeholder 2">
            <a:extLst>
              <a:ext uri="{FF2B5EF4-FFF2-40B4-BE49-F238E27FC236}">
                <a16:creationId xmlns:a16="http://schemas.microsoft.com/office/drawing/2014/main" id="{388FEF81-4392-4157-B1B7-7ED52D18B624}"/>
              </a:ext>
            </a:extLst>
          </p:cNvPr>
          <p:cNvSpPr>
            <a:spLocks noGrp="1"/>
          </p:cNvSpPr>
          <p:nvPr>
            <p:ph idx="1"/>
          </p:nvPr>
        </p:nvSpPr>
        <p:spPr>
          <a:xfrm>
            <a:off x="457200" y="1600200"/>
            <a:ext cx="8229600" cy="5049838"/>
          </a:xfrm>
        </p:spPr>
        <p:txBody>
          <a:bodyPr rtlCol="0">
            <a:normAutofit fontScale="92500" lnSpcReduction="20000"/>
          </a:bodyPr>
          <a:lstStyle/>
          <a:p>
            <a:pPr eaLnBrk="1" fontAlgn="auto" hangingPunct="1">
              <a:spcAft>
                <a:spcPts val="0"/>
              </a:spcAft>
              <a:buFont typeface="Arial"/>
              <a:buChar char="•"/>
              <a:defRPr/>
            </a:pPr>
            <a:r>
              <a:rPr lang="en-US" dirty="0"/>
              <a:t>Population quality: A quality that inheres in a population.</a:t>
            </a:r>
          </a:p>
          <a:p>
            <a:pPr lvl="1" eaLnBrk="1" fontAlgn="auto" hangingPunct="1">
              <a:spcAft>
                <a:spcPts val="0"/>
              </a:spcAft>
              <a:buFont typeface="Arial"/>
              <a:buChar char="–"/>
              <a:defRPr/>
            </a:pPr>
            <a:r>
              <a:rPr lang="en-US" dirty="0"/>
              <a:t>carry capacity</a:t>
            </a:r>
          </a:p>
          <a:p>
            <a:pPr lvl="1" eaLnBrk="1" fontAlgn="auto" hangingPunct="1">
              <a:spcAft>
                <a:spcPts val="0"/>
              </a:spcAft>
              <a:buFont typeface="Arial"/>
              <a:buChar char="–"/>
              <a:defRPr/>
            </a:pPr>
            <a:r>
              <a:rPr lang="en-US" dirty="0"/>
              <a:t>population birth rate, death rate, growth rate, etc.</a:t>
            </a:r>
          </a:p>
          <a:p>
            <a:pPr lvl="1" eaLnBrk="1" fontAlgn="auto" hangingPunct="1">
              <a:spcAft>
                <a:spcPts val="0"/>
              </a:spcAft>
              <a:buFont typeface="Arial"/>
              <a:buChar char="–"/>
              <a:defRPr/>
            </a:pPr>
            <a:r>
              <a:rPr lang="en-US" dirty="0"/>
              <a:t>sex ratio</a:t>
            </a:r>
          </a:p>
          <a:p>
            <a:pPr eaLnBrk="1" fontAlgn="auto" hangingPunct="1">
              <a:spcAft>
                <a:spcPts val="0"/>
              </a:spcAft>
              <a:buFont typeface="Arial"/>
              <a:buChar char="•"/>
              <a:defRPr/>
            </a:pPr>
            <a:r>
              <a:rPr lang="en-US" dirty="0"/>
              <a:t>Ecological community quality: A quality that inheres in a community</a:t>
            </a:r>
          </a:p>
          <a:p>
            <a:pPr lvl="1" eaLnBrk="1" fontAlgn="auto" hangingPunct="1">
              <a:spcAft>
                <a:spcPts val="0"/>
              </a:spcAft>
              <a:buFont typeface="Arial"/>
              <a:buChar char="–"/>
              <a:defRPr/>
            </a:pPr>
            <a:r>
              <a:rPr lang="en-US" dirty="0"/>
              <a:t>diversity</a:t>
            </a:r>
          </a:p>
          <a:p>
            <a:pPr lvl="1" eaLnBrk="1" fontAlgn="auto" hangingPunct="1">
              <a:spcAft>
                <a:spcPts val="0"/>
              </a:spcAft>
              <a:buFont typeface="Arial"/>
              <a:buChar char="–"/>
              <a:defRPr/>
            </a:pPr>
            <a:r>
              <a:rPr lang="en-US" dirty="0"/>
              <a:t>species richness</a:t>
            </a:r>
          </a:p>
          <a:p>
            <a:pPr lvl="1" eaLnBrk="1" fontAlgn="auto" hangingPunct="1">
              <a:spcAft>
                <a:spcPts val="0"/>
              </a:spcAft>
              <a:buFont typeface="Arial"/>
              <a:buChar char="–"/>
              <a:defRPr/>
            </a:pPr>
            <a:r>
              <a:rPr lang="en-US" dirty="0"/>
              <a:t>stability, resilience</a:t>
            </a:r>
          </a:p>
          <a:p>
            <a:pPr lvl="1" eaLnBrk="1" fontAlgn="auto" hangingPunct="1">
              <a:spcAft>
                <a:spcPts val="0"/>
              </a:spcAft>
              <a:buFont typeface="Arial"/>
              <a:buChar char="–"/>
              <a:defRPr/>
            </a:pPr>
            <a:r>
              <a:rPr lang="en-US" dirty="0"/>
              <a:t>community structure</a:t>
            </a:r>
          </a:p>
          <a:p>
            <a:pPr lvl="1" eaLnBrk="1" fontAlgn="auto" hangingPunct="1">
              <a:spcAft>
                <a:spcPts val="0"/>
              </a:spcAft>
              <a:buFont typeface="Arial"/>
              <a:buChar char="–"/>
              <a:defRPr/>
            </a:pPr>
            <a:r>
              <a:rPr lang="en-US" dirty="0"/>
              <a:t>number of trophic levels</a:t>
            </a:r>
          </a:p>
        </p:txBody>
      </p:sp>
      <p:sp>
        <p:nvSpPr>
          <p:cNvPr id="5" name="Slide Number Placeholder 4">
            <a:extLst>
              <a:ext uri="{FF2B5EF4-FFF2-40B4-BE49-F238E27FC236}">
                <a16:creationId xmlns:a16="http://schemas.microsoft.com/office/drawing/2014/main" id="{F7BC3A1B-EBCA-43A1-863E-BC66A57871DF}"/>
              </a:ext>
            </a:extLst>
          </p:cNvPr>
          <p:cNvSpPr>
            <a:spLocks noGrp="1"/>
          </p:cNvSpPr>
          <p:nvPr>
            <p:ph type="sldNum" sz="quarter" idx="12"/>
          </p:nvPr>
        </p:nvSpPr>
        <p:spPr/>
        <p:txBody>
          <a:bodyPr/>
          <a:lstStyle/>
          <a:p>
            <a:pPr>
              <a:defRPr/>
            </a:pPr>
            <a:fld id="{FE05D1B2-67AA-4BF1-8C03-D07F3D7B22AF}" type="slidenum">
              <a:rPr lang="en-US"/>
              <a:pPr>
                <a:defRPr/>
              </a:pPr>
              <a:t>195</a:t>
            </a:fld>
            <a:endParaRPr lang="en-US"/>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30082" name="Title 1">
            <a:extLst>
              <a:ext uri="{FF2B5EF4-FFF2-40B4-BE49-F238E27FC236}">
                <a16:creationId xmlns:a16="http://schemas.microsoft.com/office/drawing/2014/main" id="{0A0E6A33-6E95-444A-A3E2-83EC111F67E7}"/>
              </a:ext>
            </a:extLst>
          </p:cNvPr>
          <p:cNvSpPr>
            <a:spLocks noGrp="1" noChangeArrowheads="1"/>
          </p:cNvSpPr>
          <p:nvPr>
            <p:ph type="title"/>
          </p:nvPr>
        </p:nvSpPr>
        <p:spPr>
          <a:xfrm>
            <a:off x="384175" y="274638"/>
            <a:ext cx="8447088" cy="1143000"/>
          </a:xfrm>
        </p:spPr>
        <p:txBody>
          <a:bodyPr/>
          <a:lstStyle/>
          <a:p>
            <a:pPr eaLnBrk="1" hangingPunct="1"/>
            <a:r>
              <a:rPr lang="en-US" altLang="en-US" sz="3600"/>
              <a:t>Population and community qualities are  being developed in collaboration with PATO</a:t>
            </a:r>
          </a:p>
        </p:txBody>
      </p:sp>
      <p:sp>
        <p:nvSpPr>
          <p:cNvPr id="3" name="Content Placeholder 2">
            <a:extLst>
              <a:ext uri="{FF2B5EF4-FFF2-40B4-BE49-F238E27FC236}">
                <a16:creationId xmlns:a16="http://schemas.microsoft.com/office/drawing/2014/main" id="{4A57574D-C5E8-493A-8023-FFD07C6B6E3E}"/>
              </a:ext>
            </a:extLst>
          </p:cNvPr>
          <p:cNvSpPr>
            <a:spLocks noGrp="1"/>
          </p:cNvSpPr>
          <p:nvPr>
            <p:ph idx="1"/>
          </p:nvPr>
        </p:nvSpPr>
        <p:spPr>
          <a:xfrm>
            <a:off x="457200" y="1600200"/>
            <a:ext cx="8229600" cy="4954588"/>
          </a:xfrm>
        </p:spPr>
        <p:txBody>
          <a:bodyPr rtlCol="0">
            <a:normAutofit fontScale="85000" lnSpcReduction="10000"/>
          </a:bodyPr>
          <a:lstStyle/>
          <a:p>
            <a:pPr eaLnBrk="1" fontAlgn="auto" hangingPunct="1">
              <a:spcAft>
                <a:spcPts val="0"/>
              </a:spcAft>
              <a:buFont typeface="Arial"/>
              <a:buChar char="•"/>
              <a:defRPr/>
            </a:pPr>
            <a:r>
              <a:rPr lang="en-US" b="1" dirty="0"/>
              <a:t>population quality</a:t>
            </a:r>
            <a:r>
              <a:rPr lang="en-US" dirty="0"/>
              <a:t> (PATO:0002003) =def. A quality that inheres in an entire population or part of a population. </a:t>
            </a:r>
          </a:p>
          <a:p>
            <a:pPr lvl="1" eaLnBrk="1" fontAlgn="auto" hangingPunct="1">
              <a:spcAft>
                <a:spcPts val="0"/>
              </a:spcAft>
              <a:buFont typeface="Arial"/>
              <a:buChar char="–"/>
              <a:defRPr/>
            </a:pPr>
            <a:r>
              <a:rPr lang="en-US" dirty="0"/>
              <a:t>Has two subclasses: mixed sex (PATO:0001338) and morbidity (PATO:0001415).</a:t>
            </a:r>
            <a:r>
              <a:rPr lang="en-US" i="1" dirty="0"/>
              <a:t> </a:t>
            </a:r>
          </a:p>
          <a:p>
            <a:pPr eaLnBrk="1" fontAlgn="auto" hangingPunct="1">
              <a:spcAft>
                <a:spcPts val="0"/>
              </a:spcAft>
              <a:buFont typeface="Arial"/>
              <a:buChar char="•"/>
              <a:defRPr/>
            </a:pPr>
            <a:r>
              <a:rPr lang="en-US" b="1" dirty="0"/>
              <a:t>organismal quality</a:t>
            </a:r>
            <a:r>
              <a:rPr lang="en-US" dirty="0"/>
              <a:t> (PATO:0001995) =def. A quality that inheres in an entire organism or part of an organism. </a:t>
            </a:r>
          </a:p>
          <a:p>
            <a:pPr eaLnBrk="1" fontAlgn="auto" hangingPunct="1">
              <a:spcAft>
                <a:spcPts val="0"/>
              </a:spcAft>
              <a:buFont typeface="Arial"/>
              <a:buChar char="•"/>
              <a:defRPr/>
            </a:pPr>
            <a:r>
              <a:rPr lang="en-US" i="1" dirty="0"/>
              <a:t>Suggest that PATO redefine organismal quality as a quality that inheres in an entire </a:t>
            </a:r>
            <a:r>
              <a:rPr lang="en-US" i="1" dirty="0" err="1"/>
              <a:t>CARO:organism</a:t>
            </a:r>
            <a:r>
              <a:rPr lang="en-US" i="1" dirty="0"/>
              <a:t> or a </a:t>
            </a:r>
            <a:r>
              <a:rPr lang="en-US" i="1" dirty="0" err="1"/>
              <a:t>PCO:collection</a:t>
            </a:r>
            <a:r>
              <a:rPr lang="en-US" i="1" dirty="0"/>
              <a:t> of organisms, possibly get rid of these terms.</a:t>
            </a:r>
          </a:p>
          <a:p>
            <a:pPr lvl="1" eaLnBrk="1" fontAlgn="auto" hangingPunct="1">
              <a:spcAft>
                <a:spcPts val="0"/>
              </a:spcAft>
              <a:buFont typeface="Arial"/>
              <a:buChar char="–"/>
              <a:defRPr/>
            </a:pPr>
            <a:r>
              <a:rPr lang="en-US" i="1" dirty="0"/>
              <a:t>should PATO have categories of qualities that are defined only by the entity in which they inhere?</a:t>
            </a:r>
            <a:endParaRPr lang="en-US" dirty="0"/>
          </a:p>
        </p:txBody>
      </p:sp>
      <p:sp>
        <p:nvSpPr>
          <p:cNvPr id="5" name="Slide Number Placeholder 4">
            <a:extLst>
              <a:ext uri="{FF2B5EF4-FFF2-40B4-BE49-F238E27FC236}">
                <a16:creationId xmlns:a16="http://schemas.microsoft.com/office/drawing/2014/main" id="{FE4C8DBA-1B80-4B9D-BD79-D1F3A3BD3B63}"/>
              </a:ext>
            </a:extLst>
          </p:cNvPr>
          <p:cNvSpPr>
            <a:spLocks noGrp="1"/>
          </p:cNvSpPr>
          <p:nvPr>
            <p:ph type="sldNum" sz="quarter" idx="12"/>
          </p:nvPr>
        </p:nvSpPr>
        <p:spPr/>
        <p:txBody>
          <a:bodyPr/>
          <a:lstStyle/>
          <a:p>
            <a:pPr>
              <a:defRPr/>
            </a:pPr>
            <a:fld id="{BE8EE435-3A38-4AE6-9C63-F011A5E87AC4}" type="slidenum">
              <a:rPr lang="en-US"/>
              <a:pPr>
                <a:defRPr/>
              </a:pPr>
              <a:t>196</a:t>
            </a:fld>
            <a:endParaRPr 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44334-3912-4DDD-8C72-987B7155EAF1}"/>
              </a:ext>
            </a:extLst>
          </p:cNvPr>
          <p:cNvSpPr>
            <a:spLocks noGrp="1"/>
          </p:cNvSpPr>
          <p:nvPr>
            <p:ph type="title"/>
          </p:nvPr>
        </p:nvSpPr>
        <p:spPr/>
        <p:txBody>
          <a:bodyPr rtlCol="0">
            <a:normAutofit fontScale="90000"/>
          </a:bodyPr>
          <a:lstStyle/>
          <a:p>
            <a:pPr eaLnBrk="1" fontAlgn="auto" hangingPunct="1">
              <a:spcAft>
                <a:spcPts val="0"/>
              </a:spcAft>
              <a:defRPr/>
            </a:pPr>
            <a:r>
              <a:rPr lang="en-US" dirty="0"/>
              <a:t>Processes that have collections of organisms as participants</a:t>
            </a:r>
          </a:p>
        </p:txBody>
      </p:sp>
      <p:sp>
        <p:nvSpPr>
          <p:cNvPr id="431107" name="Content Placeholder 2">
            <a:extLst>
              <a:ext uri="{FF2B5EF4-FFF2-40B4-BE49-F238E27FC236}">
                <a16:creationId xmlns:a16="http://schemas.microsoft.com/office/drawing/2014/main" id="{5F0412E7-AE22-48D5-8074-4D7610B9C967}"/>
              </a:ext>
            </a:extLst>
          </p:cNvPr>
          <p:cNvSpPr>
            <a:spLocks noGrp="1" noChangeArrowheads="1"/>
          </p:cNvSpPr>
          <p:nvPr>
            <p:ph idx="1"/>
          </p:nvPr>
        </p:nvSpPr>
        <p:spPr/>
        <p:txBody>
          <a:bodyPr/>
          <a:lstStyle/>
          <a:p>
            <a:pPr eaLnBrk="1" hangingPunct="1"/>
            <a:r>
              <a:rPr lang="en-US" altLang="en-US"/>
              <a:t>Population process</a:t>
            </a:r>
          </a:p>
          <a:p>
            <a:pPr eaLnBrk="1" hangingPunct="1"/>
            <a:r>
              <a:rPr lang="en-US" altLang="en-US"/>
              <a:t>Community process</a:t>
            </a:r>
          </a:p>
          <a:p>
            <a:pPr eaLnBrk="1" hangingPunct="1"/>
            <a:r>
              <a:rPr lang="en-US" altLang="en-US"/>
              <a:t>sub-classes of BFO: process</a:t>
            </a:r>
          </a:p>
          <a:p>
            <a:pPr lvl="1" eaLnBrk="1" hangingPunct="1"/>
            <a:r>
              <a:rPr lang="en-US" altLang="en-US"/>
              <a:t>may move to GO: biological process</a:t>
            </a:r>
          </a:p>
        </p:txBody>
      </p:sp>
      <p:sp>
        <p:nvSpPr>
          <p:cNvPr id="5" name="Slide Number Placeholder 4">
            <a:extLst>
              <a:ext uri="{FF2B5EF4-FFF2-40B4-BE49-F238E27FC236}">
                <a16:creationId xmlns:a16="http://schemas.microsoft.com/office/drawing/2014/main" id="{F62E9D53-CDA6-4290-BE17-E8EDF6F16859}"/>
              </a:ext>
            </a:extLst>
          </p:cNvPr>
          <p:cNvSpPr>
            <a:spLocks noGrp="1"/>
          </p:cNvSpPr>
          <p:nvPr>
            <p:ph type="sldNum" sz="quarter" idx="12"/>
          </p:nvPr>
        </p:nvSpPr>
        <p:spPr/>
        <p:txBody>
          <a:bodyPr/>
          <a:lstStyle/>
          <a:p>
            <a:pPr>
              <a:defRPr/>
            </a:pPr>
            <a:fld id="{768F3A4A-CB15-4FFE-A9BB-5ABF5F87F1C5}" type="slidenum">
              <a:rPr lang="en-US"/>
              <a:pPr>
                <a:defRPr/>
              </a:pPr>
              <a:t>197</a:t>
            </a:fld>
            <a:endParaRPr 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32130" name="Title 1">
            <a:extLst>
              <a:ext uri="{FF2B5EF4-FFF2-40B4-BE49-F238E27FC236}">
                <a16:creationId xmlns:a16="http://schemas.microsoft.com/office/drawing/2014/main" id="{C564ADDE-9E58-4CCC-A74E-DB8358EB779D}"/>
              </a:ext>
            </a:extLst>
          </p:cNvPr>
          <p:cNvSpPr>
            <a:spLocks noGrp="1" noChangeArrowheads="1"/>
          </p:cNvSpPr>
          <p:nvPr>
            <p:ph type="title"/>
          </p:nvPr>
        </p:nvSpPr>
        <p:spPr/>
        <p:txBody>
          <a:bodyPr/>
          <a:lstStyle/>
          <a:p>
            <a:pPr eaLnBrk="1" hangingPunct="1"/>
            <a:r>
              <a:rPr lang="en-US" altLang="en-US"/>
              <a:t>PCO: population process</a:t>
            </a:r>
          </a:p>
        </p:txBody>
      </p:sp>
      <p:sp>
        <p:nvSpPr>
          <p:cNvPr id="3" name="Content Placeholder 2">
            <a:extLst>
              <a:ext uri="{FF2B5EF4-FFF2-40B4-BE49-F238E27FC236}">
                <a16:creationId xmlns:a16="http://schemas.microsoft.com/office/drawing/2014/main" id="{82EE52AC-8787-4A0B-AF56-A3926B294A8E}"/>
              </a:ext>
            </a:extLst>
          </p:cNvPr>
          <p:cNvSpPr>
            <a:spLocks noGrp="1"/>
          </p:cNvSpPr>
          <p:nvPr>
            <p:ph idx="1"/>
          </p:nvPr>
        </p:nvSpPr>
        <p:spPr>
          <a:xfrm>
            <a:off x="457200" y="1600200"/>
            <a:ext cx="8229600" cy="5057775"/>
          </a:xfrm>
        </p:spPr>
        <p:txBody>
          <a:bodyPr rtlCol="0">
            <a:normAutofit fontScale="92500" lnSpcReduction="10000"/>
          </a:bodyPr>
          <a:lstStyle/>
          <a:p>
            <a:pPr eaLnBrk="1" fontAlgn="auto" hangingPunct="1">
              <a:spcAft>
                <a:spcPts val="0"/>
              </a:spcAft>
              <a:buFont typeface="Arial"/>
              <a:buChar char="•"/>
              <a:defRPr/>
            </a:pPr>
            <a:r>
              <a:rPr lang="en-US" dirty="0"/>
              <a:t>def.: A process that has as primary participant a population. </a:t>
            </a:r>
          </a:p>
          <a:p>
            <a:pPr lvl="1" eaLnBrk="1" fontAlgn="auto" hangingPunct="1">
              <a:spcAft>
                <a:spcPts val="0"/>
              </a:spcAft>
              <a:buFont typeface="Arial"/>
              <a:buChar char="–"/>
              <a:defRPr/>
            </a:pPr>
            <a:r>
              <a:rPr lang="en-US" dirty="0"/>
              <a:t>Population processes may depend on the processes of individual organisms {e.g., population growth reflects the cumulative multicellular organism reproduction (GO:0032504) and death (GO:0016265) of all individuals in a population} but cannot be described for an individual organism. </a:t>
            </a:r>
          </a:p>
          <a:p>
            <a:pPr lvl="1" eaLnBrk="1" fontAlgn="auto" hangingPunct="1">
              <a:spcAft>
                <a:spcPts val="0"/>
              </a:spcAft>
              <a:buFont typeface="Arial"/>
              <a:buChar char="–"/>
              <a:defRPr/>
            </a:pPr>
            <a:r>
              <a:rPr lang="en-US" dirty="0"/>
              <a:t>Some processes (e.g., evolution, extinction) can also occur at both the species and the population level, so PCO distinguishes between, for example, population extinction and species extinction. </a:t>
            </a:r>
          </a:p>
        </p:txBody>
      </p:sp>
      <p:sp>
        <p:nvSpPr>
          <p:cNvPr id="5" name="Slide Number Placeholder 4">
            <a:extLst>
              <a:ext uri="{FF2B5EF4-FFF2-40B4-BE49-F238E27FC236}">
                <a16:creationId xmlns:a16="http://schemas.microsoft.com/office/drawing/2014/main" id="{532906DD-C10B-4AA5-BFBF-E954EAF00A3A}"/>
              </a:ext>
            </a:extLst>
          </p:cNvPr>
          <p:cNvSpPr>
            <a:spLocks noGrp="1"/>
          </p:cNvSpPr>
          <p:nvPr>
            <p:ph type="sldNum" sz="quarter" idx="12"/>
          </p:nvPr>
        </p:nvSpPr>
        <p:spPr/>
        <p:txBody>
          <a:bodyPr/>
          <a:lstStyle/>
          <a:p>
            <a:pPr>
              <a:defRPr/>
            </a:pPr>
            <a:fld id="{74F10F4E-FC05-4DD4-BEA6-E8AFFD7D6BA8}" type="slidenum">
              <a:rPr lang="en-US"/>
              <a:pPr>
                <a:defRPr/>
              </a:pPr>
              <a:t>198</a:t>
            </a:fld>
            <a:endParaRPr 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33154" name="Title 1">
            <a:extLst>
              <a:ext uri="{FF2B5EF4-FFF2-40B4-BE49-F238E27FC236}">
                <a16:creationId xmlns:a16="http://schemas.microsoft.com/office/drawing/2014/main" id="{FFA6FF28-E1E5-4084-B114-403D87A09054}"/>
              </a:ext>
            </a:extLst>
          </p:cNvPr>
          <p:cNvSpPr>
            <a:spLocks noGrp="1" noChangeArrowheads="1"/>
          </p:cNvSpPr>
          <p:nvPr>
            <p:ph type="title"/>
          </p:nvPr>
        </p:nvSpPr>
        <p:spPr/>
        <p:txBody>
          <a:bodyPr/>
          <a:lstStyle/>
          <a:p>
            <a:pPr eaLnBrk="1" hangingPunct="1"/>
            <a:r>
              <a:rPr lang="en-US" altLang="en-US"/>
              <a:t>PCO: population process</a:t>
            </a:r>
          </a:p>
        </p:txBody>
      </p:sp>
      <p:sp>
        <p:nvSpPr>
          <p:cNvPr id="433155" name="Content Placeholder 2">
            <a:extLst>
              <a:ext uri="{FF2B5EF4-FFF2-40B4-BE49-F238E27FC236}">
                <a16:creationId xmlns:a16="http://schemas.microsoft.com/office/drawing/2014/main" id="{4B70DD89-0103-4E06-A6AD-03E8D09AD7B0}"/>
              </a:ext>
            </a:extLst>
          </p:cNvPr>
          <p:cNvSpPr>
            <a:spLocks noGrp="1" noChangeArrowheads="1"/>
          </p:cNvSpPr>
          <p:nvPr>
            <p:ph idx="1"/>
          </p:nvPr>
        </p:nvSpPr>
        <p:spPr>
          <a:xfrm>
            <a:off x="457200" y="1600200"/>
            <a:ext cx="8229600" cy="5057775"/>
          </a:xfrm>
        </p:spPr>
        <p:txBody>
          <a:bodyPr/>
          <a:lstStyle/>
          <a:p>
            <a:pPr eaLnBrk="1" hangingPunct="1"/>
            <a:r>
              <a:rPr lang="en-US" altLang="en-US"/>
              <a:t>Examples: </a:t>
            </a:r>
          </a:p>
          <a:p>
            <a:pPr lvl="1" eaLnBrk="1" hangingPunct="1"/>
            <a:r>
              <a:rPr lang="en-US" altLang="en-US"/>
              <a:t>population growth</a:t>
            </a:r>
          </a:p>
          <a:p>
            <a:pPr lvl="2" eaLnBrk="1" hangingPunct="1"/>
            <a:r>
              <a:rPr lang="en-US" altLang="en-US"/>
              <a:t>exponential population growth</a:t>
            </a:r>
          </a:p>
          <a:p>
            <a:pPr lvl="2" eaLnBrk="1" hangingPunct="1"/>
            <a:r>
              <a:rPr lang="en-US" altLang="en-US"/>
              <a:t>logistic population growth</a:t>
            </a:r>
          </a:p>
          <a:p>
            <a:pPr lvl="1" eaLnBrk="1" hangingPunct="1"/>
            <a:r>
              <a:rPr lang="en-US" altLang="en-US"/>
              <a:t>population extinction</a:t>
            </a:r>
          </a:p>
          <a:p>
            <a:pPr lvl="1" eaLnBrk="1" hangingPunct="1"/>
            <a:r>
              <a:rPr lang="en-US" altLang="en-US"/>
              <a:t>evolution</a:t>
            </a:r>
          </a:p>
          <a:p>
            <a:pPr lvl="1" eaLnBrk="1" hangingPunct="1"/>
            <a:r>
              <a:rPr lang="en-US" altLang="en-US"/>
              <a:t>selection</a:t>
            </a:r>
          </a:p>
          <a:p>
            <a:pPr lvl="1" eaLnBrk="1" hangingPunct="1"/>
            <a:r>
              <a:rPr lang="en-US" altLang="en-US"/>
              <a:t>adaptation</a:t>
            </a:r>
          </a:p>
          <a:p>
            <a:pPr lvl="1" eaLnBrk="1" hangingPunct="1"/>
            <a:r>
              <a:rPr lang="en-US" altLang="en-US"/>
              <a:t>immigration, emigration</a:t>
            </a:r>
          </a:p>
        </p:txBody>
      </p:sp>
      <p:sp>
        <p:nvSpPr>
          <p:cNvPr id="5" name="Slide Number Placeholder 4">
            <a:extLst>
              <a:ext uri="{FF2B5EF4-FFF2-40B4-BE49-F238E27FC236}">
                <a16:creationId xmlns:a16="http://schemas.microsoft.com/office/drawing/2014/main" id="{006B074B-039D-429E-916B-A3288C5E8C1E}"/>
              </a:ext>
            </a:extLst>
          </p:cNvPr>
          <p:cNvSpPr>
            <a:spLocks noGrp="1"/>
          </p:cNvSpPr>
          <p:nvPr>
            <p:ph type="sldNum" sz="quarter" idx="12"/>
          </p:nvPr>
        </p:nvSpPr>
        <p:spPr/>
        <p:txBody>
          <a:bodyPr/>
          <a:lstStyle/>
          <a:p>
            <a:pPr>
              <a:defRPr/>
            </a:pPr>
            <a:fld id="{5427855E-05E4-401C-A9E7-D42BC9D9E691}" type="slidenum">
              <a:rPr lang="en-US"/>
              <a:pPr>
                <a:defRPr/>
              </a:pPr>
              <a:t>199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a:extLst>
              <a:ext uri="{FF2B5EF4-FFF2-40B4-BE49-F238E27FC236}">
                <a16:creationId xmlns:a16="http://schemas.microsoft.com/office/drawing/2014/main" id="{80B8DAAE-ECB4-4CC3-AEE8-D73161104D62}"/>
              </a:ext>
            </a:extLst>
          </p:cNvPr>
          <p:cNvSpPr>
            <a:spLocks noGrp="1" noChangeArrowheads="1"/>
          </p:cNvSpPr>
          <p:nvPr>
            <p:ph type="ctrTitle"/>
          </p:nvPr>
        </p:nvSpPr>
        <p:spPr bwMode="auto">
          <a:xfrm>
            <a:off x="1295400" y="2514600"/>
            <a:ext cx="6684963" cy="1971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br>
              <a:rPr lang="en-US" altLang="en-US">
                <a:latin typeface="Georgia" panose="02040502050405020303" pitchFamily="18" charset="0"/>
              </a:rPr>
            </a:br>
            <a:br>
              <a:rPr lang="en-US" altLang="en-US">
                <a:latin typeface="Georgia" panose="02040502050405020303" pitchFamily="18" charset="0"/>
              </a:rPr>
            </a:br>
            <a:r>
              <a:rPr lang="en-US" altLang="en-US">
                <a:latin typeface="Georgia" panose="02040502050405020303" pitchFamily="18" charset="0"/>
              </a:rPr>
              <a:t>The Open Biomedical Ontologies Foundry</a:t>
            </a:r>
            <a:endParaRPr lang="en-US" altLang="en-US" sz="2400">
              <a:latin typeface="Georgia" panose="02040502050405020303" pitchFamily="18" charset="0"/>
            </a:endParaRPr>
          </a:p>
        </p:txBody>
      </p:sp>
      <p:sp>
        <p:nvSpPr>
          <p:cNvPr id="163843" name="Subtitle 2">
            <a:extLst>
              <a:ext uri="{FF2B5EF4-FFF2-40B4-BE49-F238E27FC236}">
                <a16:creationId xmlns:a16="http://schemas.microsoft.com/office/drawing/2014/main" id="{AAA1E02F-E640-448D-A9BC-F06A63F29E61}"/>
              </a:ext>
            </a:extLst>
          </p:cNvPr>
          <p:cNvSpPr>
            <a:spLocks noGrp="1" noChangeArrowheads="1"/>
          </p:cNvSpPr>
          <p:nvPr>
            <p:ph type="subTitle" idx="1"/>
          </p:nvPr>
        </p:nvSpPr>
        <p:spPr bwMode="auto">
          <a:xfrm>
            <a:off x="1776413" y="4702175"/>
            <a:ext cx="5486400" cy="7858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r>
              <a:rPr lang="en-US" altLang="en-US">
                <a:latin typeface="Trebuchet MS" panose="020B0603020202020204" pitchFamily="34" charset="0"/>
              </a:rPr>
            </a:br>
            <a:r>
              <a:rPr lang="en-US" altLang="en-US">
                <a:latin typeface="Georgia" panose="02040502050405020303" pitchFamily="18" charset="0"/>
              </a:rPr>
              <a:t>Barry Smith</a:t>
            </a:r>
          </a:p>
        </p:txBody>
      </p:sp>
      <p:sp>
        <p:nvSpPr>
          <p:cNvPr id="2" name="Rectangle 1">
            <a:extLst>
              <a:ext uri="{FF2B5EF4-FFF2-40B4-BE49-F238E27FC236}">
                <a16:creationId xmlns:a16="http://schemas.microsoft.com/office/drawing/2014/main" id="{2EB8AB99-4FCD-4BC2-96B1-AC9317908393}"/>
              </a:ext>
            </a:extLst>
          </p:cNvPr>
          <p:cNvSpPr/>
          <p:nvPr/>
        </p:nvSpPr>
        <p:spPr>
          <a:xfrm>
            <a:off x="3217863" y="2168525"/>
            <a:ext cx="2328862" cy="715963"/>
          </a:xfrm>
          <a:prstGeom prst="rect">
            <a:avLst/>
          </a:prstGeom>
        </p:spPr>
        <p:txBody>
          <a:bodyPr wrap="none">
            <a:spAutoFit/>
          </a:bodyPr>
          <a:lstStyle/>
          <a:p>
            <a:pPr defTabSz="685800" eaLnBrk="1" fontAlgn="auto" hangingPunct="1">
              <a:spcBef>
                <a:spcPts val="0"/>
              </a:spcBef>
              <a:spcAft>
                <a:spcPts val="0"/>
              </a:spcAft>
              <a:defRPr/>
            </a:pPr>
            <a:r>
              <a:rPr lang="en-US" altLang="en-US" sz="4050" dirty="0">
                <a:solidFill>
                  <a:srgbClr val="FFFFFF"/>
                </a:solidFill>
                <a:latin typeface="Georgia"/>
                <a:cs typeface="+mn-cs"/>
              </a:rPr>
              <a:t>Lecture 5</a:t>
            </a:r>
            <a:endParaRPr lang="en-US" sz="4050" dirty="0">
              <a:solidFill>
                <a:srgbClr val="FFFFFF"/>
              </a:solidFill>
              <a:latin typeface="Georgi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Number Placeholder 4">
            <a:extLst>
              <a:ext uri="{FF2B5EF4-FFF2-40B4-BE49-F238E27FC236}">
                <a16:creationId xmlns:a16="http://schemas.microsoft.com/office/drawing/2014/main" id="{DF190ABD-A57B-42B8-B2F1-FD69923B7AD1}"/>
              </a:ext>
            </a:extLst>
          </p:cNvPr>
          <p:cNvSpPr>
            <a:spLocks noGrp="1"/>
          </p:cNvSpPr>
          <p:nvPr>
            <p:ph type="sldNum" sz="quarter" idx="11"/>
          </p:nvPr>
        </p:nvSpPr>
        <p:spPr>
          <a:noFill/>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fld id="{28F21C56-8BB9-4207-A592-663F44D22600}" type="slidenum">
              <a:rPr lang="en-US" altLang="en-US" sz="1400" smtClean="0">
                <a:solidFill>
                  <a:srgbClr val="000000"/>
                </a:solidFill>
              </a:rPr>
              <a:pPr>
                <a:spcBef>
                  <a:spcPct val="0"/>
                </a:spcBef>
              </a:pPr>
              <a:t>20</a:t>
            </a:fld>
            <a:endParaRPr lang="en-US" altLang="en-US" sz="1400">
              <a:solidFill>
                <a:srgbClr val="000000"/>
              </a:solidFill>
            </a:endParaRPr>
          </a:p>
        </p:txBody>
      </p:sp>
      <p:grpSp>
        <p:nvGrpSpPr>
          <p:cNvPr id="186371" name="Group 2">
            <a:extLst>
              <a:ext uri="{FF2B5EF4-FFF2-40B4-BE49-F238E27FC236}">
                <a16:creationId xmlns:a16="http://schemas.microsoft.com/office/drawing/2014/main" id="{DCF0FB68-CBD8-4CB6-8098-63C2D70665DF}"/>
              </a:ext>
            </a:extLst>
          </p:cNvPr>
          <p:cNvGrpSpPr>
            <a:grpSpLocks/>
          </p:cNvGrpSpPr>
          <p:nvPr/>
        </p:nvGrpSpPr>
        <p:grpSpPr bwMode="auto">
          <a:xfrm>
            <a:off x="152400" y="0"/>
            <a:ext cx="7391400" cy="5334000"/>
            <a:chOff x="384" y="240"/>
            <a:chExt cx="4608" cy="3971"/>
          </a:xfrm>
        </p:grpSpPr>
        <p:sp>
          <p:nvSpPr>
            <p:cNvPr id="186376" name="Oval 3">
              <a:extLst>
                <a:ext uri="{FF2B5EF4-FFF2-40B4-BE49-F238E27FC236}">
                  <a16:creationId xmlns:a16="http://schemas.microsoft.com/office/drawing/2014/main" id="{FFBC0D94-D5C8-4368-AE32-76E7962AA79A}"/>
                </a:ext>
              </a:extLst>
            </p:cNvPr>
            <p:cNvSpPr>
              <a:spLocks noChangeArrowheads="1"/>
            </p:cNvSpPr>
            <p:nvPr/>
          </p:nvSpPr>
          <p:spPr bwMode="auto">
            <a:xfrm>
              <a:off x="484" y="3066"/>
              <a:ext cx="1135" cy="1139"/>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1800">
                  <a:solidFill>
                    <a:srgbClr val="000000"/>
                  </a:solidFill>
                </a:rPr>
                <a:t>molecule</a:t>
              </a:r>
            </a:p>
            <a:p>
              <a:pPr algn="ctr" eaLnBrk="1" hangingPunct="1">
                <a:spcBef>
                  <a:spcPct val="0"/>
                </a:spcBef>
              </a:pPr>
              <a:r>
                <a:rPr lang="en-US" altLang="en-US" sz="1800">
                  <a:solidFill>
                    <a:srgbClr val="000000"/>
                  </a:solidFill>
                </a:rPr>
                <a:t>complexes</a:t>
              </a:r>
            </a:p>
          </p:txBody>
        </p:sp>
        <p:sp>
          <p:nvSpPr>
            <p:cNvPr id="186377" name="Oval 4">
              <a:extLst>
                <a:ext uri="{FF2B5EF4-FFF2-40B4-BE49-F238E27FC236}">
                  <a16:creationId xmlns:a16="http://schemas.microsoft.com/office/drawing/2014/main" id="{C0E8482F-E872-46E9-8CEE-CC4BE04DCD38}"/>
                </a:ext>
              </a:extLst>
            </p:cNvPr>
            <p:cNvSpPr>
              <a:spLocks noChangeArrowheads="1"/>
            </p:cNvSpPr>
            <p:nvPr/>
          </p:nvSpPr>
          <p:spPr bwMode="auto">
            <a:xfrm>
              <a:off x="2106" y="3072"/>
              <a:ext cx="1271" cy="1139"/>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1800">
                  <a:solidFill>
                    <a:srgbClr val="000000"/>
                  </a:solidFill>
                </a:rPr>
                <a:t>cellular components</a:t>
              </a:r>
            </a:p>
          </p:txBody>
        </p:sp>
        <p:grpSp>
          <p:nvGrpSpPr>
            <p:cNvPr id="186378" name="Group 5">
              <a:extLst>
                <a:ext uri="{FF2B5EF4-FFF2-40B4-BE49-F238E27FC236}">
                  <a16:creationId xmlns:a16="http://schemas.microsoft.com/office/drawing/2014/main" id="{07088130-8275-4CBC-9B18-ADEA70D41500}"/>
                </a:ext>
              </a:extLst>
            </p:cNvPr>
            <p:cNvGrpSpPr>
              <a:grpSpLocks/>
            </p:cNvGrpSpPr>
            <p:nvPr/>
          </p:nvGrpSpPr>
          <p:grpSpPr bwMode="auto">
            <a:xfrm>
              <a:off x="420" y="1632"/>
              <a:ext cx="4476" cy="1200"/>
              <a:chOff x="469" y="1632"/>
              <a:chExt cx="4379" cy="1200"/>
            </a:xfrm>
          </p:grpSpPr>
          <p:sp>
            <p:nvSpPr>
              <p:cNvPr id="186396" name="Oval 6">
                <a:extLst>
                  <a:ext uri="{FF2B5EF4-FFF2-40B4-BE49-F238E27FC236}">
                    <a16:creationId xmlns:a16="http://schemas.microsoft.com/office/drawing/2014/main" id="{B6140A5A-2059-4F04-8197-871062BCF3E2}"/>
                  </a:ext>
                </a:extLst>
              </p:cNvPr>
              <p:cNvSpPr>
                <a:spLocks noChangeArrowheads="1"/>
              </p:cNvSpPr>
              <p:nvPr/>
            </p:nvSpPr>
            <p:spPr bwMode="auto">
              <a:xfrm>
                <a:off x="469" y="1693"/>
                <a:ext cx="1094" cy="1139"/>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400">
                  <a:solidFill>
                    <a:srgbClr val="000000"/>
                  </a:solidFill>
                </a:endParaRPr>
              </a:p>
              <a:p>
                <a:pPr algn="ctr" eaLnBrk="1" hangingPunct="1">
                  <a:spcBef>
                    <a:spcPct val="0"/>
                  </a:spcBef>
                </a:pPr>
                <a:r>
                  <a:rPr lang="en-US" altLang="en-US" sz="1800">
                    <a:solidFill>
                      <a:srgbClr val="000000"/>
                    </a:solidFill>
                  </a:rPr>
                  <a:t>molecular </a:t>
                </a:r>
                <a:r>
                  <a:rPr lang="en-US" altLang="en-US" sz="1800" b="1">
                    <a:solidFill>
                      <a:srgbClr val="000000"/>
                    </a:solidFill>
                  </a:rPr>
                  <a:t>functions</a:t>
                </a:r>
              </a:p>
            </p:txBody>
          </p:sp>
          <p:sp>
            <p:nvSpPr>
              <p:cNvPr id="186397" name="Oval 7">
                <a:extLst>
                  <a:ext uri="{FF2B5EF4-FFF2-40B4-BE49-F238E27FC236}">
                    <a16:creationId xmlns:a16="http://schemas.microsoft.com/office/drawing/2014/main" id="{E96A3158-55FE-4300-A53B-F4BF18D6F910}"/>
                  </a:ext>
                </a:extLst>
              </p:cNvPr>
              <p:cNvSpPr>
                <a:spLocks noChangeArrowheads="1"/>
              </p:cNvSpPr>
              <p:nvPr/>
            </p:nvSpPr>
            <p:spPr bwMode="auto">
              <a:xfrm>
                <a:off x="2112" y="1680"/>
                <a:ext cx="1131" cy="1139"/>
              </a:xfrm>
              <a:prstGeom prst="ellipse">
                <a:avLst/>
              </a:prstGeom>
              <a:solidFill>
                <a:srgbClr val="FFFF00"/>
              </a:solidFill>
              <a:ln w="19050">
                <a:solidFill>
                  <a:schemeClr val="tx1"/>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1800">
                    <a:solidFill>
                      <a:srgbClr val="000000"/>
                    </a:solidFill>
                  </a:rPr>
                  <a:t>cellular</a:t>
                </a:r>
              </a:p>
              <a:p>
                <a:pPr algn="ctr" eaLnBrk="1" hangingPunct="1">
                  <a:spcBef>
                    <a:spcPct val="0"/>
                  </a:spcBef>
                </a:pPr>
                <a:r>
                  <a:rPr lang="en-US" altLang="en-US" sz="1800" b="1">
                    <a:solidFill>
                      <a:srgbClr val="000000"/>
                    </a:solidFill>
                  </a:rPr>
                  <a:t>functions</a:t>
                </a:r>
              </a:p>
            </p:txBody>
          </p:sp>
          <p:sp>
            <p:nvSpPr>
              <p:cNvPr id="186398" name="Oval 8">
                <a:extLst>
                  <a:ext uri="{FF2B5EF4-FFF2-40B4-BE49-F238E27FC236}">
                    <a16:creationId xmlns:a16="http://schemas.microsoft.com/office/drawing/2014/main" id="{1856EF4B-0949-4464-BAE0-4AFF3E60210A}"/>
                  </a:ext>
                </a:extLst>
              </p:cNvPr>
              <p:cNvSpPr>
                <a:spLocks noChangeArrowheads="1"/>
              </p:cNvSpPr>
              <p:nvPr/>
            </p:nvSpPr>
            <p:spPr bwMode="auto">
              <a:xfrm>
                <a:off x="3792" y="1632"/>
                <a:ext cx="1056" cy="1140"/>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1600">
                    <a:solidFill>
                      <a:srgbClr val="000000"/>
                    </a:solidFill>
                  </a:rPr>
                  <a:t>organism-level</a:t>
                </a:r>
              </a:p>
              <a:p>
                <a:pPr algn="ctr" eaLnBrk="1" hangingPunct="1">
                  <a:spcBef>
                    <a:spcPct val="0"/>
                  </a:spcBef>
                </a:pPr>
                <a:r>
                  <a:rPr lang="en-US" altLang="en-US" sz="1600">
                    <a:solidFill>
                      <a:srgbClr val="000000"/>
                    </a:solidFill>
                  </a:rPr>
                  <a:t>biological </a:t>
                </a:r>
                <a:r>
                  <a:rPr lang="en-US" altLang="en-US" sz="1600" b="1">
                    <a:solidFill>
                      <a:srgbClr val="000000"/>
                    </a:solidFill>
                  </a:rPr>
                  <a:t>functions</a:t>
                </a:r>
              </a:p>
            </p:txBody>
          </p:sp>
        </p:grpSp>
        <p:sp>
          <p:nvSpPr>
            <p:cNvPr id="186379" name="Oval 9">
              <a:extLst>
                <a:ext uri="{FF2B5EF4-FFF2-40B4-BE49-F238E27FC236}">
                  <a16:creationId xmlns:a16="http://schemas.microsoft.com/office/drawing/2014/main" id="{CB426C83-2401-4365-A9A3-19BAE21A1215}"/>
                </a:ext>
              </a:extLst>
            </p:cNvPr>
            <p:cNvSpPr>
              <a:spLocks noChangeArrowheads="1"/>
            </p:cNvSpPr>
            <p:nvPr/>
          </p:nvSpPr>
          <p:spPr bwMode="auto">
            <a:xfrm>
              <a:off x="3792" y="3072"/>
              <a:ext cx="1118" cy="1139"/>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eaLnBrk="1" hangingPunct="1">
                <a:spcBef>
                  <a:spcPct val="0"/>
                </a:spcBef>
              </a:pPr>
              <a:r>
                <a:rPr lang="en-US" altLang="en-US" sz="1800">
                  <a:solidFill>
                    <a:srgbClr val="000000"/>
                  </a:solidFill>
                </a:rPr>
                <a:t>organisms</a:t>
              </a:r>
            </a:p>
            <a:p>
              <a:pPr eaLnBrk="1" hangingPunct="1">
                <a:spcBef>
                  <a:spcPct val="0"/>
                </a:spcBef>
              </a:pPr>
              <a:endParaRPr lang="en-US" altLang="en-US" sz="1800">
                <a:solidFill>
                  <a:srgbClr val="000000"/>
                </a:solidFill>
              </a:endParaRPr>
            </a:p>
          </p:txBody>
        </p:sp>
        <p:grpSp>
          <p:nvGrpSpPr>
            <p:cNvPr id="186380" name="Group 10">
              <a:extLst>
                <a:ext uri="{FF2B5EF4-FFF2-40B4-BE49-F238E27FC236}">
                  <a16:creationId xmlns:a16="http://schemas.microsoft.com/office/drawing/2014/main" id="{F1ECC404-6443-419C-B135-E8714E0ACB7B}"/>
                </a:ext>
              </a:extLst>
            </p:cNvPr>
            <p:cNvGrpSpPr>
              <a:grpSpLocks/>
            </p:cNvGrpSpPr>
            <p:nvPr/>
          </p:nvGrpSpPr>
          <p:grpSpPr bwMode="auto">
            <a:xfrm>
              <a:off x="384" y="240"/>
              <a:ext cx="4608" cy="1200"/>
              <a:chOff x="480" y="323"/>
              <a:chExt cx="4368" cy="1200"/>
            </a:xfrm>
          </p:grpSpPr>
          <p:sp>
            <p:nvSpPr>
              <p:cNvPr id="186393" name="Oval 11">
                <a:extLst>
                  <a:ext uri="{FF2B5EF4-FFF2-40B4-BE49-F238E27FC236}">
                    <a16:creationId xmlns:a16="http://schemas.microsoft.com/office/drawing/2014/main" id="{E8659277-9469-48AC-8ADA-A06D57067533}"/>
                  </a:ext>
                </a:extLst>
              </p:cNvPr>
              <p:cNvSpPr>
                <a:spLocks noChangeArrowheads="1"/>
              </p:cNvSpPr>
              <p:nvPr/>
            </p:nvSpPr>
            <p:spPr bwMode="auto">
              <a:xfrm>
                <a:off x="480" y="384"/>
                <a:ext cx="1083" cy="1139"/>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400">
                  <a:solidFill>
                    <a:srgbClr val="000000"/>
                  </a:solidFill>
                </a:endParaRPr>
              </a:p>
              <a:p>
                <a:pPr algn="ctr" eaLnBrk="1" hangingPunct="1">
                  <a:spcBef>
                    <a:spcPct val="0"/>
                  </a:spcBef>
                </a:pPr>
                <a:r>
                  <a:rPr lang="en-US" altLang="en-US" sz="1800">
                    <a:solidFill>
                      <a:srgbClr val="000000"/>
                    </a:solidFill>
                  </a:rPr>
                  <a:t>molecular </a:t>
                </a:r>
                <a:r>
                  <a:rPr lang="en-US" altLang="en-US" sz="1800" b="1">
                    <a:solidFill>
                      <a:srgbClr val="000000"/>
                    </a:solidFill>
                  </a:rPr>
                  <a:t>processes</a:t>
                </a:r>
              </a:p>
            </p:txBody>
          </p:sp>
          <p:sp>
            <p:nvSpPr>
              <p:cNvPr id="186394" name="Oval 12">
                <a:extLst>
                  <a:ext uri="{FF2B5EF4-FFF2-40B4-BE49-F238E27FC236}">
                    <a16:creationId xmlns:a16="http://schemas.microsoft.com/office/drawing/2014/main" id="{F83E49A6-7AFA-44A0-82D9-5780CE408958}"/>
                  </a:ext>
                </a:extLst>
              </p:cNvPr>
              <p:cNvSpPr>
                <a:spLocks noChangeArrowheads="1"/>
              </p:cNvSpPr>
              <p:nvPr/>
            </p:nvSpPr>
            <p:spPr bwMode="auto">
              <a:xfrm>
                <a:off x="2112" y="371"/>
                <a:ext cx="1131" cy="1139"/>
              </a:xfrm>
              <a:prstGeom prst="ellipse">
                <a:avLst/>
              </a:prstGeom>
              <a:solidFill>
                <a:srgbClr val="FFFFFF"/>
              </a:solidFill>
              <a:ln w="19050">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200">
                  <a:solidFill>
                    <a:srgbClr val="000000"/>
                  </a:solidFill>
                </a:endParaRPr>
              </a:p>
              <a:p>
                <a:pPr algn="ctr" eaLnBrk="1" hangingPunct="1">
                  <a:spcBef>
                    <a:spcPct val="0"/>
                  </a:spcBef>
                </a:pPr>
                <a:r>
                  <a:rPr lang="en-US" altLang="en-US" sz="1800">
                    <a:solidFill>
                      <a:srgbClr val="000000"/>
                    </a:solidFill>
                  </a:rPr>
                  <a:t>cellular</a:t>
                </a:r>
              </a:p>
              <a:p>
                <a:pPr algn="ctr" eaLnBrk="1" hangingPunct="1">
                  <a:spcBef>
                    <a:spcPct val="0"/>
                  </a:spcBef>
                </a:pPr>
                <a:r>
                  <a:rPr lang="en-US" altLang="en-US" sz="1800" b="1">
                    <a:solidFill>
                      <a:srgbClr val="000000"/>
                    </a:solidFill>
                  </a:rPr>
                  <a:t>processes</a:t>
                </a:r>
              </a:p>
            </p:txBody>
          </p:sp>
          <p:sp>
            <p:nvSpPr>
              <p:cNvPr id="186395" name="Oval 13">
                <a:extLst>
                  <a:ext uri="{FF2B5EF4-FFF2-40B4-BE49-F238E27FC236}">
                    <a16:creationId xmlns:a16="http://schemas.microsoft.com/office/drawing/2014/main" id="{3D7F0B5C-D3BB-4361-9564-AB56B6C2ECFA}"/>
                  </a:ext>
                </a:extLst>
              </p:cNvPr>
              <p:cNvSpPr>
                <a:spLocks noChangeArrowheads="1"/>
              </p:cNvSpPr>
              <p:nvPr/>
            </p:nvSpPr>
            <p:spPr bwMode="auto">
              <a:xfrm>
                <a:off x="3792" y="323"/>
                <a:ext cx="1056" cy="1140"/>
              </a:xfrm>
              <a:prstGeom prst="ellipse">
                <a:avLst/>
              </a:prstGeom>
              <a:solidFill>
                <a:srgbClr val="FFFFFF"/>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1600">
                    <a:solidFill>
                      <a:srgbClr val="000000"/>
                    </a:solidFill>
                  </a:rPr>
                  <a:t>organism-level</a:t>
                </a:r>
              </a:p>
              <a:p>
                <a:pPr algn="ctr" eaLnBrk="1" hangingPunct="1">
                  <a:spcBef>
                    <a:spcPct val="0"/>
                  </a:spcBef>
                </a:pPr>
                <a:r>
                  <a:rPr lang="en-US" altLang="en-US" sz="1600">
                    <a:solidFill>
                      <a:srgbClr val="000000"/>
                    </a:solidFill>
                  </a:rPr>
                  <a:t>biological </a:t>
                </a:r>
                <a:r>
                  <a:rPr lang="en-US" altLang="en-US" sz="1600" b="1">
                    <a:solidFill>
                      <a:srgbClr val="000000"/>
                    </a:solidFill>
                  </a:rPr>
                  <a:t>processes</a:t>
                </a:r>
              </a:p>
            </p:txBody>
          </p:sp>
        </p:grpSp>
        <p:sp>
          <p:nvSpPr>
            <p:cNvPr id="186381" name="Line 14">
              <a:extLst>
                <a:ext uri="{FF2B5EF4-FFF2-40B4-BE49-F238E27FC236}">
                  <a16:creationId xmlns:a16="http://schemas.microsoft.com/office/drawing/2014/main" id="{8176BC9B-BB56-45B1-A0D3-CAE4208E2FC1}"/>
                </a:ext>
              </a:extLst>
            </p:cNvPr>
            <p:cNvSpPr>
              <a:spLocks noChangeShapeType="1"/>
            </p:cNvSpPr>
            <p:nvPr/>
          </p:nvSpPr>
          <p:spPr bwMode="auto">
            <a:xfrm>
              <a:off x="432" y="1104"/>
              <a:ext cx="105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382" name="Line 15">
              <a:extLst>
                <a:ext uri="{FF2B5EF4-FFF2-40B4-BE49-F238E27FC236}">
                  <a16:creationId xmlns:a16="http://schemas.microsoft.com/office/drawing/2014/main" id="{755E7983-D047-4D56-85EA-FD779D044E9E}"/>
                </a:ext>
              </a:extLst>
            </p:cNvPr>
            <p:cNvSpPr>
              <a:spLocks noChangeShapeType="1"/>
            </p:cNvSpPr>
            <p:nvPr/>
          </p:nvSpPr>
          <p:spPr bwMode="auto">
            <a:xfrm>
              <a:off x="3936" y="1104"/>
              <a:ext cx="96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383" name="Line 16">
              <a:extLst>
                <a:ext uri="{FF2B5EF4-FFF2-40B4-BE49-F238E27FC236}">
                  <a16:creationId xmlns:a16="http://schemas.microsoft.com/office/drawing/2014/main" id="{E18BDBBA-1B96-470A-89C8-A1DF9C89137C}"/>
                </a:ext>
              </a:extLst>
            </p:cNvPr>
            <p:cNvSpPr>
              <a:spLocks noChangeShapeType="1"/>
            </p:cNvSpPr>
            <p:nvPr/>
          </p:nvSpPr>
          <p:spPr bwMode="auto">
            <a:xfrm>
              <a:off x="2160" y="1104"/>
              <a:ext cx="105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6384" name="Group 17">
              <a:extLst>
                <a:ext uri="{FF2B5EF4-FFF2-40B4-BE49-F238E27FC236}">
                  <a16:creationId xmlns:a16="http://schemas.microsoft.com/office/drawing/2014/main" id="{C740E20A-F4F8-4417-BC19-FD17C8BE8EA9}"/>
                </a:ext>
              </a:extLst>
            </p:cNvPr>
            <p:cNvGrpSpPr>
              <a:grpSpLocks/>
            </p:cNvGrpSpPr>
            <p:nvPr/>
          </p:nvGrpSpPr>
          <p:grpSpPr bwMode="auto">
            <a:xfrm>
              <a:off x="480" y="1104"/>
              <a:ext cx="4512" cy="296"/>
              <a:chOff x="480" y="1104"/>
              <a:chExt cx="4512" cy="296"/>
            </a:xfrm>
          </p:grpSpPr>
          <p:sp>
            <p:nvSpPr>
              <p:cNvPr id="186389" name="Text Box 18">
                <a:extLst>
                  <a:ext uri="{FF2B5EF4-FFF2-40B4-BE49-F238E27FC236}">
                    <a16:creationId xmlns:a16="http://schemas.microsoft.com/office/drawing/2014/main" id="{994367C7-A342-4723-9B89-26572144FBCF}"/>
                  </a:ext>
                </a:extLst>
              </p:cNvPr>
              <p:cNvSpPr txBox="1">
                <a:spLocks noChangeArrowheads="1"/>
              </p:cNvSpPr>
              <p:nvPr/>
            </p:nvSpPr>
            <p:spPr bwMode="auto">
              <a:xfrm>
                <a:off x="3936" y="1104"/>
                <a:ext cx="1056" cy="296"/>
              </a:xfrm>
              <a:prstGeom prst="rect">
                <a:avLst/>
              </a:prstGeom>
              <a:solidFill>
                <a:schemeClr val="bg1">
                  <a:alpha val="85881"/>
                </a:schemeClr>
              </a:solidFill>
              <a:ln>
                <a:noFill/>
              </a:ln>
              <a:effectLst/>
              <a:extLs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solidFill>
                      <a:srgbClr val="FF0000"/>
                    </a:solidFill>
                  </a:rPr>
                  <a:t>functionings</a:t>
                </a:r>
              </a:p>
            </p:txBody>
          </p:sp>
          <p:grpSp>
            <p:nvGrpSpPr>
              <p:cNvPr id="186390" name="Group 19">
                <a:extLst>
                  <a:ext uri="{FF2B5EF4-FFF2-40B4-BE49-F238E27FC236}">
                    <a16:creationId xmlns:a16="http://schemas.microsoft.com/office/drawing/2014/main" id="{25C40D13-8030-4FA7-BAB5-08AD8B1CEDC1}"/>
                  </a:ext>
                </a:extLst>
              </p:cNvPr>
              <p:cNvGrpSpPr>
                <a:grpSpLocks/>
              </p:cNvGrpSpPr>
              <p:nvPr/>
            </p:nvGrpSpPr>
            <p:grpSpPr bwMode="auto">
              <a:xfrm>
                <a:off x="480" y="1104"/>
                <a:ext cx="2784" cy="296"/>
                <a:chOff x="480" y="1104"/>
                <a:chExt cx="2784" cy="296"/>
              </a:xfrm>
            </p:grpSpPr>
            <p:sp>
              <p:nvSpPr>
                <p:cNvPr id="186391" name="Text Box 20">
                  <a:extLst>
                    <a:ext uri="{FF2B5EF4-FFF2-40B4-BE49-F238E27FC236}">
                      <a16:creationId xmlns:a16="http://schemas.microsoft.com/office/drawing/2014/main" id="{2D0BD5C2-5A35-4241-97AB-41111C877605}"/>
                    </a:ext>
                  </a:extLst>
                </p:cNvPr>
                <p:cNvSpPr txBox="1">
                  <a:spLocks noChangeArrowheads="1"/>
                </p:cNvSpPr>
                <p:nvPr/>
              </p:nvSpPr>
              <p:spPr bwMode="auto">
                <a:xfrm>
                  <a:off x="480" y="1104"/>
                  <a:ext cx="1056" cy="296"/>
                </a:xfrm>
                <a:prstGeom prst="rect">
                  <a:avLst/>
                </a:prstGeom>
                <a:solidFill>
                  <a:schemeClr val="bg1">
                    <a:alpha val="85881"/>
                  </a:schemeClr>
                </a:solidFill>
                <a:ln>
                  <a:noFill/>
                </a:ln>
                <a:effectLst/>
                <a:extLs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solidFill>
                        <a:srgbClr val="FF0000"/>
                      </a:solidFill>
                    </a:rPr>
                    <a:t>functionings</a:t>
                  </a:r>
                </a:p>
              </p:txBody>
            </p:sp>
            <p:sp>
              <p:nvSpPr>
                <p:cNvPr id="186392" name="Text Box 21">
                  <a:extLst>
                    <a:ext uri="{FF2B5EF4-FFF2-40B4-BE49-F238E27FC236}">
                      <a16:creationId xmlns:a16="http://schemas.microsoft.com/office/drawing/2014/main" id="{A4B59734-0562-464B-8EFF-E6AB5A535543}"/>
                    </a:ext>
                  </a:extLst>
                </p:cNvPr>
                <p:cNvSpPr txBox="1">
                  <a:spLocks noChangeArrowheads="1"/>
                </p:cNvSpPr>
                <p:nvPr/>
              </p:nvSpPr>
              <p:spPr bwMode="auto">
                <a:xfrm>
                  <a:off x="2208" y="1104"/>
                  <a:ext cx="1056" cy="296"/>
                </a:xfrm>
                <a:prstGeom prst="rect">
                  <a:avLst/>
                </a:prstGeom>
                <a:solidFill>
                  <a:schemeClr val="bg1">
                    <a:alpha val="85881"/>
                  </a:schemeClr>
                </a:solidFill>
                <a:ln>
                  <a:noFill/>
                </a:ln>
                <a:effectLst/>
                <a:extLs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solidFill>
                        <a:srgbClr val="FF0000"/>
                      </a:solidFill>
                    </a:rPr>
                    <a:t>functionings</a:t>
                  </a:r>
                </a:p>
              </p:txBody>
            </p:sp>
          </p:grpSp>
        </p:grpSp>
        <p:grpSp>
          <p:nvGrpSpPr>
            <p:cNvPr id="186385" name="Group 22">
              <a:extLst>
                <a:ext uri="{FF2B5EF4-FFF2-40B4-BE49-F238E27FC236}">
                  <a16:creationId xmlns:a16="http://schemas.microsoft.com/office/drawing/2014/main" id="{AA01EF24-9D24-48B6-ADFA-C2B0BE7E6FEA}"/>
                </a:ext>
              </a:extLst>
            </p:cNvPr>
            <p:cNvGrpSpPr>
              <a:grpSpLocks/>
            </p:cNvGrpSpPr>
            <p:nvPr/>
          </p:nvGrpSpPr>
          <p:grpSpPr bwMode="auto">
            <a:xfrm>
              <a:off x="960" y="1344"/>
              <a:ext cx="3408" cy="576"/>
              <a:chOff x="960" y="1344"/>
              <a:chExt cx="3408" cy="576"/>
            </a:xfrm>
          </p:grpSpPr>
          <p:sp>
            <p:nvSpPr>
              <p:cNvPr id="186386" name="Line 23">
                <a:extLst>
                  <a:ext uri="{FF2B5EF4-FFF2-40B4-BE49-F238E27FC236}">
                    <a16:creationId xmlns:a16="http://schemas.microsoft.com/office/drawing/2014/main" id="{26FF31C5-3204-41BE-A18E-BF2FEA7085EC}"/>
                  </a:ext>
                </a:extLst>
              </p:cNvPr>
              <p:cNvSpPr>
                <a:spLocks noChangeShapeType="1"/>
              </p:cNvSpPr>
              <p:nvPr/>
            </p:nvSpPr>
            <p:spPr bwMode="auto">
              <a:xfrm flipV="1">
                <a:off x="960" y="1392"/>
                <a:ext cx="0" cy="52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387" name="Line 24">
                <a:extLst>
                  <a:ext uri="{FF2B5EF4-FFF2-40B4-BE49-F238E27FC236}">
                    <a16:creationId xmlns:a16="http://schemas.microsoft.com/office/drawing/2014/main" id="{5A4ECCB0-5B5E-47F3-AA8A-53501AF3B2E9}"/>
                  </a:ext>
                </a:extLst>
              </p:cNvPr>
              <p:cNvSpPr>
                <a:spLocks noChangeShapeType="1"/>
              </p:cNvSpPr>
              <p:nvPr/>
            </p:nvSpPr>
            <p:spPr bwMode="auto">
              <a:xfrm flipV="1">
                <a:off x="4368" y="1344"/>
                <a:ext cx="0" cy="48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6388" name="Line 25">
                <a:extLst>
                  <a:ext uri="{FF2B5EF4-FFF2-40B4-BE49-F238E27FC236}">
                    <a16:creationId xmlns:a16="http://schemas.microsoft.com/office/drawing/2014/main" id="{7623D6E4-39E7-4C7F-842F-5BE8974FE299}"/>
                  </a:ext>
                </a:extLst>
              </p:cNvPr>
              <p:cNvSpPr>
                <a:spLocks noChangeShapeType="1"/>
              </p:cNvSpPr>
              <p:nvPr/>
            </p:nvSpPr>
            <p:spPr bwMode="auto">
              <a:xfrm flipV="1">
                <a:off x="2688" y="1392"/>
                <a:ext cx="0" cy="52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86372" name="Oval 26">
            <a:extLst>
              <a:ext uri="{FF2B5EF4-FFF2-40B4-BE49-F238E27FC236}">
                <a16:creationId xmlns:a16="http://schemas.microsoft.com/office/drawing/2014/main" id="{76FB46CA-3012-4B46-BE61-CE1CCC5FCCA6}"/>
              </a:ext>
            </a:extLst>
          </p:cNvPr>
          <p:cNvSpPr>
            <a:spLocks noChangeArrowheads="1"/>
          </p:cNvSpPr>
          <p:nvPr/>
        </p:nvSpPr>
        <p:spPr bwMode="auto">
          <a:xfrm>
            <a:off x="312738" y="5486400"/>
            <a:ext cx="1820862" cy="1371600"/>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1800">
                <a:solidFill>
                  <a:srgbClr val="000000"/>
                </a:solidFill>
              </a:rPr>
              <a:t>molecular</a:t>
            </a:r>
          </a:p>
          <a:p>
            <a:pPr algn="ctr" eaLnBrk="1" hangingPunct="1">
              <a:spcBef>
                <a:spcPct val="0"/>
              </a:spcBef>
            </a:pPr>
            <a:r>
              <a:rPr lang="en-US" altLang="en-US" sz="1800" b="1">
                <a:solidFill>
                  <a:srgbClr val="000000"/>
                </a:solidFill>
              </a:rPr>
              <a:t>locations</a:t>
            </a:r>
          </a:p>
        </p:txBody>
      </p:sp>
      <p:sp>
        <p:nvSpPr>
          <p:cNvPr id="186373" name="Oval 27">
            <a:extLst>
              <a:ext uri="{FF2B5EF4-FFF2-40B4-BE49-F238E27FC236}">
                <a16:creationId xmlns:a16="http://schemas.microsoft.com/office/drawing/2014/main" id="{F3243620-BB89-4E32-83BC-2F93F4CBBC51}"/>
              </a:ext>
            </a:extLst>
          </p:cNvPr>
          <p:cNvSpPr>
            <a:spLocks noChangeArrowheads="1"/>
          </p:cNvSpPr>
          <p:nvPr/>
        </p:nvSpPr>
        <p:spPr bwMode="auto">
          <a:xfrm>
            <a:off x="3200400" y="5495925"/>
            <a:ext cx="1752600" cy="1362075"/>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1800">
                <a:solidFill>
                  <a:srgbClr val="000000"/>
                </a:solidFill>
              </a:rPr>
              <a:t>cellular </a:t>
            </a:r>
            <a:r>
              <a:rPr lang="en-US" altLang="en-US" sz="1800" b="1">
                <a:solidFill>
                  <a:srgbClr val="000000"/>
                </a:solidFill>
              </a:rPr>
              <a:t>locations</a:t>
            </a:r>
          </a:p>
        </p:txBody>
      </p:sp>
      <p:sp>
        <p:nvSpPr>
          <p:cNvPr id="186374" name="Oval 28">
            <a:extLst>
              <a:ext uri="{FF2B5EF4-FFF2-40B4-BE49-F238E27FC236}">
                <a16:creationId xmlns:a16="http://schemas.microsoft.com/office/drawing/2014/main" id="{A92182CF-01F8-4453-A60C-D6E6948EAB7F}"/>
              </a:ext>
            </a:extLst>
          </p:cNvPr>
          <p:cNvSpPr>
            <a:spLocks noChangeArrowheads="1"/>
          </p:cNvSpPr>
          <p:nvPr/>
        </p:nvSpPr>
        <p:spPr bwMode="auto">
          <a:xfrm>
            <a:off x="5562600" y="5495925"/>
            <a:ext cx="1828800" cy="1362075"/>
          </a:xfrm>
          <a:prstGeom prst="ellipse">
            <a:avLst/>
          </a:prstGeom>
          <a:solidFill>
            <a:srgbClr val="FFFF00"/>
          </a:solidFill>
          <a:ln w="28575">
            <a:solidFill>
              <a:srgbClr val="000000"/>
            </a:solidFill>
            <a:round/>
            <a:headEnd/>
            <a:tailEnd/>
          </a:ln>
        </p:spPr>
        <p:txBody>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1800">
                <a:solidFill>
                  <a:srgbClr val="000000"/>
                </a:solidFill>
              </a:rPr>
              <a:t>organism-level</a:t>
            </a:r>
          </a:p>
          <a:p>
            <a:pPr algn="ctr" eaLnBrk="1" hangingPunct="1">
              <a:spcBef>
                <a:spcPct val="0"/>
              </a:spcBef>
            </a:pPr>
            <a:r>
              <a:rPr lang="en-US" altLang="en-US" sz="1800" b="1">
                <a:solidFill>
                  <a:srgbClr val="000000"/>
                </a:solidFill>
              </a:rPr>
              <a:t>locations</a:t>
            </a:r>
            <a:endParaRPr lang="en-US" altLang="en-US" sz="1800">
              <a:solidFill>
                <a:srgbClr val="000000"/>
              </a:solidFill>
            </a:endParaRPr>
          </a:p>
        </p:txBody>
      </p:sp>
      <p:sp>
        <p:nvSpPr>
          <p:cNvPr id="186375" name="TextBox 1">
            <a:extLst>
              <a:ext uri="{FF2B5EF4-FFF2-40B4-BE49-F238E27FC236}">
                <a16:creationId xmlns:a16="http://schemas.microsoft.com/office/drawing/2014/main" id="{7F100F00-30EC-4FE7-9634-3609BABF5A80}"/>
              </a:ext>
            </a:extLst>
          </p:cNvPr>
          <p:cNvSpPr txBox="1">
            <a:spLocks noChangeArrowheads="1"/>
          </p:cNvSpPr>
          <p:nvPr/>
        </p:nvSpPr>
        <p:spPr bwMode="auto">
          <a:xfrm>
            <a:off x="7389813" y="5181600"/>
            <a:ext cx="2135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800" b="1" i="1"/>
              <a:t>located in </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34178" name="Title 1">
            <a:extLst>
              <a:ext uri="{FF2B5EF4-FFF2-40B4-BE49-F238E27FC236}">
                <a16:creationId xmlns:a16="http://schemas.microsoft.com/office/drawing/2014/main" id="{399350F0-2B80-488F-B313-5C2ECF38A968}"/>
              </a:ext>
            </a:extLst>
          </p:cNvPr>
          <p:cNvSpPr>
            <a:spLocks noGrp="1" noChangeArrowheads="1"/>
          </p:cNvSpPr>
          <p:nvPr>
            <p:ph type="title"/>
          </p:nvPr>
        </p:nvSpPr>
        <p:spPr/>
        <p:txBody>
          <a:bodyPr/>
          <a:lstStyle/>
          <a:p>
            <a:pPr eaLnBrk="1" hangingPunct="1"/>
            <a:r>
              <a:rPr lang="en-US" altLang="en-US"/>
              <a:t>Community processes in GO</a:t>
            </a:r>
          </a:p>
        </p:txBody>
      </p:sp>
      <p:sp>
        <p:nvSpPr>
          <p:cNvPr id="3" name="Content Placeholder 2">
            <a:extLst>
              <a:ext uri="{FF2B5EF4-FFF2-40B4-BE49-F238E27FC236}">
                <a16:creationId xmlns:a16="http://schemas.microsoft.com/office/drawing/2014/main" id="{2FC44346-15CB-4364-921B-356C53C5C6BC}"/>
              </a:ext>
            </a:extLst>
          </p:cNvPr>
          <p:cNvSpPr>
            <a:spLocks noGrp="1"/>
          </p:cNvSpPr>
          <p:nvPr>
            <p:ph idx="1"/>
          </p:nvPr>
        </p:nvSpPr>
        <p:spPr>
          <a:xfrm>
            <a:off x="457200" y="1600200"/>
            <a:ext cx="8389938" cy="5100638"/>
          </a:xfrm>
        </p:spPr>
        <p:txBody>
          <a:bodyPr rtlCol="0">
            <a:normAutofit fontScale="92500" lnSpcReduction="20000"/>
          </a:bodyPr>
          <a:lstStyle/>
          <a:p>
            <a:pPr eaLnBrk="1" fontAlgn="auto" hangingPunct="1">
              <a:spcAft>
                <a:spcPts val="0"/>
              </a:spcAft>
              <a:buFont typeface="Arial"/>
              <a:buChar char="•"/>
              <a:defRPr/>
            </a:pPr>
            <a:r>
              <a:rPr lang="en-US" b="1" dirty="0"/>
              <a:t>biological process (GO:0008150):</a:t>
            </a:r>
            <a:r>
              <a:rPr lang="en-US" dirty="0"/>
              <a:t> Any process specifically pertinent to the functioning of integrated living units: cells, tissues, organs, and organisms. A process is a collection of molecular events with a defined beginning and end. </a:t>
            </a:r>
          </a:p>
          <a:p>
            <a:pPr eaLnBrk="1" fontAlgn="auto" hangingPunct="1">
              <a:spcAft>
                <a:spcPts val="0"/>
              </a:spcAft>
              <a:buFont typeface="Arial"/>
              <a:buChar char="•"/>
              <a:defRPr/>
            </a:pPr>
            <a:r>
              <a:rPr lang="en-US" b="1" dirty="0"/>
              <a:t>multi-organism process (GO:0051704)</a:t>
            </a:r>
            <a:r>
              <a:rPr lang="en-US" dirty="0"/>
              <a:t>: Any process in which an organism has an effect on another organism of the same or different species. </a:t>
            </a:r>
          </a:p>
          <a:p>
            <a:pPr eaLnBrk="1" fontAlgn="auto" hangingPunct="1">
              <a:spcAft>
                <a:spcPts val="0"/>
              </a:spcAft>
              <a:buFont typeface="Arial"/>
              <a:buChar char="•"/>
              <a:defRPr/>
            </a:pPr>
            <a:r>
              <a:rPr lang="en-US" b="1" dirty="0"/>
              <a:t>ecological community process (PCO:0000014)</a:t>
            </a:r>
            <a:r>
              <a:rPr lang="en-US" dirty="0"/>
              <a:t>: A process that has as primary participants organisms of two different species.</a:t>
            </a:r>
          </a:p>
          <a:p>
            <a:pPr lvl="1" eaLnBrk="1" fontAlgn="auto" hangingPunct="1">
              <a:spcAft>
                <a:spcPts val="0"/>
              </a:spcAft>
              <a:buFont typeface="Arial"/>
              <a:buChar char="–"/>
              <a:defRPr/>
            </a:pPr>
            <a:r>
              <a:rPr lang="en-US" dirty="0"/>
              <a:t>may be replaced by more specific GO terms (next slide)</a:t>
            </a:r>
          </a:p>
          <a:p>
            <a:pPr eaLnBrk="1" fontAlgn="auto" hangingPunct="1">
              <a:spcAft>
                <a:spcPts val="0"/>
              </a:spcAft>
              <a:buFont typeface="Arial"/>
              <a:buChar char="•"/>
              <a:defRPr/>
            </a:pPr>
            <a:endParaRPr lang="en-US" dirty="0"/>
          </a:p>
        </p:txBody>
      </p:sp>
      <p:sp>
        <p:nvSpPr>
          <p:cNvPr id="5" name="Slide Number Placeholder 4">
            <a:extLst>
              <a:ext uri="{FF2B5EF4-FFF2-40B4-BE49-F238E27FC236}">
                <a16:creationId xmlns:a16="http://schemas.microsoft.com/office/drawing/2014/main" id="{D9967BAC-F62E-496C-ACA3-8095FA324470}"/>
              </a:ext>
            </a:extLst>
          </p:cNvPr>
          <p:cNvSpPr>
            <a:spLocks noGrp="1"/>
          </p:cNvSpPr>
          <p:nvPr>
            <p:ph type="sldNum" sz="quarter" idx="12"/>
          </p:nvPr>
        </p:nvSpPr>
        <p:spPr/>
        <p:txBody>
          <a:bodyPr/>
          <a:lstStyle/>
          <a:p>
            <a:pPr>
              <a:defRPr/>
            </a:pPr>
            <a:fld id="{2A99F2CF-8124-4043-B6A7-24AED894470C}" type="slidenum">
              <a:rPr lang="en-US"/>
              <a:pPr>
                <a:defRPr/>
              </a:pPr>
              <a:t>200</a:t>
            </a:fld>
            <a:endParaRPr lang="en-US"/>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FB4C4-7341-4CC9-8F4F-3D04A0BE2748}"/>
              </a:ext>
            </a:extLst>
          </p:cNvPr>
          <p:cNvSpPr>
            <a:spLocks noGrp="1"/>
          </p:cNvSpPr>
          <p:nvPr>
            <p:ph type="title"/>
          </p:nvPr>
        </p:nvSpPr>
        <p:spPr/>
        <p:txBody>
          <a:bodyPr rtlCol="0">
            <a:normAutofit fontScale="90000"/>
          </a:bodyPr>
          <a:lstStyle/>
          <a:p>
            <a:pPr eaLnBrk="1" fontAlgn="auto" hangingPunct="1">
              <a:spcAft>
                <a:spcPts val="0"/>
              </a:spcAft>
              <a:defRPr/>
            </a:pPr>
            <a:r>
              <a:rPr lang="en-US" dirty="0"/>
              <a:t>Community processes in the context of the GO</a:t>
            </a:r>
          </a:p>
        </p:txBody>
      </p:sp>
      <p:sp>
        <p:nvSpPr>
          <p:cNvPr id="3" name="Content Placeholder 2">
            <a:extLst>
              <a:ext uri="{FF2B5EF4-FFF2-40B4-BE49-F238E27FC236}">
                <a16:creationId xmlns:a16="http://schemas.microsoft.com/office/drawing/2014/main" id="{73090F2A-EEBF-4F7A-98C0-A75D4E5ABD09}"/>
              </a:ext>
            </a:extLst>
          </p:cNvPr>
          <p:cNvSpPr>
            <a:spLocks noGrp="1"/>
          </p:cNvSpPr>
          <p:nvPr>
            <p:ph idx="1"/>
          </p:nvPr>
        </p:nvSpPr>
        <p:spPr/>
        <p:txBody>
          <a:bodyPr rtlCol="0">
            <a:normAutofit fontScale="85000" lnSpcReduction="10000"/>
          </a:bodyPr>
          <a:lstStyle/>
          <a:p>
            <a:pPr marL="0" indent="0" eaLnBrk="1" fontAlgn="auto" hangingPunct="1">
              <a:spcAft>
                <a:spcPts val="0"/>
              </a:spcAft>
              <a:buFont typeface="Arial"/>
              <a:buNone/>
              <a:defRPr/>
            </a:pPr>
            <a:r>
              <a:rPr lang="en-US" b="1" dirty="0"/>
              <a:t>sub-classes of multi-organism process:</a:t>
            </a:r>
          </a:p>
          <a:p>
            <a:pPr eaLnBrk="1" fontAlgn="auto" hangingPunct="1">
              <a:spcAft>
                <a:spcPts val="0"/>
              </a:spcAft>
              <a:buFont typeface="Arial"/>
              <a:buChar char="•"/>
              <a:defRPr/>
            </a:pPr>
            <a:r>
              <a:rPr lang="en-US" b="1" dirty="0"/>
              <a:t>interspecies interaction between organisms (GO:0044419)</a:t>
            </a:r>
            <a:r>
              <a:rPr lang="en-US" dirty="0"/>
              <a:t>: Any process in which an organism has an effect on an organism of a different species. </a:t>
            </a:r>
          </a:p>
          <a:p>
            <a:pPr eaLnBrk="1" fontAlgn="auto" hangingPunct="1">
              <a:spcAft>
                <a:spcPts val="0"/>
              </a:spcAft>
              <a:buFont typeface="Arial"/>
              <a:buChar char="•"/>
              <a:defRPr/>
            </a:pPr>
            <a:r>
              <a:rPr lang="en-US" b="1" dirty="0" err="1"/>
              <a:t>intraspecies</a:t>
            </a:r>
            <a:r>
              <a:rPr lang="en-US" b="1" dirty="0"/>
              <a:t> interaction between organisms (GO:0051703)</a:t>
            </a:r>
            <a:r>
              <a:rPr lang="en-US" dirty="0"/>
              <a:t>: Any process in which an organism has an effect on an organism of the same species. </a:t>
            </a:r>
          </a:p>
          <a:p>
            <a:pPr eaLnBrk="1" fontAlgn="auto" hangingPunct="1">
              <a:spcAft>
                <a:spcPts val="0"/>
              </a:spcAft>
              <a:buFont typeface="Arial"/>
              <a:buChar char="•"/>
              <a:defRPr/>
            </a:pPr>
            <a:r>
              <a:rPr lang="en-US" b="1" dirty="0"/>
              <a:t>behavioral interaction between organisms (GO:0051705)</a:t>
            </a:r>
            <a:r>
              <a:rPr lang="en-US" dirty="0"/>
              <a:t>: Any process in which an organism has a behavioral effect on another organism of the same or different species. </a:t>
            </a:r>
          </a:p>
          <a:p>
            <a:pPr eaLnBrk="1" fontAlgn="auto" hangingPunct="1">
              <a:spcAft>
                <a:spcPts val="0"/>
              </a:spcAft>
              <a:buFont typeface="Arial"/>
              <a:buChar char="•"/>
              <a:defRPr/>
            </a:pPr>
            <a:endParaRPr lang="en-US" dirty="0"/>
          </a:p>
          <a:p>
            <a:pPr eaLnBrk="1" fontAlgn="auto" hangingPunct="1">
              <a:spcAft>
                <a:spcPts val="0"/>
              </a:spcAft>
              <a:buFont typeface="Arial"/>
              <a:buChar char="•"/>
              <a:defRPr/>
            </a:pPr>
            <a:endParaRPr lang="en-US" dirty="0"/>
          </a:p>
        </p:txBody>
      </p:sp>
      <p:sp>
        <p:nvSpPr>
          <p:cNvPr id="5" name="Slide Number Placeholder 4">
            <a:extLst>
              <a:ext uri="{FF2B5EF4-FFF2-40B4-BE49-F238E27FC236}">
                <a16:creationId xmlns:a16="http://schemas.microsoft.com/office/drawing/2014/main" id="{B6FD8AC8-8190-4F68-906D-E1B37AB932EF}"/>
              </a:ext>
            </a:extLst>
          </p:cNvPr>
          <p:cNvSpPr>
            <a:spLocks noGrp="1"/>
          </p:cNvSpPr>
          <p:nvPr>
            <p:ph type="sldNum" sz="quarter" idx="12"/>
          </p:nvPr>
        </p:nvSpPr>
        <p:spPr/>
        <p:txBody>
          <a:bodyPr/>
          <a:lstStyle/>
          <a:p>
            <a:pPr>
              <a:defRPr/>
            </a:pPr>
            <a:fld id="{8ADB7F95-7E19-4EF1-A19C-BA52DFF02AA9}" type="slidenum">
              <a:rPr lang="en-US"/>
              <a:pPr>
                <a:defRPr/>
              </a:pPr>
              <a:t>201</a:t>
            </a:fld>
            <a:endParaRPr lang="en-US"/>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37250" name="Title 1">
            <a:extLst>
              <a:ext uri="{FF2B5EF4-FFF2-40B4-BE49-F238E27FC236}">
                <a16:creationId xmlns:a16="http://schemas.microsoft.com/office/drawing/2014/main" id="{DD395E63-95D0-46A2-B59D-3719633E8447}"/>
              </a:ext>
            </a:extLst>
          </p:cNvPr>
          <p:cNvSpPr>
            <a:spLocks noGrp="1" noChangeArrowheads="1"/>
          </p:cNvSpPr>
          <p:nvPr>
            <p:ph type="title"/>
          </p:nvPr>
        </p:nvSpPr>
        <p:spPr/>
        <p:txBody>
          <a:bodyPr/>
          <a:lstStyle/>
          <a:p>
            <a:pPr eaLnBrk="1" hangingPunct="1"/>
            <a:r>
              <a:rPr lang="en-US" altLang="en-US"/>
              <a:t>PCO: community process</a:t>
            </a:r>
          </a:p>
        </p:txBody>
      </p:sp>
      <p:sp>
        <p:nvSpPr>
          <p:cNvPr id="3" name="Content Placeholder 2">
            <a:extLst>
              <a:ext uri="{FF2B5EF4-FFF2-40B4-BE49-F238E27FC236}">
                <a16:creationId xmlns:a16="http://schemas.microsoft.com/office/drawing/2014/main" id="{AFA8C7C5-E569-45A5-B2A6-4538C79641C7}"/>
              </a:ext>
            </a:extLst>
          </p:cNvPr>
          <p:cNvSpPr>
            <a:spLocks noGrp="1"/>
          </p:cNvSpPr>
          <p:nvPr>
            <p:ph idx="1"/>
          </p:nvPr>
        </p:nvSpPr>
        <p:spPr/>
        <p:txBody>
          <a:bodyPr rtlCol="0">
            <a:normAutofit fontScale="92500" lnSpcReduction="20000"/>
          </a:bodyPr>
          <a:lstStyle/>
          <a:p>
            <a:pPr eaLnBrk="1" fontAlgn="auto" hangingPunct="1">
              <a:spcAft>
                <a:spcPts val="0"/>
              </a:spcAft>
              <a:buFont typeface="Arial"/>
              <a:buChar char="•"/>
              <a:defRPr/>
            </a:pPr>
            <a:r>
              <a:rPr lang="en-US" dirty="0"/>
              <a:t>examples:</a:t>
            </a:r>
          </a:p>
          <a:p>
            <a:pPr lvl="1" eaLnBrk="1" fontAlgn="auto" hangingPunct="1">
              <a:spcAft>
                <a:spcPts val="0"/>
              </a:spcAft>
              <a:buFont typeface="Arial"/>
              <a:buChar char="–"/>
              <a:defRPr/>
            </a:pPr>
            <a:r>
              <a:rPr lang="en-US" dirty="0"/>
              <a:t>competition</a:t>
            </a:r>
          </a:p>
          <a:p>
            <a:pPr lvl="1" eaLnBrk="1" fontAlgn="auto" hangingPunct="1">
              <a:spcAft>
                <a:spcPts val="0"/>
              </a:spcAft>
              <a:buFont typeface="Arial"/>
              <a:buChar char="–"/>
              <a:defRPr/>
            </a:pPr>
            <a:r>
              <a:rPr lang="en-US" dirty="0"/>
              <a:t>predation</a:t>
            </a:r>
          </a:p>
          <a:p>
            <a:pPr lvl="1" eaLnBrk="1" fontAlgn="auto" hangingPunct="1">
              <a:spcAft>
                <a:spcPts val="0"/>
              </a:spcAft>
              <a:buFont typeface="Arial"/>
              <a:buChar char="–"/>
              <a:defRPr/>
            </a:pPr>
            <a:r>
              <a:rPr lang="en-US" dirty="0"/>
              <a:t>facilitation</a:t>
            </a:r>
          </a:p>
          <a:p>
            <a:pPr lvl="1" eaLnBrk="1" fontAlgn="auto" hangingPunct="1">
              <a:spcAft>
                <a:spcPts val="0"/>
              </a:spcAft>
              <a:buFont typeface="Arial"/>
              <a:buChar char="–"/>
              <a:defRPr/>
            </a:pPr>
            <a:r>
              <a:rPr lang="en-US" dirty="0"/>
              <a:t>mutualism</a:t>
            </a:r>
          </a:p>
          <a:p>
            <a:pPr lvl="1" eaLnBrk="1" fontAlgn="auto" hangingPunct="1">
              <a:spcAft>
                <a:spcPts val="0"/>
              </a:spcAft>
              <a:buFont typeface="Arial"/>
              <a:buChar char="–"/>
              <a:defRPr/>
            </a:pPr>
            <a:r>
              <a:rPr lang="en-US" dirty="0"/>
              <a:t>parasitism</a:t>
            </a:r>
          </a:p>
          <a:p>
            <a:pPr lvl="1" eaLnBrk="1" fontAlgn="auto" hangingPunct="1">
              <a:spcAft>
                <a:spcPts val="0"/>
              </a:spcAft>
              <a:buFont typeface="Arial"/>
              <a:buChar char="–"/>
              <a:defRPr/>
            </a:pPr>
            <a:r>
              <a:rPr lang="en-US" dirty="0"/>
              <a:t>pollination</a:t>
            </a:r>
          </a:p>
          <a:p>
            <a:pPr eaLnBrk="1" fontAlgn="auto" hangingPunct="1">
              <a:spcAft>
                <a:spcPts val="0"/>
              </a:spcAft>
              <a:buFont typeface="Arial"/>
              <a:buChar char="•"/>
              <a:defRPr/>
            </a:pPr>
            <a:endParaRPr lang="en-US" dirty="0"/>
          </a:p>
          <a:p>
            <a:pPr eaLnBrk="1" fontAlgn="auto" hangingPunct="1">
              <a:spcAft>
                <a:spcPts val="0"/>
              </a:spcAft>
              <a:buFont typeface="Arial"/>
              <a:buChar char="•"/>
              <a:defRPr/>
            </a:pPr>
            <a:r>
              <a:rPr lang="en-US" dirty="0"/>
              <a:t>Some of these terms are already in the GO. PCO will work with GO to define new terms, then import them into PCO as needed.</a:t>
            </a:r>
          </a:p>
        </p:txBody>
      </p:sp>
      <p:sp>
        <p:nvSpPr>
          <p:cNvPr id="5" name="Slide Number Placeholder 4">
            <a:extLst>
              <a:ext uri="{FF2B5EF4-FFF2-40B4-BE49-F238E27FC236}">
                <a16:creationId xmlns:a16="http://schemas.microsoft.com/office/drawing/2014/main" id="{F4EACD50-85A5-4892-BC2E-DBF483E22DCF}"/>
              </a:ext>
            </a:extLst>
          </p:cNvPr>
          <p:cNvSpPr>
            <a:spLocks noGrp="1"/>
          </p:cNvSpPr>
          <p:nvPr>
            <p:ph type="sldNum" sz="quarter" idx="12"/>
          </p:nvPr>
        </p:nvSpPr>
        <p:spPr/>
        <p:txBody>
          <a:bodyPr/>
          <a:lstStyle/>
          <a:p>
            <a:pPr>
              <a:defRPr/>
            </a:pPr>
            <a:fld id="{4A5CDBA8-3E7A-42F1-BD00-429CC2C330C2}" type="slidenum">
              <a:rPr lang="en-US"/>
              <a:pPr>
                <a:defRPr/>
              </a:pPr>
              <a:t>202</a:t>
            </a:fld>
            <a:endParaRPr 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cxnSp>
        <p:nvCxnSpPr>
          <p:cNvPr id="113" name="Straight Arrow Connector 112">
            <a:extLst>
              <a:ext uri="{FF2B5EF4-FFF2-40B4-BE49-F238E27FC236}">
                <a16:creationId xmlns:a16="http://schemas.microsoft.com/office/drawing/2014/main" id="{7E90E699-0DF7-48F7-8915-A1C43C1C9A6E}"/>
              </a:ext>
            </a:extLst>
          </p:cNvPr>
          <p:cNvCxnSpPr>
            <a:stCxn id="111" idx="0"/>
          </p:cNvCxnSpPr>
          <p:nvPr/>
        </p:nvCxnSpPr>
        <p:spPr>
          <a:xfrm flipV="1">
            <a:off x="5073650" y="3735388"/>
            <a:ext cx="0" cy="264795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EE79D2B8-7083-46AE-97A9-236C6EC0ED21}"/>
              </a:ext>
            </a:extLst>
          </p:cNvPr>
          <p:cNvCxnSpPr>
            <a:stCxn id="112" idx="0"/>
          </p:cNvCxnSpPr>
          <p:nvPr/>
        </p:nvCxnSpPr>
        <p:spPr>
          <a:xfrm flipH="1" flipV="1">
            <a:off x="7915275" y="3951288"/>
            <a:ext cx="211138" cy="243205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A65B9A2C-F052-4B23-AB4F-6C83D934578E}"/>
              </a:ext>
            </a:extLst>
          </p:cNvPr>
          <p:cNvCxnSpPr>
            <a:endCxn id="9" idx="2"/>
          </p:cNvCxnSpPr>
          <p:nvPr/>
        </p:nvCxnSpPr>
        <p:spPr>
          <a:xfrm flipH="1" flipV="1">
            <a:off x="4146550" y="4692650"/>
            <a:ext cx="2374900" cy="1255713"/>
          </a:xfrm>
          <a:prstGeom prst="straightConnector1">
            <a:avLst/>
          </a:prstGeom>
          <a:ln>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2B24EB25-E07A-4B32-8E9A-A278D1E23DB8}"/>
              </a:ext>
            </a:extLst>
          </p:cNvPr>
          <p:cNvCxnSpPr>
            <a:stCxn id="11" idx="0"/>
            <a:endCxn id="8" idx="2"/>
          </p:cNvCxnSpPr>
          <p:nvPr/>
        </p:nvCxnSpPr>
        <p:spPr>
          <a:xfrm flipH="1" flipV="1">
            <a:off x="5924550" y="4692650"/>
            <a:ext cx="642938" cy="1196975"/>
          </a:xfrm>
          <a:prstGeom prst="straightConnector1">
            <a:avLst/>
          </a:prstGeom>
          <a:ln>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70" name="Freeform 69">
            <a:extLst>
              <a:ext uri="{FF2B5EF4-FFF2-40B4-BE49-F238E27FC236}">
                <a16:creationId xmlns:a16="http://schemas.microsoft.com/office/drawing/2014/main" id="{12C11DB4-EF7F-44E4-8B02-BDCC5B472673}"/>
              </a:ext>
            </a:extLst>
          </p:cNvPr>
          <p:cNvSpPr/>
          <p:nvPr/>
        </p:nvSpPr>
        <p:spPr>
          <a:xfrm>
            <a:off x="862013" y="4714875"/>
            <a:ext cx="7035800" cy="493713"/>
          </a:xfrm>
          <a:custGeom>
            <a:avLst/>
            <a:gdLst>
              <a:gd name="connsiteX0" fmla="*/ 7036373 w 7036373"/>
              <a:gd name="connsiteY0" fmla="*/ 0 h 715364"/>
              <a:gd name="connsiteX1" fmla="*/ 4364887 w 7036373"/>
              <a:gd name="connsiteY1" fmla="*/ 715364 h 715364"/>
              <a:gd name="connsiteX2" fmla="*/ 0 w 7036373"/>
              <a:gd name="connsiteY2" fmla="*/ 0 h 715364"/>
            </a:gdLst>
            <a:ahLst/>
            <a:cxnLst>
              <a:cxn ang="0">
                <a:pos x="connsiteX0" y="connsiteY0"/>
              </a:cxn>
              <a:cxn ang="0">
                <a:pos x="connsiteX1" y="connsiteY1"/>
              </a:cxn>
              <a:cxn ang="0">
                <a:pos x="connsiteX2" y="connsiteY2"/>
              </a:cxn>
            </a:cxnLst>
            <a:rect l="l" t="t" r="r" b="b"/>
            <a:pathLst>
              <a:path w="7036373" h="715364">
                <a:moveTo>
                  <a:pt x="7036373" y="0"/>
                </a:moveTo>
                <a:cubicBezTo>
                  <a:pt x="6286994" y="357682"/>
                  <a:pt x="5537616" y="715364"/>
                  <a:pt x="4364887" y="715364"/>
                </a:cubicBezTo>
                <a:cubicBezTo>
                  <a:pt x="3192158" y="715364"/>
                  <a:pt x="0" y="0"/>
                  <a:pt x="0" y="0"/>
                </a:cubicBezTo>
              </a:path>
            </a:pathLst>
          </a:custGeom>
          <a:ln>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defTabSz="457200" eaLnBrk="1" fontAlgn="auto" hangingPunct="1">
              <a:spcBef>
                <a:spcPts val="0"/>
              </a:spcBef>
              <a:spcAft>
                <a:spcPts val="0"/>
              </a:spcAft>
              <a:defRPr/>
            </a:pPr>
            <a:endParaRPr lang="en-US">
              <a:solidFill>
                <a:prstClr val="black"/>
              </a:solidFill>
            </a:endParaRPr>
          </a:p>
        </p:txBody>
      </p:sp>
      <p:cxnSp>
        <p:nvCxnSpPr>
          <p:cNvPr id="62" name="Straight Arrow Connector 61">
            <a:extLst>
              <a:ext uri="{FF2B5EF4-FFF2-40B4-BE49-F238E27FC236}">
                <a16:creationId xmlns:a16="http://schemas.microsoft.com/office/drawing/2014/main" id="{9941CC6F-E46B-4406-B76A-86AFE0CDAF06}"/>
              </a:ext>
            </a:extLst>
          </p:cNvPr>
          <p:cNvCxnSpPr>
            <a:stCxn id="7" idx="3"/>
            <a:endCxn id="9" idx="1"/>
          </p:cNvCxnSpPr>
          <p:nvPr/>
        </p:nvCxnSpPr>
        <p:spPr>
          <a:xfrm>
            <a:off x="1371600" y="4481513"/>
            <a:ext cx="21320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FD2AB21-E790-4295-86F0-45E235B2E12F}"/>
              </a:ext>
            </a:extLst>
          </p:cNvPr>
          <p:cNvCxnSpPr>
            <a:stCxn id="15" idx="1"/>
            <a:endCxn id="5" idx="0"/>
          </p:cNvCxnSpPr>
          <p:nvPr/>
        </p:nvCxnSpPr>
        <p:spPr>
          <a:xfrm flipH="1">
            <a:off x="5330825" y="1785938"/>
            <a:ext cx="806450" cy="50641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39305" name="Title 1">
            <a:extLst>
              <a:ext uri="{FF2B5EF4-FFF2-40B4-BE49-F238E27FC236}">
                <a16:creationId xmlns:a16="http://schemas.microsoft.com/office/drawing/2014/main" id="{5DFF6DC4-7B75-4F37-A102-2671AB446121}"/>
              </a:ext>
            </a:extLst>
          </p:cNvPr>
          <p:cNvSpPr>
            <a:spLocks noGrp="1" noChangeArrowheads="1"/>
          </p:cNvSpPr>
          <p:nvPr>
            <p:ph type="title"/>
          </p:nvPr>
        </p:nvSpPr>
        <p:spPr>
          <a:xfrm>
            <a:off x="0" y="55563"/>
            <a:ext cx="9144000" cy="879475"/>
          </a:xfrm>
        </p:spPr>
        <p:txBody>
          <a:bodyPr/>
          <a:lstStyle/>
          <a:p>
            <a:pPr eaLnBrk="1" hangingPunct="1"/>
            <a:r>
              <a:rPr lang="en-US" altLang="en-US" sz="3800"/>
              <a:t>Application of the PCO: ecological modeling</a:t>
            </a:r>
          </a:p>
        </p:txBody>
      </p:sp>
      <p:sp>
        <p:nvSpPr>
          <p:cNvPr id="4" name="Rounded Rectangle 3">
            <a:extLst>
              <a:ext uri="{FF2B5EF4-FFF2-40B4-BE49-F238E27FC236}">
                <a16:creationId xmlns:a16="http://schemas.microsoft.com/office/drawing/2014/main" id="{21AD3873-84F6-44A2-BE85-2B73EB5C5BE0}"/>
              </a:ext>
            </a:extLst>
          </p:cNvPr>
          <p:cNvSpPr/>
          <p:nvPr/>
        </p:nvSpPr>
        <p:spPr>
          <a:xfrm>
            <a:off x="2759075" y="2292350"/>
            <a:ext cx="1150938" cy="423863"/>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deer</a:t>
            </a:r>
          </a:p>
        </p:txBody>
      </p:sp>
      <p:sp>
        <p:nvSpPr>
          <p:cNvPr id="5" name="Rounded Rectangle 4">
            <a:extLst>
              <a:ext uri="{FF2B5EF4-FFF2-40B4-BE49-F238E27FC236}">
                <a16:creationId xmlns:a16="http://schemas.microsoft.com/office/drawing/2014/main" id="{5F0E7335-4FE9-4DF2-86A7-28B0EECD71E7}"/>
              </a:ext>
            </a:extLst>
          </p:cNvPr>
          <p:cNvSpPr/>
          <p:nvPr/>
        </p:nvSpPr>
        <p:spPr>
          <a:xfrm>
            <a:off x="4757738" y="2292350"/>
            <a:ext cx="1146175" cy="423863"/>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bee sp.1</a:t>
            </a:r>
          </a:p>
        </p:txBody>
      </p:sp>
      <p:sp>
        <p:nvSpPr>
          <p:cNvPr id="6" name="Rounded Rectangle 5">
            <a:extLst>
              <a:ext uri="{FF2B5EF4-FFF2-40B4-BE49-F238E27FC236}">
                <a16:creationId xmlns:a16="http://schemas.microsoft.com/office/drawing/2014/main" id="{35C5472F-A664-4259-A775-2E343014680F}"/>
              </a:ext>
            </a:extLst>
          </p:cNvPr>
          <p:cNvSpPr/>
          <p:nvPr/>
        </p:nvSpPr>
        <p:spPr>
          <a:xfrm>
            <a:off x="7824788" y="2292350"/>
            <a:ext cx="1152525" cy="423863"/>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bee sp.2</a:t>
            </a:r>
          </a:p>
        </p:txBody>
      </p:sp>
      <p:sp>
        <p:nvSpPr>
          <p:cNvPr id="7" name="Rounded Rectangle 6">
            <a:extLst>
              <a:ext uri="{FF2B5EF4-FFF2-40B4-BE49-F238E27FC236}">
                <a16:creationId xmlns:a16="http://schemas.microsoft.com/office/drawing/2014/main" id="{C405B0AC-A89E-406E-BDCF-1512A0222A7E}"/>
              </a:ext>
            </a:extLst>
          </p:cNvPr>
          <p:cNvSpPr/>
          <p:nvPr/>
        </p:nvSpPr>
        <p:spPr>
          <a:xfrm>
            <a:off x="365125" y="4268788"/>
            <a:ext cx="1006475" cy="423862"/>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seed</a:t>
            </a:r>
          </a:p>
        </p:txBody>
      </p:sp>
      <p:sp>
        <p:nvSpPr>
          <p:cNvPr id="8" name="Rounded Rectangle 7">
            <a:extLst>
              <a:ext uri="{FF2B5EF4-FFF2-40B4-BE49-F238E27FC236}">
                <a16:creationId xmlns:a16="http://schemas.microsoft.com/office/drawing/2014/main" id="{F5D4361F-F589-499C-8BE8-EAF5EE10F564}"/>
              </a:ext>
            </a:extLst>
          </p:cNvPr>
          <p:cNvSpPr/>
          <p:nvPr/>
        </p:nvSpPr>
        <p:spPr>
          <a:xfrm>
            <a:off x="5283200" y="4268788"/>
            <a:ext cx="1284288" cy="423862"/>
          </a:xfrm>
          <a:prstGeom prst="roundRect">
            <a:avLst/>
          </a:prstGeom>
          <a:ln>
            <a:solidFill>
              <a:srgbClr val="4F81BD"/>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vegetative</a:t>
            </a:r>
          </a:p>
        </p:txBody>
      </p:sp>
      <p:sp>
        <p:nvSpPr>
          <p:cNvPr id="9" name="Rounded Rectangle 8">
            <a:extLst>
              <a:ext uri="{FF2B5EF4-FFF2-40B4-BE49-F238E27FC236}">
                <a16:creationId xmlns:a16="http://schemas.microsoft.com/office/drawing/2014/main" id="{52F0D285-B11B-45FF-BF7D-3761A828F209}"/>
              </a:ext>
            </a:extLst>
          </p:cNvPr>
          <p:cNvSpPr/>
          <p:nvPr/>
        </p:nvSpPr>
        <p:spPr>
          <a:xfrm>
            <a:off x="3503613" y="4268788"/>
            <a:ext cx="1284287" cy="423862"/>
          </a:xfrm>
          <a:prstGeom prst="roundRect">
            <a:avLst/>
          </a:prstGeom>
          <a:ln>
            <a:solidFill>
              <a:srgbClr val="4F81BD"/>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seedling</a:t>
            </a:r>
          </a:p>
        </p:txBody>
      </p:sp>
      <p:sp>
        <p:nvSpPr>
          <p:cNvPr id="10" name="Rounded Rectangle 9">
            <a:extLst>
              <a:ext uri="{FF2B5EF4-FFF2-40B4-BE49-F238E27FC236}">
                <a16:creationId xmlns:a16="http://schemas.microsoft.com/office/drawing/2014/main" id="{5A55D5A3-139B-43B3-9931-D0F8065769EF}"/>
              </a:ext>
            </a:extLst>
          </p:cNvPr>
          <p:cNvSpPr/>
          <p:nvPr/>
        </p:nvSpPr>
        <p:spPr>
          <a:xfrm>
            <a:off x="7138988" y="4254500"/>
            <a:ext cx="1504950" cy="423863"/>
          </a:xfrm>
          <a:prstGeom prst="roundRect">
            <a:avLst/>
          </a:prstGeom>
          <a:ln>
            <a:solidFill>
              <a:srgbClr val="4F81BD"/>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reproductive</a:t>
            </a:r>
          </a:p>
        </p:txBody>
      </p:sp>
      <p:sp>
        <p:nvSpPr>
          <p:cNvPr id="11" name="Rounded Rectangle 10">
            <a:extLst>
              <a:ext uri="{FF2B5EF4-FFF2-40B4-BE49-F238E27FC236}">
                <a16:creationId xmlns:a16="http://schemas.microsoft.com/office/drawing/2014/main" id="{EC893B1F-83A2-4575-AAE2-0BA47E301306}"/>
              </a:ext>
            </a:extLst>
          </p:cNvPr>
          <p:cNvSpPr/>
          <p:nvPr/>
        </p:nvSpPr>
        <p:spPr>
          <a:xfrm>
            <a:off x="5924550" y="5889625"/>
            <a:ext cx="1285875" cy="422275"/>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i="1" dirty="0">
                <a:solidFill>
                  <a:prstClr val="black"/>
                </a:solidFill>
              </a:rPr>
              <a:t>Trillium</a:t>
            </a:r>
          </a:p>
        </p:txBody>
      </p:sp>
      <p:sp>
        <p:nvSpPr>
          <p:cNvPr id="12" name="Rounded Rectangle 11">
            <a:extLst>
              <a:ext uri="{FF2B5EF4-FFF2-40B4-BE49-F238E27FC236}">
                <a16:creationId xmlns:a16="http://schemas.microsoft.com/office/drawing/2014/main" id="{06A1A136-CA2E-4665-8F9C-4065E7685C63}"/>
              </a:ext>
            </a:extLst>
          </p:cNvPr>
          <p:cNvSpPr/>
          <p:nvPr/>
        </p:nvSpPr>
        <p:spPr>
          <a:xfrm>
            <a:off x="6129338" y="903288"/>
            <a:ext cx="1284287" cy="423862"/>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spider sp.</a:t>
            </a:r>
          </a:p>
        </p:txBody>
      </p:sp>
      <p:sp>
        <p:nvSpPr>
          <p:cNvPr id="13" name="Rounded Rectangle 12">
            <a:extLst>
              <a:ext uri="{FF2B5EF4-FFF2-40B4-BE49-F238E27FC236}">
                <a16:creationId xmlns:a16="http://schemas.microsoft.com/office/drawing/2014/main" id="{D66ECFF7-9CCA-4357-AAE8-888CE4F735D4}"/>
              </a:ext>
            </a:extLst>
          </p:cNvPr>
          <p:cNvSpPr/>
          <p:nvPr/>
        </p:nvSpPr>
        <p:spPr>
          <a:xfrm>
            <a:off x="87313" y="6383338"/>
            <a:ext cx="1649412" cy="423862"/>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life cycle stage</a:t>
            </a:r>
          </a:p>
        </p:txBody>
      </p:sp>
      <p:sp>
        <p:nvSpPr>
          <p:cNvPr id="14" name="Rounded Rectangle 13">
            <a:extLst>
              <a:ext uri="{FF2B5EF4-FFF2-40B4-BE49-F238E27FC236}">
                <a16:creationId xmlns:a16="http://schemas.microsoft.com/office/drawing/2014/main" id="{CF37EF2F-8711-496D-98B9-6AA382B382D3}"/>
              </a:ext>
            </a:extLst>
          </p:cNvPr>
          <p:cNvSpPr/>
          <p:nvPr/>
        </p:nvSpPr>
        <p:spPr>
          <a:xfrm>
            <a:off x="73025" y="5864225"/>
            <a:ext cx="1284288" cy="422275"/>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population</a:t>
            </a:r>
          </a:p>
        </p:txBody>
      </p:sp>
      <p:sp>
        <p:nvSpPr>
          <p:cNvPr id="15" name="Rounded Rectangle 14">
            <a:extLst>
              <a:ext uri="{FF2B5EF4-FFF2-40B4-BE49-F238E27FC236}">
                <a16:creationId xmlns:a16="http://schemas.microsoft.com/office/drawing/2014/main" id="{721045C6-B409-4C4E-9B2B-9C8073094BF3}"/>
              </a:ext>
            </a:extLst>
          </p:cNvPr>
          <p:cNvSpPr/>
          <p:nvPr/>
        </p:nvSpPr>
        <p:spPr>
          <a:xfrm>
            <a:off x="6137275" y="1574800"/>
            <a:ext cx="1284288" cy="422275"/>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predation</a:t>
            </a:r>
          </a:p>
        </p:txBody>
      </p:sp>
      <p:sp>
        <p:nvSpPr>
          <p:cNvPr id="16" name="Rounded Rectangle 15">
            <a:extLst>
              <a:ext uri="{FF2B5EF4-FFF2-40B4-BE49-F238E27FC236}">
                <a16:creationId xmlns:a16="http://schemas.microsoft.com/office/drawing/2014/main" id="{5B46EFD1-C35B-4348-8784-56FA4BEF4082}"/>
              </a:ext>
            </a:extLst>
          </p:cNvPr>
          <p:cNvSpPr/>
          <p:nvPr/>
        </p:nvSpPr>
        <p:spPr>
          <a:xfrm>
            <a:off x="6940550" y="3529013"/>
            <a:ext cx="1284288" cy="422275"/>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pollination</a:t>
            </a:r>
          </a:p>
        </p:txBody>
      </p:sp>
      <p:sp>
        <p:nvSpPr>
          <p:cNvPr id="17" name="Rounded Rectangle 16">
            <a:extLst>
              <a:ext uri="{FF2B5EF4-FFF2-40B4-BE49-F238E27FC236}">
                <a16:creationId xmlns:a16="http://schemas.microsoft.com/office/drawing/2014/main" id="{BE04A8DF-19C8-4F12-8675-4A5D0CF1FB8D}"/>
              </a:ext>
            </a:extLst>
          </p:cNvPr>
          <p:cNvSpPr/>
          <p:nvPr/>
        </p:nvSpPr>
        <p:spPr>
          <a:xfrm>
            <a:off x="4552950" y="3303588"/>
            <a:ext cx="1284288" cy="422275"/>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err="1">
                <a:solidFill>
                  <a:prstClr val="black"/>
                </a:solidFill>
              </a:rPr>
              <a:t>herbivory</a:t>
            </a:r>
            <a:endParaRPr lang="en-US" dirty="0">
              <a:solidFill>
                <a:prstClr val="black"/>
              </a:solidFill>
            </a:endParaRPr>
          </a:p>
        </p:txBody>
      </p:sp>
      <p:sp>
        <p:nvSpPr>
          <p:cNvPr id="18" name="Rounded Rectangle 17">
            <a:extLst>
              <a:ext uri="{FF2B5EF4-FFF2-40B4-BE49-F238E27FC236}">
                <a16:creationId xmlns:a16="http://schemas.microsoft.com/office/drawing/2014/main" id="{65E57379-0977-449E-B107-7D202AE214CD}"/>
              </a:ext>
            </a:extLst>
          </p:cNvPr>
          <p:cNvSpPr/>
          <p:nvPr/>
        </p:nvSpPr>
        <p:spPr>
          <a:xfrm>
            <a:off x="6137275" y="2295525"/>
            <a:ext cx="1373188" cy="423863"/>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competition</a:t>
            </a:r>
          </a:p>
        </p:txBody>
      </p:sp>
      <p:sp>
        <p:nvSpPr>
          <p:cNvPr id="19" name="Rounded Rectangle 18">
            <a:extLst>
              <a:ext uri="{FF2B5EF4-FFF2-40B4-BE49-F238E27FC236}">
                <a16:creationId xmlns:a16="http://schemas.microsoft.com/office/drawing/2014/main" id="{4168E2CC-84B8-4BF0-9DDC-03577131638D}"/>
              </a:ext>
            </a:extLst>
          </p:cNvPr>
          <p:cNvSpPr/>
          <p:nvPr/>
        </p:nvSpPr>
        <p:spPr>
          <a:xfrm>
            <a:off x="5289550" y="4997450"/>
            <a:ext cx="1474788" cy="422275"/>
          </a:xfrm>
          <a:prstGeom prst="roundRect">
            <a:avLst/>
          </a:prstGeom>
          <a:ln>
            <a:solidFill>
              <a:schemeClr val="accent3"/>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reproduction</a:t>
            </a:r>
          </a:p>
        </p:txBody>
      </p:sp>
      <p:sp>
        <p:nvSpPr>
          <p:cNvPr id="20" name="Rounded Rectangle 19">
            <a:extLst>
              <a:ext uri="{FF2B5EF4-FFF2-40B4-BE49-F238E27FC236}">
                <a16:creationId xmlns:a16="http://schemas.microsoft.com/office/drawing/2014/main" id="{DF85A0E3-482F-4DEF-8693-79B1396D2404}"/>
              </a:ext>
            </a:extLst>
          </p:cNvPr>
          <p:cNvSpPr/>
          <p:nvPr/>
        </p:nvSpPr>
        <p:spPr>
          <a:xfrm>
            <a:off x="1766888" y="4279900"/>
            <a:ext cx="1357312" cy="422275"/>
          </a:xfrm>
          <a:prstGeom prst="roundRect">
            <a:avLst/>
          </a:prstGeom>
          <a:ln>
            <a:solidFill>
              <a:schemeClr val="accent3"/>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recruitment</a:t>
            </a:r>
          </a:p>
        </p:txBody>
      </p:sp>
      <p:cxnSp>
        <p:nvCxnSpPr>
          <p:cNvPr id="24" name="Straight Arrow Connector 23">
            <a:extLst>
              <a:ext uri="{FF2B5EF4-FFF2-40B4-BE49-F238E27FC236}">
                <a16:creationId xmlns:a16="http://schemas.microsoft.com/office/drawing/2014/main" id="{7B356BAC-5E5D-40DA-BB2E-BD76FAE87ABD}"/>
              </a:ext>
            </a:extLst>
          </p:cNvPr>
          <p:cNvCxnSpPr>
            <a:stCxn id="15" idx="3"/>
            <a:endCxn id="6" idx="0"/>
          </p:cNvCxnSpPr>
          <p:nvPr/>
        </p:nvCxnSpPr>
        <p:spPr>
          <a:xfrm>
            <a:off x="7421563" y="1785938"/>
            <a:ext cx="979487" cy="50641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A2B0A67-A5BD-41D1-889F-640079B59935}"/>
              </a:ext>
            </a:extLst>
          </p:cNvPr>
          <p:cNvCxnSpPr>
            <a:stCxn id="15" idx="0"/>
            <a:endCxn id="12" idx="2"/>
          </p:cNvCxnSpPr>
          <p:nvPr/>
        </p:nvCxnSpPr>
        <p:spPr>
          <a:xfrm flipH="1" flipV="1">
            <a:off x="6770688" y="1327150"/>
            <a:ext cx="9525" cy="24765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B511BC8-63F8-488F-8167-8CFB962140AE}"/>
              </a:ext>
            </a:extLst>
          </p:cNvPr>
          <p:cNvCxnSpPr>
            <a:stCxn id="18" idx="1"/>
            <a:endCxn id="5" idx="3"/>
          </p:cNvCxnSpPr>
          <p:nvPr/>
        </p:nvCxnSpPr>
        <p:spPr>
          <a:xfrm flipH="1" flipV="1">
            <a:off x="5903913" y="2503488"/>
            <a:ext cx="233362" cy="476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BAF0030D-EFEF-42A1-BF99-6DCF905AC944}"/>
              </a:ext>
            </a:extLst>
          </p:cNvPr>
          <p:cNvCxnSpPr>
            <a:stCxn id="18" idx="3"/>
            <a:endCxn id="6" idx="1"/>
          </p:cNvCxnSpPr>
          <p:nvPr/>
        </p:nvCxnSpPr>
        <p:spPr>
          <a:xfrm flipV="1">
            <a:off x="7510463" y="2503488"/>
            <a:ext cx="314325" cy="476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2B82C19F-F420-4875-8AC9-2B374B2FA69E}"/>
              </a:ext>
            </a:extLst>
          </p:cNvPr>
          <p:cNvCxnSpPr>
            <a:stCxn id="16" idx="0"/>
            <a:endCxn id="5" idx="2"/>
          </p:cNvCxnSpPr>
          <p:nvPr/>
        </p:nvCxnSpPr>
        <p:spPr>
          <a:xfrm flipH="1" flipV="1">
            <a:off x="5330825" y="2716213"/>
            <a:ext cx="2252663" cy="812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61462E88-952A-440B-AD21-C4B4BBCEE22C}"/>
              </a:ext>
            </a:extLst>
          </p:cNvPr>
          <p:cNvCxnSpPr>
            <a:stCxn id="16" idx="0"/>
            <a:endCxn id="6" idx="2"/>
          </p:cNvCxnSpPr>
          <p:nvPr/>
        </p:nvCxnSpPr>
        <p:spPr>
          <a:xfrm flipV="1">
            <a:off x="7583488" y="2716213"/>
            <a:ext cx="817562" cy="812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82D801D6-EC13-48FC-8355-D6D91C438B2D}"/>
              </a:ext>
            </a:extLst>
          </p:cNvPr>
          <p:cNvCxnSpPr>
            <a:stCxn id="17" idx="0"/>
            <a:endCxn id="4" idx="2"/>
          </p:cNvCxnSpPr>
          <p:nvPr/>
        </p:nvCxnSpPr>
        <p:spPr>
          <a:xfrm flipH="1" flipV="1">
            <a:off x="3335338" y="2716213"/>
            <a:ext cx="1860550" cy="58737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Rounded Rectangle 44">
            <a:extLst>
              <a:ext uri="{FF2B5EF4-FFF2-40B4-BE49-F238E27FC236}">
                <a16:creationId xmlns:a16="http://schemas.microsoft.com/office/drawing/2014/main" id="{AEB7CB94-ED2F-4D36-AE9C-809CEC5A0EC6}"/>
              </a:ext>
            </a:extLst>
          </p:cNvPr>
          <p:cNvSpPr/>
          <p:nvPr/>
        </p:nvSpPr>
        <p:spPr>
          <a:xfrm>
            <a:off x="7735888" y="5106988"/>
            <a:ext cx="1284287" cy="422275"/>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mutualism</a:t>
            </a:r>
          </a:p>
        </p:txBody>
      </p:sp>
      <p:cxnSp>
        <p:nvCxnSpPr>
          <p:cNvPr id="47" name="Straight Arrow Connector 46">
            <a:extLst>
              <a:ext uri="{FF2B5EF4-FFF2-40B4-BE49-F238E27FC236}">
                <a16:creationId xmlns:a16="http://schemas.microsoft.com/office/drawing/2014/main" id="{F7B08292-B503-4BF5-BAEE-B14E16228A5A}"/>
              </a:ext>
            </a:extLst>
          </p:cNvPr>
          <p:cNvCxnSpPr>
            <a:stCxn id="45" idx="3"/>
            <a:endCxn id="6" idx="2"/>
          </p:cNvCxnSpPr>
          <p:nvPr/>
        </p:nvCxnSpPr>
        <p:spPr>
          <a:xfrm flipH="1" flipV="1">
            <a:off x="8401050" y="2716213"/>
            <a:ext cx="619125" cy="260191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F121F794-C391-49A4-A1B8-0D7DBEBCAB6F}"/>
              </a:ext>
            </a:extLst>
          </p:cNvPr>
          <p:cNvCxnSpPr>
            <a:stCxn id="45" idx="2"/>
            <a:endCxn id="11" idx="3"/>
          </p:cNvCxnSpPr>
          <p:nvPr/>
        </p:nvCxnSpPr>
        <p:spPr>
          <a:xfrm flipH="1">
            <a:off x="7210425" y="5529263"/>
            <a:ext cx="1166813" cy="571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3F0A0168-CBE3-4FE2-89AB-3F16FD79ECD5}"/>
              </a:ext>
            </a:extLst>
          </p:cNvPr>
          <p:cNvCxnSpPr>
            <a:stCxn id="16" idx="2"/>
            <a:endCxn id="10" idx="0"/>
          </p:cNvCxnSpPr>
          <p:nvPr/>
        </p:nvCxnSpPr>
        <p:spPr>
          <a:xfrm>
            <a:off x="7583488" y="3951288"/>
            <a:ext cx="307975" cy="30321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1DA32097-CEF5-4A83-949A-3B9F8AA02935}"/>
              </a:ext>
            </a:extLst>
          </p:cNvPr>
          <p:cNvCxnSpPr>
            <a:stCxn id="17" idx="2"/>
            <a:endCxn id="8" idx="0"/>
          </p:cNvCxnSpPr>
          <p:nvPr/>
        </p:nvCxnSpPr>
        <p:spPr>
          <a:xfrm>
            <a:off x="5195888" y="3725863"/>
            <a:ext cx="728662" cy="54292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9" name="Rounded Rectangle 58">
            <a:extLst>
              <a:ext uri="{FF2B5EF4-FFF2-40B4-BE49-F238E27FC236}">
                <a16:creationId xmlns:a16="http://schemas.microsoft.com/office/drawing/2014/main" id="{F642D2CD-9093-42DE-8D8F-9EB225F19F59}"/>
              </a:ext>
            </a:extLst>
          </p:cNvPr>
          <p:cNvSpPr/>
          <p:nvPr/>
        </p:nvSpPr>
        <p:spPr>
          <a:xfrm>
            <a:off x="1839913" y="6378575"/>
            <a:ext cx="2070100" cy="423863"/>
          </a:xfrm>
          <a:prstGeom prst="roundRect">
            <a:avLst/>
          </a:prstGeom>
          <a:ln>
            <a:solidFill>
              <a:schemeClr val="accent3"/>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population process</a:t>
            </a:r>
          </a:p>
        </p:txBody>
      </p:sp>
      <p:sp>
        <p:nvSpPr>
          <p:cNvPr id="60" name="Rounded Rectangle 59">
            <a:extLst>
              <a:ext uri="{FF2B5EF4-FFF2-40B4-BE49-F238E27FC236}">
                <a16:creationId xmlns:a16="http://schemas.microsoft.com/office/drawing/2014/main" id="{F84E3972-9345-4C53-B508-4F90C502F085}"/>
              </a:ext>
            </a:extLst>
          </p:cNvPr>
          <p:cNvSpPr/>
          <p:nvPr/>
        </p:nvSpPr>
        <p:spPr>
          <a:xfrm>
            <a:off x="1493838" y="5868988"/>
            <a:ext cx="2127250" cy="422275"/>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community process</a:t>
            </a:r>
          </a:p>
        </p:txBody>
      </p:sp>
      <p:cxnSp>
        <p:nvCxnSpPr>
          <p:cNvPr id="64" name="Straight Arrow Connector 63">
            <a:extLst>
              <a:ext uri="{FF2B5EF4-FFF2-40B4-BE49-F238E27FC236}">
                <a16:creationId xmlns:a16="http://schemas.microsoft.com/office/drawing/2014/main" id="{1EF2670B-AFFF-456F-A808-70538B1312B2}"/>
              </a:ext>
            </a:extLst>
          </p:cNvPr>
          <p:cNvCxnSpPr>
            <a:stCxn id="9" idx="3"/>
            <a:endCxn id="8" idx="1"/>
          </p:cNvCxnSpPr>
          <p:nvPr/>
        </p:nvCxnSpPr>
        <p:spPr>
          <a:xfrm>
            <a:off x="4787900" y="4481513"/>
            <a:ext cx="495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00D9EDCD-4BA2-4BBA-BFA0-201CFDBAD375}"/>
              </a:ext>
            </a:extLst>
          </p:cNvPr>
          <p:cNvCxnSpPr>
            <a:stCxn id="8" idx="3"/>
            <a:endCxn id="10" idx="1"/>
          </p:cNvCxnSpPr>
          <p:nvPr/>
        </p:nvCxnSpPr>
        <p:spPr>
          <a:xfrm flipV="1">
            <a:off x="6567488" y="4467225"/>
            <a:ext cx="571500" cy="142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ABB2354F-5293-4C02-8667-385548443934}"/>
              </a:ext>
            </a:extLst>
          </p:cNvPr>
          <p:cNvCxnSpPr/>
          <p:nvPr/>
        </p:nvCxnSpPr>
        <p:spPr>
          <a:xfrm>
            <a:off x="219075" y="1457325"/>
            <a:ext cx="479425" cy="635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02FDC9BA-7880-4CE2-988C-5B53D142221C}"/>
              </a:ext>
            </a:extLst>
          </p:cNvPr>
          <p:cNvCxnSpPr/>
          <p:nvPr/>
        </p:nvCxnSpPr>
        <p:spPr>
          <a:xfrm>
            <a:off x="219075" y="1720850"/>
            <a:ext cx="479425" cy="476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C8F603F2-8A1D-4333-BC89-974657825F67}"/>
              </a:ext>
            </a:extLst>
          </p:cNvPr>
          <p:cNvSpPr txBox="1"/>
          <p:nvPr/>
        </p:nvSpPr>
        <p:spPr>
          <a:xfrm>
            <a:off x="6456363" y="1268413"/>
            <a:ext cx="511175" cy="369887"/>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75" name="TextBox 74">
            <a:extLst>
              <a:ext uri="{FF2B5EF4-FFF2-40B4-BE49-F238E27FC236}">
                <a16:creationId xmlns:a16="http://schemas.microsoft.com/office/drawing/2014/main" id="{AFBB1496-03FF-4985-BEF3-8FB08EE26074}"/>
              </a:ext>
            </a:extLst>
          </p:cNvPr>
          <p:cNvSpPr txBox="1"/>
          <p:nvPr/>
        </p:nvSpPr>
        <p:spPr>
          <a:xfrm>
            <a:off x="306388" y="1174750"/>
            <a:ext cx="379412" cy="369888"/>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76" name="TextBox 75">
            <a:extLst>
              <a:ext uri="{FF2B5EF4-FFF2-40B4-BE49-F238E27FC236}">
                <a16:creationId xmlns:a16="http://schemas.microsoft.com/office/drawing/2014/main" id="{D4CC3A92-D49E-4D42-A640-E60BD0DE5A97}"/>
              </a:ext>
            </a:extLst>
          </p:cNvPr>
          <p:cNvSpPr txBox="1"/>
          <p:nvPr/>
        </p:nvSpPr>
        <p:spPr>
          <a:xfrm>
            <a:off x="333375" y="1419225"/>
            <a:ext cx="352425" cy="369888"/>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77" name="TextBox 76">
            <a:extLst>
              <a:ext uri="{FF2B5EF4-FFF2-40B4-BE49-F238E27FC236}">
                <a16:creationId xmlns:a16="http://schemas.microsoft.com/office/drawing/2014/main" id="{EF2F4936-C551-4B06-992F-F28F48F2D94D}"/>
              </a:ext>
            </a:extLst>
          </p:cNvPr>
          <p:cNvSpPr txBox="1"/>
          <p:nvPr/>
        </p:nvSpPr>
        <p:spPr>
          <a:xfrm>
            <a:off x="4041775" y="2651125"/>
            <a:ext cx="511175" cy="368300"/>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81" name="TextBox 80">
            <a:extLst>
              <a:ext uri="{FF2B5EF4-FFF2-40B4-BE49-F238E27FC236}">
                <a16:creationId xmlns:a16="http://schemas.microsoft.com/office/drawing/2014/main" id="{78DCE46C-3100-4D61-9FD3-1B3933CFC14B}"/>
              </a:ext>
            </a:extLst>
          </p:cNvPr>
          <p:cNvSpPr txBox="1"/>
          <p:nvPr/>
        </p:nvSpPr>
        <p:spPr>
          <a:xfrm>
            <a:off x="7399338" y="3860800"/>
            <a:ext cx="511175" cy="369888"/>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82" name="TextBox 81">
            <a:extLst>
              <a:ext uri="{FF2B5EF4-FFF2-40B4-BE49-F238E27FC236}">
                <a16:creationId xmlns:a16="http://schemas.microsoft.com/office/drawing/2014/main" id="{68416629-D330-439D-A6BD-0BD5DC10111C}"/>
              </a:ext>
            </a:extLst>
          </p:cNvPr>
          <p:cNvSpPr txBox="1"/>
          <p:nvPr/>
        </p:nvSpPr>
        <p:spPr>
          <a:xfrm>
            <a:off x="8610600" y="3582988"/>
            <a:ext cx="511175" cy="368300"/>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83" name="TextBox 82">
            <a:extLst>
              <a:ext uri="{FF2B5EF4-FFF2-40B4-BE49-F238E27FC236}">
                <a16:creationId xmlns:a16="http://schemas.microsoft.com/office/drawing/2014/main" id="{3B1607CC-EA6C-4FFF-B27A-7D0A2EF836FA}"/>
              </a:ext>
            </a:extLst>
          </p:cNvPr>
          <p:cNvSpPr txBox="1"/>
          <p:nvPr/>
        </p:nvSpPr>
        <p:spPr>
          <a:xfrm>
            <a:off x="7583488" y="2930525"/>
            <a:ext cx="509587" cy="369888"/>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84" name="TextBox 83">
            <a:extLst>
              <a:ext uri="{FF2B5EF4-FFF2-40B4-BE49-F238E27FC236}">
                <a16:creationId xmlns:a16="http://schemas.microsoft.com/office/drawing/2014/main" id="{BD654905-939D-402E-8638-190AF95015C3}"/>
              </a:ext>
            </a:extLst>
          </p:cNvPr>
          <p:cNvSpPr txBox="1"/>
          <p:nvPr/>
        </p:nvSpPr>
        <p:spPr>
          <a:xfrm>
            <a:off x="6399213" y="2835275"/>
            <a:ext cx="511175" cy="369888"/>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85" name="TextBox 84">
            <a:extLst>
              <a:ext uri="{FF2B5EF4-FFF2-40B4-BE49-F238E27FC236}">
                <a16:creationId xmlns:a16="http://schemas.microsoft.com/office/drawing/2014/main" id="{DC4D49F5-AF04-414D-BE50-0437AF24C88E}"/>
              </a:ext>
            </a:extLst>
          </p:cNvPr>
          <p:cNvSpPr txBox="1"/>
          <p:nvPr/>
        </p:nvSpPr>
        <p:spPr>
          <a:xfrm>
            <a:off x="7405688" y="5557838"/>
            <a:ext cx="509587" cy="369887"/>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86" name="TextBox 85">
            <a:extLst>
              <a:ext uri="{FF2B5EF4-FFF2-40B4-BE49-F238E27FC236}">
                <a16:creationId xmlns:a16="http://schemas.microsoft.com/office/drawing/2014/main" id="{F27942DB-A8CD-4E52-8F9D-A56364E8A63D}"/>
              </a:ext>
            </a:extLst>
          </p:cNvPr>
          <p:cNvSpPr txBox="1"/>
          <p:nvPr/>
        </p:nvSpPr>
        <p:spPr>
          <a:xfrm>
            <a:off x="5588000" y="3735388"/>
            <a:ext cx="352425" cy="368300"/>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87" name="TextBox 86">
            <a:extLst>
              <a:ext uri="{FF2B5EF4-FFF2-40B4-BE49-F238E27FC236}">
                <a16:creationId xmlns:a16="http://schemas.microsoft.com/office/drawing/2014/main" id="{8633DF20-8CAE-45B0-A418-2CB49039CD42}"/>
              </a:ext>
            </a:extLst>
          </p:cNvPr>
          <p:cNvSpPr txBox="1"/>
          <p:nvPr/>
        </p:nvSpPr>
        <p:spPr>
          <a:xfrm>
            <a:off x="7715250" y="1693863"/>
            <a:ext cx="352425" cy="368300"/>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88" name="TextBox 87">
            <a:extLst>
              <a:ext uri="{FF2B5EF4-FFF2-40B4-BE49-F238E27FC236}">
                <a16:creationId xmlns:a16="http://schemas.microsoft.com/office/drawing/2014/main" id="{AB73ECF8-4F6C-47B2-BDAF-FB1AE172695B}"/>
              </a:ext>
            </a:extLst>
          </p:cNvPr>
          <p:cNvSpPr txBox="1"/>
          <p:nvPr/>
        </p:nvSpPr>
        <p:spPr>
          <a:xfrm>
            <a:off x="5484813" y="1739900"/>
            <a:ext cx="352425" cy="369888"/>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89" name="TextBox 88">
            <a:extLst>
              <a:ext uri="{FF2B5EF4-FFF2-40B4-BE49-F238E27FC236}">
                <a16:creationId xmlns:a16="http://schemas.microsoft.com/office/drawing/2014/main" id="{EE16589C-D211-4264-AEE8-C3EC8BB76FD9}"/>
              </a:ext>
            </a:extLst>
          </p:cNvPr>
          <p:cNvSpPr txBox="1"/>
          <p:nvPr/>
        </p:nvSpPr>
        <p:spPr>
          <a:xfrm>
            <a:off x="7523163" y="2179638"/>
            <a:ext cx="352425" cy="368300"/>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sp>
        <p:nvSpPr>
          <p:cNvPr id="90" name="TextBox 89">
            <a:extLst>
              <a:ext uri="{FF2B5EF4-FFF2-40B4-BE49-F238E27FC236}">
                <a16:creationId xmlns:a16="http://schemas.microsoft.com/office/drawing/2014/main" id="{7D1A9DA8-2EC3-4AEC-91A0-B99093B51DB0}"/>
              </a:ext>
            </a:extLst>
          </p:cNvPr>
          <p:cNvSpPr txBox="1"/>
          <p:nvPr/>
        </p:nvSpPr>
        <p:spPr>
          <a:xfrm>
            <a:off x="5895975" y="2151063"/>
            <a:ext cx="352425" cy="368300"/>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a:t>
            </a:r>
          </a:p>
        </p:txBody>
      </p:sp>
      <p:cxnSp>
        <p:nvCxnSpPr>
          <p:cNvPr id="91" name="Straight Arrow Connector 90">
            <a:extLst>
              <a:ext uri="{FF2B5EF4-FFF2-40B4-BE49-F238E27FC236}">
                <a16:creationId xmlns:a16="http://schemas.microsoft.com/office/drawing/2014/main" id="{70AEAD9F-5CB3-4269-81A3-98ED2B9AF064}"/>
              </a:ext>
            </a:extLst>
          </p:cNvPr>
          <p:cNvCxnSpPr>
            <a:stCxn id="11" idx="0"/>
            <a:endCxn id="10" idx="2"/>
          </p:cNvCxnSpPr>
          <p:nvPr/>
        </p:nvCxnSpPr>
        <p:spPr>
          <a:xfrm flipV="1">
            <a:off x="6567488" y="4678363"/>
            <a:ext cx="1323975" cy="1211262"/>
          </a:xfrm>
          <a:prstGeom prst="straightConnector1">
            <a:avLst/>
          </a:prstGeom>
          <a:ln>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ACAF3984-4B4C-4EBA-8CF5-5720A9C34507}"/>
              </a:ext>
            </a:extLst>
          </p:cNvPr>
          <p:cNvCxnSpPr>
            <a:stCxn id="11" idx="0"/>
            <a:endCxn id="70" idx="2"/>
          </p:cNvCxnSpPr>
          <p:nvPr/>
        </p:nvCxnSpPr>
        <p:spPr>
          <a:xfrm flipH="1" flipV="1">
            <a:off x="862013" y="4714875"/>
            <a:ext cx="5705475" cy="1174750"/>
          </a:xfrm>
          <a:prstGeom prst="straightConnector1">
            <a:avLst/>
          </a:prstGeom>
          <a:ln>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B63E05CE-DD57-4B92-8857-D8CB62E9F1ED}"/>
              </a:ext>
            </a:extLst>
          </p:cNvPr>
          <p:cNvCxnSpPr/>
          <p:nvPr/>
        </p:nvCxnSpPr>
        <p:spPr>
          <a:xfrm>
            <a:off x="219075" y="1974850"/>
            <a:ext cx="479425" cy="0"/>
          </a:xfrm>
          <a:prstGeom prst="straightConnector1">
            <a:avLst/>
          </a:prstGeom>
          <a:ln>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07" name="Rounded Rectangle 106">
            <a:extLst>
              <a:ext uri="{FF2B5EF4-FFF2-40B4-BE49-F238E27FC236}">
                <a16:creationId xmlns:a16="http://schemas.microsoft.com/office/drawing/2014/main" id="{A97ABAB8-7AA3-475E-9F22-9D11CAEDF115}"/>
              </a:ext>
            </a:extLst>
          </p:cNvPr>
          <p:cNvSpPr/>
          <p:nvPr/>
        </p:nvSpPr>
        <p:spPr>
          <a:xfrm>
            <a:off x="3201988" y="1316038"/>
            <a:ext cx="1150937" cy="423862"/>
          </a:xfrm>
          <a:prstGeom prst="roundRect">
            <a:avLst/>
          </a:prstGeom>
          <a:ln>
            <a:solidFill>
              <a:schemeClr val="accent4"/>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sex ratio</a:t>
            </a:r>
          </a:p>
        </p:txBody>
      </p:sp>
      <p:cxnSp>
        <p:nvCxnSpPr>
          <p:cNvPr id="108" name="Straight Arrow Connector 107">
            <a:extLst>
              <a:ext uri="{FF2B5EF4-FFF2-40B4-BE49-F238E27FC236}">
                <a16:creationId xmlns:a16="http://schemas.microsoft.com/office/drawing/2014/main" id="{0C497ADC-58C2-4BA5-A643-71370A9F66A7}"/>
              </a:ext>
            </a:extLst>
          </p:cNvPr>
          <p:cNvCxnSpPr>
            <a:stCxn id="107" idx="2"/>
            <a:endCxn id="17" idx="0"/>
          </p:cNvCxnSpPr>
          <p:nvPr/>
        </p:nvCxnSpPr>
        <p:spPr>
          <a:xfrm>
            <a:off x="3776663" y="1739900"/>
            <a:ext cx="1419225" cy="1563688"/>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11" name="Rounded Rectangle 110">
            <a:extLst>
              <a:ext uri="{FF2B5EF4-FFF2-40B4-BE49-F238E27FC236}">
                <a16:creationId xmlns:a16="http://schemas.microsoft.com/office/drawing/2014/main" id="{EFD5FA91-51A1-47F5-A834-3BB71105F782}"/>
              </a:ext>
            </a:extLst>
          </p:cNvPr>
          <p:cNvSpPr/>
          <p:nvPr/>
        </p:nvSpPr>
        <p:spPr>
          <a:xfrm>
            <a:off x="4497388" y="6383338"/>
            <a:ext cx="1150937" cy="423862"/>
          </a:xfrm>
          <a:prstGeom prst="roundRect">
            <a:avLst/>
          </a:prstGeom>
          <a:ln>
            <a:solidFill>
              <a:schemeClr val="accent4"/>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leaf size</a:t>
            </a:r>
          </a:p>
        </p:txBody>
      </p:sp>
      <p:sp>
        <p:nvSpPr>
          <p:cNvPr id="112" name="Rounded Rectangle 111">
            <a:extLst>
              <a:ext uri="{FF2B5EF4-FFF2-40B4-BE49-F238E27FC236}">
                <a16:creationId xmlns:a16="http://schemas.microsoft.com/office/drawing/2014/main" id="{A54AF363-201A-4B83-9B9F-A7FF61CF197B}"/>
              </a:ext>
            </a:extLst>
          </p:cNvPr>
          <p:cNvSpPr/>
          <p:nvPr/>
        </p:nvSpPr>
        <p:spPr>
          <a:xfrm>
            <a:off x="7413625" y="6383338"/>
            <a:ext cx="1425575" cy="423862"/>
          </a:xfrm>
          <a:prstGeom prst="roundRect">
            <a:avLst/>
          </a:prstGeom>
          <a:ln>
            <a:solidFill>
              <a:schemeClr val="accent4"/>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flower color</a:t>
            </a:r>
          </a:p>
        </p:txBody>
      </p:sp>
      <p:sp>
        <p:nvSpPr>
          <p:cNvPr id="119" name="TextBox 118">
            <a:extLst>
              <a:ext uri="{FF2B5EF4-FFF2-40B4-BE49-F238E27FC236}">
                <a16:creationId xmlns:a16="http://schemas.microsoft.com/office/drawing/2014/main" id="{0973E589-5956-47B9-B39C-2F2D196EDFC7}"/>
              </a:ext>
            </a:extLst>
          </p:cNvPr>
          <p:cNvSpPr txBox="1"/>
          <p:nvPr/>
        </p:nvSpPr>
        <p:spPr>
          <a:xfrm>
            <a:off x="4160838" y="1831975"/>
            <a:ext cx="511175" cy="369888"/>
          </a:xfrm>
          <a:prstGeom prst="rect">
            <a:avLst/>
          </a:prstGeom>
          <a:noFill/>
        </p:spPr>
        <p:txBody>
          <a:bodyPr>
            <a:spAutoFit/>
          </a:bodyPr>
          <a:lstStyle/>
          <a:p>
            <a:pPr defTabSz="457200" eaLnBrk="1" fontAlgn="auto" hangingPunct="1">
              <a:spcBef>
                <a:spcPts val="0"/>
              </a:spcBef>
              <a:spcAft>
                <a:spcPts val="0"/>
              </a:spcAft>
              <a:defRPr/>
            </a:pPr>
            <a:r>
              <a:rPr lang="en-US" b="1" dirty="0">
                <a:solidFill>
                  <a:srgbClr val="FF0000"/>
                </a:solidFill>
                <a:latin typeface="Calibri"/>
                <a:cs typeface="+mn-cs"/>
              </a:rPr>
              <a:t>?</a:t>
            </a:r>
          </a:p>
        </p:txBody>
      </p:sp>
      <p:sp>
        <p:nvSpPr>
          <p:cNvPr id="120" name="TextBox 119">
            <a:extLst>
              <a:ext uri="{FF2B5EF4-FFF2-40B4-BE49-F238E27FC236}">
                <a16:creationId xmlns:a16="http://schemas.microsoft.com/office/drawing/2014/main" id="{9F4B2E58-939F-40D8-8D5D-1DE6AD3FEBD1}"/>
              </a:ext>
            </a:extLst>
          </p:cNvPr>
          <p:cNvSpPr txBox="1"/>
          <p:nvPr/>
        </p:nvSpPr>
        <p:spPr>
          <a:xfrm>
            <a:off x="4751388" y="5792788"/>
            <a:ext cx="511175" cy="368300"/>
          </a:xfrm>
          <a:prstGeom prst="rect">
            <a:avLst/>
          </a:prstGeom>
          <a:noFill/>
        </p:spPr>
        <p:txBody>
          <a:bodyPr>
            <a:spAutoFit/>
          </a:bodyPr>
          <a:lstStyle/>
          <a:p>
            <a:pPr defTabSz="457200" eaLnBrk="1" fontAlgn="auto" hangingPunct="1">
              <a:spcBef>
                <a:spcPts val="0"/>
              </a:spcBef>
              <a:spcAft>
                <a:spcPts val="0"/>
              </a:spcAft>
              <a:defRPr/>
            </a:pPr>
            <a:r>
              <a:rPr lang="en-US" b="1" dirty="0">
                <a:solidFill>
                  <a:srgbClr val="FF0000"/>
                </a:solidFill>
                <a:latin typeface="Calibri"/>
                <a:cs typeface="+mn-cs"/>
              </a:rPr>
              <a:t>?</a:t>
            </a:r>
          </a:p>
        </p:txBody>
      </p:sp>
      <p:sp>
        <p:nvSpPr>
          <p:cNvPr id="121" name="TextBox 120">
            <a:extLst>
              <a:ext uri="{FF2B5EF4-FFF2-40B4-BE49-F238E27FC236}">
                <a16:creationId xmlns:a16="http://schemas.microsoft.com/office/drawing/2014/main" id="{9401261E-4DA8-40E9-8115-306479961FF3}"/>
              </a:ext>
            </a:extLst>
          </p:cNvPr>
          <p:cNvSpPr txBox="1"/>
          <p:nvPr/>
        </p:nvSpPr>
        <p:spPr>
          <a:xfrm>
            <a:off x="8058150" y="5861050"/>
            <a:ext cx="509588" cy="369888"/>
          </a:xfrm>
          <a:prstGeom prst="rect">
            <a:avLst/>
          </a:prstGeom>
          <a:noFill/>
        </p:spPr>
        <p:txBody>
          <a:bodyPr>
            <a:spAutoFit/>
          </a:bodyPr>
          <a:lstStyle/>
          <a:p>
            <a:pPr defTabSz="457200" eaLnBrk="1" fontAlgn="auto" hangingPunct="1">
              <a:spcBef>
                <a:spcPts val="0"/>
              </a:spcBef>
              <a:spcAft>
                <a:spcPts val="0"/>
              </a:spcAft>
              <a:defRPr/>
            </a:pPr>
            <a:r>
              <a:rPr lang="en-US" b="1" dirty="0">
                <a:solidFill>
                  <a:srgbClr val="FF0000"/>
                </a:solidFill>
                <a:latin typeface="Calibri"/>
                <a:cs typeface="+mn-cs"/>
              </a:rPr>
              <a:t>?</a:t>
            </a:r>
          </a:p>
        </p:txBody>
      </p:sp>
      <p:sp>
        <p:nvSpPr>
          <p:cNvPr id="122" name="TextBox 121">
            <a:extLst>
              <a:ext uri="{FF2B5EF4-FFF2-40B4-BE49-F238E27FC236}">
                <a16:creationId xmlns:a16="http://schemas.microsoft.com/office/drawing/2014/main" id="{1E8512B2-ACAC-42BD-B57A-73FCD5D68538}"/>
              </a:ext>
            </a:extLst>
          </p:cNvPr>
          <p:cNvSpPr txBox="1"/>
          <p:nvPr/>
        </p:nvSpPr>
        <p:spPr>
          <a:xfrm>
            <a:off x="781050" y="1268413"/>
            <a:ext cx="1795463" cy="1323975"/>
          </a:xfrm>
          <a:prstGeom prst="rect">
            <a:avLst/>
          </a:prstGeom>
          <a:noFill/>
        </p:spPr>
        <p:txBody>
          <a:bodyPr>
            <a:spAutoFit/>
          </a:bodyPr>
          <a:lstStyle/>
          <a:p>
            <a:pPr defTabSz="457200" eaLnBrk="1" fontAlgn="auto" hangingPunct="1">
              <a:spcBef>
                <a:spcPts val="0"/>
              </a:spcBef>
              <a:spcAft>
                <a:spcPts val="0"/>
              </a:spcAft>
              <a:defRPr/>
            </a:pPr>
            <a:r>
              <a:rPr lang="en-US" sz="1600" dirty="0">
                <a:solidFill>
                  <a:prstClr val="black"/>
                </a:solidFill>
                <a:latin typeface="Calibri"/>
                <a:cs typeface="+mn-cs"/>
              </a:rPr>
              <a:t>has positive effect</a:t>
            </a:r>
          </a:p>
          <a:p>
            <a:pPr defTabSz="457200" eaLnBrk="1" fontAlgn="auto" hangingPunct="1">
              <a:spcBef>
                <a:spcPts val="0"/>
              </a:spcBef>
              <a:spcAft>
                <a:spcPts val="0"/>
              </a:spcAft>
              <a:defRPr/>
            </a:pPr>
            <a:r>
              <a:rPr lang="en-US" sz="1600" dirty="0">
                <a:solidFill>
                  <a:prstClr val="black"/>
                </a:solidFill>
                <a:latin typeface="Calibri"/>
                <a:cs typeface="+mn-cs"/>
              </a:rPr>
              <a:t>has negative effect</a:t>
            </a:r>
          </a:p>
          <a:p>
            <a:pPr defTabSz="457200" eaLnBrk="1" fontAlgn="auto" hangingPunct="1">
              <a:spcBef>
                <a:spcPts val="0"/>
              </a:spcBef>
              <a:spcAft>
                <a:spcPts val="0"/>
              </a:spcAft>
              <a:defRPr/>
            </a:pPr>
            <a:r>
              <a:rPr lang="en-US" sz="1600" dirty="0">
                <a:solidFill>
                  <a:prstClr val="black"/>
                </a:solidFill>
                <a:latin typeface="Calibri"/>
                <a:cs typeface="+mn-cs"/>
              </a:rPr>
              <a:t>has stage</a:t>
            </a:r>
          </a:p>
          <a:p>
            <a:pPr defTabSz="457200" eaLnBrk="1" fontAlgn="auto" hangingPunct="1">
              <a:spcBef>
                <a:spcPts val="0"/>
              </a:spcBef>
              <a:spcAft>
                <a:spcPts val="0"/>
              </a:spcAft>
              <a:defRPr/>
            </a:pPr>
            <a:r>
              <a:rPr lang="en-US" sz="1600" dirty="0">
                <a:solidFill>
                  <a:prstClr val="black"/>
                </a:solidFill>
                <a:latin typeface="Calibri"/>
                <a:cs typeface="+mn-cs"/>
              </a:rPr>
              <a:t>has quality</a:t>
            </a:r>
          </a:p>
          <a:p>
            <a:pPr defTabSz="457200" eaLnBrk="1" fontAlgn="auto" hangingPunct="1">
              <a:spcBef>
                <a:spcPts val="0"/>
              </a:spcBef>
              <a:spcAft>
                <a:spcPts val="0"/>
              </a:spcAft>
              <a:defRPr/>
            </a:pPr>
            <a:r>
              <a:rPr lang="en-US" sz="1600" dirty="0">
                <a:solidFill>
                  <a:prstClr val="black"/>
                </a:solidFill>
                <a:latin typeface="Calibri"/>
                <a:cs typeface="+mn-cs"/>
              </a:rPr>
              <a:t>unknown effect</a:t>
            </a:r>
          </a:p>
        </p:txBody>
      </p:sp>
      <p:cxnSp>
        <p:nvCxnSpPr>
          <p:cNvPr id="124" name="Straight Arrow Connector 123">
            <a:extLst>
              <a:ext uri="{FF2B5EF4-FFF2-40B4-BE49-F238E27FC236}">
                <a16:creationId xmlns:a16="http://schemas.microsoft.com/office/drawing/2014/main" id="{A5D1C0A9-5675-4AC0-AC03-C866E37A3E45}"/>
              </a:ext>
            </a:extLst>
          </p:cNvPr>
          <p:cNvCxnSpPr/>
          <p:nvPr/>
        </p:nvCxnSpPr>
        <p:spPr>
          <a:xfrm>
            <a:off x="219075" y="2444750"/>
            <a:ext cx="466725" cy="476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0E5C9D21-E664-4D3C-AE32-F8026CA2B385}"/>
              </a:ext>
            </a:extLst>
          </p:cNvPr>
          <p:cNvCxnSpPr>
            <a:stCxn id="4" idx="0"/>
            <a:endCxn id="107" idx="2"/>
          </p:cNvCxnSpPr>
          <p:nvPr/>
        </p:nvCxnSpPr>
        <p:spPr>
          <a:xfrm flipV="1">
            <a:off x="3335338" y="1739900"/>
            <a:ext cx="441325" cy="552450"/>
          </a:xfrm>
          <a:prstGeom prst="straightConnector1">
            <a:avLst/>
          </a:prstGeom>
          <a:ln>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403B0842-59BC-4A7D-84D0-636C813E1A76}"/>
              </a:ext>
            </a:extLst>
          </p:cNvPr>
          <p:cNvCxnSpPr>
            <a:stCxn id="11" idx="3"/>
            <a:endCxn id="112" idx="0"/>
          </p:cNvCxnSpPr>
          <p:nvPr/>
        </p:nvCxnSpPr>
        <p:spPr>
          <a:xfrm>
            <a:off x="7210425" y="6100763"/>
            <a:ext cx="915988" cy="282575"/>
          </a:xfrm>
          <a:prstGeom prst="straightConnector1">
            <a:avLst/>
          </a:prstGeom>
          <a:ln>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EFCE2893-A2B9-4DD9-9DC6-9356BDDAFB7E}"/>
              </a:ext>
            </a:extLst>
          </p:cNvPr>
          <p:cNvCxnSpPr>
            <a:stCxn id="11" idx="1"/>
            <a:endCxn id="111" idx="0"/>
          </p:cNvCxnSpPr>
          <p:nvPr/>
        </p:nvCxnSpPr>
        <p:spPr>
          <a:xfrm flipH="1">
            <a:off x="5073650" y="6100763"/>
            <a:ext cx="850900" cy="282575"/>
          </a:xfrm>
          <a:prstGeom prst="straightConnector1">
            <a:avLst/>
          </a:prstGeom>
          <a:ln>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138" name="Rounded Rectangle 137">
            <a:extLst>
              <a:ext uri="{FF2B5EF4-FFF2-40B4-BE49-F238E27FC236}">
                <a16:creationId xmlns:a16="http://schemas.microsoft.com/office/drawing/2014/main" id="{4891F50F-8B6E-4C17-BE88-62DAA54BC65E}"/>
              </a:ext>
            </a:extLst>
          </p:cNvPr>
          <p:cNvSpPr/>
          <p:nvPr/>
        </p:nvSpPr>
        <p:spPr>
          <a:xfrm>
            <a:off x="73025" y="5346700"/>
            <a:ext cx="2043113" cy="423863"/>
          </a:xfrm>
          <a:prstGeom prst="roundRect">
            <a:avLst/>
          </a:prstGeom>
          <a:ln>
            <a:solidFill>
              <a:schemeClr val="accent4"/>
            </a:solidFill>
          </a:ln>
        </p:spPr>
        <p:style>
          <a:lnRef idx="2">
            <a:schemeClr val="dk1"/>
          </a:lnRef>
          <a:fillRef idx="1">
            <a:schemeClr val="lt1"/>
          </a:fillRef>
          <a:effectRef idx="0">
            <a:schemeClr val="dk1"/>
          </a:effectRef>
          <a:fontRef idx="minor">
            <a:schemeClr val="dk1"/>
          </a:fontRef>
        </p:style>
        <p:txBody>
          <a:bodyPr anchor="ctr"/>
          <a:lstStyle/>
          <a:p>
            <a:pPr algn="ctr" defTabSz="457200" eaLnBrk="1" fontAlgn="auto" hangingPunct="1">
              <a:spcBef>
                <a:spcPts val="0"/>
              </a:spcBef>
              <a:spcAft>
                <a:spcPts val="0"/>
              </a:spcAft>
              <a:defRPr/>
            </a:pPr>
            <a:r>
              <a:rPr lang="en-US" dirty="0">
                <a:solidFill>
                  <a:prstClr val="black"/>
                </a:solidFill>
              </a:rPr>
              <a:t>populations quality</a:t>
            </a:r>
          </a:p>
        </p:txBody>
      </p:sp>
      <p:cxnSp>
        <p:nvCxnSpPr>
          <p:cNvPr id="139" name="Straight Arrow Connector 138">
            <a:extLst>
              <a:ext uri="{FF2B5EF4-FFF2-40B4-BE49-F238E27FC236}">
                <a16:creationId xmlns:a16="http://schemas.microsoft.com/office/drawing/2014/main" id="{A3128ABD-3A7A-4304-835B-C0DE7EC63633}"/>
              </a:ext>
            </a:extLst>
          </p:cNvPr>
          <p:cNvCxnSpPr/>
          <p:nvPr/>
        </p:nvCxnSpPr>
        <p:spPr>
          <a:xfrm>
            <a:off x="190500" y="2238375"/>
            <a:ext cx="495300" cy="0"/>
          </a:xfrm>
          <a:prstGeom prst="straightConnector1">
            <a:avLst/>
          </a:prstGeom>
          <a:ln>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Slide Number Placeholder 20">
            <a:extLst>
              <a:ext uri="{FF2B5EF4-FFF2-40B4-BE49-F238E27FC236}">
                <a16:creationId xmlns:a16="http://schemas.microsoft.com/office/drawing/2014/main" id="{A3822497-2389-4666-AE4F-E4B1F1FDDD99}"/>
              </a:ext>
            </a:extLst>
          </p:cNvPr>
          <p:cNvSpPr>
            <a:spLocks noGrp="1"/>
          </p:cNvSpPr>
          <p:nvPr>
            <p:ph type="sldNum" sz="quarter" idx="12"/>
          </p:nvPr>
        </p:nvSpPr>
        <p:spPr/>
        <p:txBody>
          <a:bodyPr/>
          <a:lstStyle/>
          <a:p>
            <a:pPr>
              <a:defRPr/>
            </a:pPr>
            <a:fld id="{694A7634-AA9A-4006-95FC-81285057E25A}" type="slidenum">
              <a:rPr lang="en-US"/>
              <a:pPr>
                <a:defRPr/>
              </a:pPr>
              <a:t>203</a:t>
            </a:fld>
            <a:endParaRPr lang="en-US"/>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E33D1630-DCA5-41B2-AABC-096E4648243C}"/>
              </a:ext>
            </a:extLst>
          </p:cNvPr>
          <p:cNvSpPr/>
          <p:nvPr/>
        </p:nvSpPr>
        <p:spPr>
          <a:xfrm>
            <a:off x="6684963" y="6021388"/>
            <a:ext cx="3575050" cy="936625"/>
          </a:xfrm>
          <a:prstGeom prst="roundRect">
            <a:avLst/>
          </a:prstGeom>
          <a:solidFill>
            <a:srgbClr val="00AE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white"/>
              </a:solidFill>
            </a:endParaRPr>
          </a:p>
        </p:txBody>
      </p:sp>
      <p:pic>
        <p:nvPicPr>
          <p:cNvPr id="441347" name="Picture 8" descr="EnvO Logo-RGB">
            <a:extLst>
              <a:ext uri="{FF2B5EF4-FFF2-40B4-BE49-F238E27FC236}">
                <a16:creationId xmlns:a16="http://schemas.microsoft.com/office/drawing/2014/main" id="{20F25E25-1886-4FBE-801E-9A735FAED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692150"/>
            <a:ext cx="4364038"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348" name="Rectangle 3">
            <a:extLst>
              <a:ext uri="{FF2B5EF4-FFF2-40B4-BE49-F238E27FC236}">
                <a16:creationId xmlns:a16="http://schemas.microsoft.com/office/drawing/2014/main" id="{B68B6626-21DB-46B6-8B39-717460DCA6B4}"/>
              </a:ext>
            </a:extLst>
          </p:cNvPr>
          <p:cNvSpPr>
            <a:spLocks noChangeArrowheads="1"/>
          </p:cNvSpPr>
          <p:nvPr/>
        </p:nvSpPr>
        <p:spPr bwMode="auto">
          <a:xfrm>
            <a:off x="1619250" y="3282950"/>
            <a:ext cx="67818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000000"/>
                </a:solidFill>
              </a:rPr>
              <a:t>A community ontology attempting to clarify the semantics of data and information about environmental entities</a:t>
            </a:r>
          </a:p>
          <a:p>
            <a:pPr eaLnBrk="1" hangingPunct="1">
              <a:spcBef>
                <a:spcPct val="0"/>
              </a:spcBef>
              <a:buFontTx/>
              <a:buNone/>
            </a:pPr>
            <a:endParaRPr lang="en-GB" altLang="en-US" sz="600" b="1">
              <a:solidFill>
                <a:srgbClr val="000000"/>
              </a:solidFill>
            </a:endParaRPr>
          </a:p>
          <a:p>
            <a:pPr eaLnBrk="1" hangingPunct="1">
              <a:spcBef>
                <a:spcPct val="0"/>
              </a:spcBef>
              <a:buFontTx/>
              <a:buNone/>
            </a:pPr>
            <a:r>
              <a:rPr lang="en-GB" altLang="en-US">
                <a:solidFill>
                  <a:srgbClr val="000000"/>
                </a:solidFill>
              </a:rPr>
              <a:t>With acknowledgements to Pier Buttigieg</a:t>
            </a:r>
          </a:p>
        </p:txBody>
      </p:sp>
      <p:sp>
        <p:nvSpPr>
          <p:cNvPr id="5" name="Slide Number Placeholder 4">
            <a:extLst>
              <a:ext uri="{FF2B5EF4-FFF2-40B4-BE49-F238E27FC236}">
                <a16:creationId xmlns:a16="http://schemas.microsoft.com/office/drawing/2014/main" id="{F9E3F912-DC24-4FAD-9633-6714EED2D084}"/>
              </a:ext>
            </a:extLst>
          </p:cNvPr>
          <p:cNvSpPr>
            <a:spLocks noGrp="1"/>
          </p:cNvSpPr>
          <p:nvPr>
            <p:ph type="sldNum" sz="quarter" idx="12"/>
          </p:nvPr>
        </p:nvSpPr>
        <p:spPr/>
        <p:txBody>
          <a:bodyPr/>
          <a:lstStyle/>
          <a:p>
            <a:pPr>
              <a:defRPr/>
            </a:pPr>
            <a:fld id="{8B62A3A4-E7A8-418D-B17F-C2B2AF3C17E8}" type="slidenum">
              <a:rPr lang="en-GB"/>
              <a:pPr>
                <a:defRPr/>
              </a:pPr>
              <a:t>204</a:t>
            </a:fld>
            <a:endParaRPr lang="en-GB"/>
          </a:p>
        </p:txBody>
      </p:sp>
    </p:spTree>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graphicFrame>
        <p:nvGraphicFramePr>
          <p:cNvPr id="12" name="Group 4">
            <a:extLst>
              <a:ext uri="{FF2B5EF4-FFF2-40B4-BE49-F238E27FC236}">
                <a16:creationId xmlns:a16="http://schemas.microsoft.com/office/drawing/2014/main" id="{37AFC298-188C-412D-ABF3-76ECBC7903BF}"/>
              </a:ext>
            </a:extLst>
          </p:cNvPr>
          <p:cNvGraphicFramePr>
            <a:graphicFrameLocks noGrp="1"/>
          </p:cNvGraphicFramePr>
          <p:nvPr/>
        </p:nvGraphicFramePr>
        <p:xfrm>
          <a:off x="228600" y="457200"/>
          <a:ext cx="8534400" cy="5010151"/>
        </p:xfrm>
        <a:graphic>
          <a:graphicData uri="http://schemas.openxmlformats.org/drawingml/2006/table">
            <a:tbl>
              <a:tblPr>
                <a:solidFill>
                  <a:schemeClr val="accent3">
                    <a:lumMod val="75000"/>
                  </a:schemeClr>
                </a:solidFill>
              </a:tblPr>
              <a:tblGrid>
                <a:gridCol w="1656710">
                  <a:extLst>
                    <a:ext uri="{9D8B030D-6E8A-4147-A177-3AD203B41FA5}">
                      <a16:colId xmlns:a16="http://schemas.microsoft.com/office/drawing/2014/main" val="20000"/>
                    </a:ext>
                  </a:extLst>
                </a:gridCol>
                <a:gridCol w="1055774">
                  <a:extLst>
                    <a:ext uri="{9D8B030D-6E8A-4147-A177-3AD203B41FA5}">
                      <a16:colId xmlns:a16="http://schemas.microsoft.com/office/drawing/2014/main" val="20001"/>
                    </a:ext>
                  </a:extLst>
                </a:gridCol>
                <a:gridCol w="992372">
                  <a:extLst>
                    <a:ext uri="{9D8B030D-6E8A-4147-A177-3AD203B41FA5}">
                      <a16:colId xmlns:a16="http://schemas.microsoft.com/office/drawing/2014/main" val="20002"/>
                    </a:ext>
                  </a:extLst>
                </a:gridCol>
                <a:gridCol w="1124688">
                  <a:extLst>
                    <a:ext uri="{9D8B030D-6E8A-4147-A177-3AD203B41FA5}">
                      <a16:colId xmlns:a16="http://schemas.microsoft.com/office/drawing/2014/main" val="20003"/>
                    </a:ext>
                  </a:extLst>
                </a:gridCol>
                <a:gridCol w="1124688">
                  <a:extLst>
                    <a:ext uri="{9D8B030D-6E8A-4147-A177-3AD203B41FA5}">
                      <a16:colId xmlns:a16="http://schemas.microsoft.com/office/drawing/2014/main" val="20004"/>
                    </a:ext>
                  </a:extLst>
                </a:gridCol>
                <a:gridCol w="1128824">
                  <a:extLst>
                    <a:ext uri="{9D8B030D-6E8A-4147-A177-3AD203B41FA5}">
                      <a16:colId xmlns:a16="http://schemas.microsoft.com/office/drawing/2014/main" val="20005"/>
                    </a:ext>
                  </a:extLst>
                </a:gridCol>
                <a:gridCol w="1451344">
                  <a:extLst>
                    <a:ext uri="{9D8B030D-6E8A-4147-A177-3AD203B41FA5}">
                      <a16:colId xmlns:a16="http://schemas.microsoft.com/office/drawing/2014/main" val="20006"/>
                    </a:ext>
                  </a:extLst>
                </a:gridCol>
              </a:tblGrid>
              <a:tr h="152392">
                <a:tc rowSpan="2">
                  <a:txBody>
                    <a:bodyPr/>
                    <a:lstStyle/>
                    <a:p>
                      <a:pPr marL="0" marR="0" lvl="0" indent="0" algn="l"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000" b="1" i="0" u="none" strike="noStrike" cap="none" normalizeH="0" baseline="0" dirty="0">
                          <a:ln>
                            <a:noFill/>
                          </a:ln>
                          <a:solidFill>
                            <a:schemeClr val="tx1"/>
                          </a:solidFill>
                          <a:effectLst/>
                          <a:latin typeface="+mn-lt"/>
                          <a:cs typeface="Arial" charset="0"/>
                        </a:rPr>
                        <a:t>                     </a:t>
                      </a:r>
                      <a:r>
                        <a:rPr kumimoji="0" lang="en-US" sz="1400" b="1" i="0" u="none" strike="noStrike" cap="none" normalizeH="0" baseline="0" dirty="0">
                          <a:ln>
                            <a:noFill/>
                          </a:ln>
                          <a:solidFill>
                            <a:schemeClr val="tx1"/>
                          </a:solidFill>
                          <a:effectLst/>
                          <a:latin typeface="+mn-lt"/>
                          <a:cs typeface="Arial" charset="0"/>
                        </a:rPr>
                        <a:t>RELATION</a:t>
                      </a:r>
                    </a:p>
                    <a:p>
                      <a:pPr marL="0" marR="0" lvl="0" indent="0" algn="l"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mn-lt"/>
                          <a:cs typeface="Arial" charset="0"/>
                        </a:rPr>
                        <a:t>                TO TIME </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000" b="1"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000" b="1"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000" b="1" i="0" u="none" strike="noStrike" cap="none" normalizeH="0" baseline="0" dirty="0">
                          <a:ln>
                            <a:noFill/>
                          </a:ln>
                          <a:solidFill>
                            <a:schemeClr val="tx1"/>
                          </a:solidFill>
                          <a:effectLst/>
                          <a:latin typeface="+mn-lt"/>
                          <a:cs typeface="Arial" charset="0"/>
                        </a:rPr>
                        <a:t> </a:t>
                      </a:r>
                      <a:endParaRPr kumimoji="0" lang="en-US" sz="1400" b="1" i="0" u="none" strike="noStrike" cap="none" normalizeH="0" baseline="0" dirty="0">
                        <a:ln>
                          <a:noFill/>
                        </a:ln>
                        <a:solidFill>
                          <a:schemeClr val="tx1"/>
                        </a:solidFill>
                        <a:effectLst/>
                        <a:latin typeface="+mn-lt"/>
                        <a:cs typeface="Arial" charset="0"/>
                      </a:endParaRPr>
                    </a:p>
                    <a:p>
                      <a:pPr marL="0" marR="0" lvl="0" indent="0" algn="l"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tx1"/>
                          </a:solidFill>
                          <a:effectLst/>
                          <a:latin typeface="+mn-lt"/>
                          <a:cs typeface="Arial" charset="0"/>
                        </a:rPr>
                        <a:t> GRANULARITY</a:t>
                      </a: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chemeClr val="bg1"/>
                    </a:solidFill>
                  </a:tcPr>
                </a:tc>
                <a:tc gridSpan="5">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bg1"/>
                          </a:solidFill>
                          <a:effectLst/>
                          <a:latin typeface="+mn-lt"/>
                          <a:cs typeface="Arial" charset="0"/>
                        </a:rPr>
                        <a:t>CONTINUANT</a:t>
                      </a: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bg1"/>
                          </a:solidFill>
                          <a:effectLst/>
                          <a:latin typeface="+mn-lt"/>
                          <a:cs typeface="Arial" charset="0"/>
                        </a:rPr>
                        <a:t>OCCURRENT</a:t>
                      </a: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schemeClr>
                    </a:solidFill>
                  </a:tcPr>
                </a:tc>
                <a:extLst>
                  <a:ext uri="{0D108BD9-81ED-4DB2-BD59-A6C34878D82A}">
                    <a16:rowId xmlns:a16="http://schemas.microsoft.com/office/drawing/2014/main" val="10000"/>
                  </a:ext>
                </a:extLst>
              </a:tr>
              <a:tr h="1097280">
                <a:tc vMerge="1">
                  <a:txBody>
                    <a:bodyPr/>
                    <a:lstStyle/>
                    <a:p>
                      <a:endParaRPr lang="en-US"/>
                    </a:p>
                  </a:txBody>
                  <a:tcPr/>
                </a:tc>
                <a:tc grid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bg1"/>
                          </a:solidFill>
                          <a:effectLst/>
                          <a:latin typeface="+mn-lt"/>
                          <a:cs typeface="Arial" charset="0"/>
                        </a:rPr>
                        <a:t>INDEPENDENT</a:t>
                      </a: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schemeClr>
                    </a:solidFill>
                  </a:tcPr>
                </a:tc>
                <a:tc hMerge="1">
                  <a:txBody>
                    <a:bodyPr/>
                    <a:lstStyle/>
                    <a:p>
                      <a:endParaRPr lang="en-US"/>
                    </a:p>
                  </a:txBody>
                  <a:tcPr/>
                </a:tc>
                <a:tc h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bg1"/>
                          </a:solidFill>
                          <a:effectLst/>
                          <a:latin typeface="+mn-lt"/>
                          <a:cs typeface="Arial" charset="0"/>
                        </a:rPr>
                        <a:t>DEPENDENT</a:t>
                      </a: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schemeClr>
                    </a:solid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Tx/>
                        <a:buSzPct val="100000"/>
                        <a:buFont typeface="Times New Roman" pitchFamily="18" charset="0"/>
                        <a:buNone/>
                        <a:tabLst/>
                      </a:pPr>
                      <a:endParaRPr kumimoji="0" lang="en-US" sz="2400" b="1" i="0" u="none" strike="noStrike" cap="none" normalizeH="0" baseline="0" dirty="0">
                        <a:ln>
                          <a:noFill/>
                        </a:ln>
                        <a:solidFill>
                          <a:schemeClr val="bg1"/>
                        </a:solidFill>
                        <a:effectLst/>
                        <a:latin typeface="+mn-lt"/>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60000"/>
                        <a:lumOff val="40000"/>
                      </a:schemeClr>
                    </a:solidFill>
                  </a:tcPr>
                </a:tc>
                <a:extLst>
                  <a:ext uri="{0D108BD9-81ED-4DB2-BD59-A6C34878D82A}">
                    <a16:rowId xmlns:a16="http://schemas.microsoft.com/office/drawing/2014/main" val="10001"/>
                  </a:ext>
                </a:extLst>
              </a:tr>
              <a:tr h="1525457">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bg1"/>
                          </a:solidFill>
                          <a:effectLst/>
                          <a:latin typeface="+mn-lt"/>
                          <a:cs typeface="Arial" charset="0"/>
                        </a:rPr>
                        <a:t>ORGAN AND</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bg1"/>
                          </a:solidFill>
                          <a:effectLst/>
                          <a:latin typeface="+mn-lt"/>
                          <a:cs typeface="Arial" charset="0"/>
                        </a:rPr>
                        <a:t>ORGANISM</a:t>
                      </a: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Organism</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(NCBI</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Taxonomy)</a:t>
                      </a:r>
                      <a:endParaRPr kumimoji="0" lang="en-US" sz="1400" b="0" i="0" u="none" strike="noStrike" cap="none" normalizeH="0" baseline="0" dirty="0">
                        <a:ln>
                          <a:noFill/>
                        </a:ln>
                        <a:solidFill>
                          <a:schemeClr val="tx1"/>
                        </a:solidFill>
                        <a:effectLst/>
                        <a:latin typeface="+mn-lt"/>
                        <a:cs typeface="Arial" charset="0"/>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Anatomical Entity</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(FMA, CARO)</a:t>
                      </a:r>
                      <a:endParaRPr kumimoji="0" lang="en-US" sz="1400" b="0" i="0" u="none" strike="noStrike" cap="none" normalizeH="0" baseline="0" dirty="0">
                        <a:ln>
                          <a:noFill/>
                        </a:ln>
                        <a:solidFill>
                          <a:schemeClr val="tx1"/>
                        </a:solidFill>
                        <a:effectLst/>
                        <a:latin typeface="+mn-lt"/>
                        <a:cs typeface="Arial" charset="0"/>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400" b="1" i="0" u="none" strike="noStrike" cap="none" normalizeH="0" baseline="0" dirty="0">
                          <a:ln>
                            <a:noFill/>
                          </a:ln>
                          <a:solidFill>
                            <a:srgbClr val="00B050"/>
                          </a:solidFill>
                          <a:effectLst/>
                          <a:latin typeface="+mn-lt"/>
                          <a:cs typeface="Arial" charset="0"/>
                        </a:rPr>
                        <a:t>Environments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400" b="1" i="0" u="none" strike="noStrike" cap="none" normalizeH="0" baseline="0" dirty="0">
                          <a:ln>
                            <a:noFill/>
                          </a:ln>
                          <a:solidFill>
                            <a:srgbClr val="00B050"/>
                          </a:solidFill>
                          <a:effectLst/>
                          <a:latin typeface="+mn-lt"/>
                          <a:cs typeface="Arial" charset="0"/>
                        </a:rPr>
                        <a:t>(EnvO)</a:t>
                      </a:r>
                    </a:p>
                  </a:txBody>
                  <a:tcPr marL="0" marR="0" marT="45716" marB="45716" vert="vert2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Organ</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Function</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(FMP, CPRO)</a:t>
                      </a:r>
                      <a:endParaRPr kumimoji="0" lang="en-US" sz="1400" b="0" i="0" u="none" strike="noStrike" cap="none" normalizeH="0" baseline="0" dirty="0">
                        <a:ln>
                          <a:noFill/>
                        </a:ln>
                        <a:solidFill>
                          <a:schemeClr val="tx1"/>
                        </a:solidFill>
                        <a:effectLst/>
                        <a:latin typeface="+mn-lt"/>
                        <a:cs typeface="Arial" charset="0"/>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Phenotypic Quality</a:t>
                      </a:r>
                      <a:br>
                        <a:rPr kumimoji="0" lang="en-US" sz="1400" b="0" i="0" u="none" strike="noStrike" cap="none" normalizeH="0" baseline="0" dirty="0">
                          <a:ln>
                            <a:noFill/>
                          </a:ln>
                          <a:solidFill>
                            <a:schemeClr val="tx1"/>
                          </a:solidFill>
                          <a:effectLst/>
                          <a:latin typeface="+mn-lt"/>
                          <a:cs typeface="Times New Roman" pitchFamily="18" charset="0"/>
                        </a:rPr>
                      </a:br>
                      <a:r>
                        <a:rPr kumimoji="0" lang="en-US" sz="1400" b="0" i="0" u="none" strike="noStrike" cap="none" normalizeH="0" baseline="0" dirty="0">
                          <a:ln>
                            <a:noFill/>
                          </a:ln>
                          <a:solidFill>
                            <a:schemeClr val="tx1"/>
                          </a:solidFill>
                          <a:effectLst/>
                          <a:latin typeface="+mn-lt"/>
                          <a:cs typeface="Times New Roman" pitchFamily="18" charset="0"/>
                        </a:rPr>
                        <a:t>(</a:t>
                      </a:r>
                      <a:r>
                        <a:rPr kumimoji="0" lang="en-US" sz="1400" b="0" i="0" u="none" strike="noStrike" cap="none" normalizeH="0" baseline="0" dirty="0" err="1">
                          <a:ln>
                            <a:noFill/>
                          </a:ln>
                          <a:solidFill>
                            <a:schemeClr val="tx1"/>
                          </a:solidFill>
                          <a:effectLst/>
                          <a:latin typeface="+mn-lt"/>
                          <a:cs typeface="Times New Roman" pitchFamily="18" charset="0"/>
                        </a:rPr>
                        <a:t>PaTO</a:t>
                      </a:r>
                      <a:r>
                        <a:rPr kumimoji="0" lang="en-US" sz="1400" b="0" i="0" u="none" strike="noStrike" cap="none" normalizeH="0" baseline="0" dirty="0">
                          <a:ln>
                            <a:noFill/>
                          </a:ln>
                          <a:solidFill>
                            <a:schemeClr val="tx1"/>
                          </a:solidFill>
                          <a:effectLst/>
                          <a:latin typeface="+mn-lt"/>
                          <a:cs typeface="Times New Roman" pitchFamily="18" charset="0"/>
                        </a:rPr>
                        <a:t>)</a:t>
                      </a:r>
                      <a:endParaRPr kumimoji="0" lang="en-US" sz="1400" b="0" i="0" u="none" strike="noStrike" cap="none" normalizeH="0" baseline="0" dirty="0">
                        <a:ln>
                          <a:noFill/>
                        </a:ln>
                        <a:solidFill>
                          <a:schemeClr val="tx1"/>
                        </a:solidFill>
                        <a:effectLst/>
                        <a:latin typeface="+mn-lt"/>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Biological Process</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(GO)</a:t>
                      </a:r>
                      <a:endParaRPr kumimoji="0" lang="en-US" sz="1400" b="0" i="0" u="none" strike="noStrike" cap="none" normalizeH="0" baseline="0" dirty="0">
                        <a:ln>
                          <a:noFill/>
                        </a:ln>
                        <a:solidFill>
                          <a:schemeClr val="tx1"/>
                        </a:solidFill>
                        <a:effectLst/>
                        <a:latin typeface="+mn-lt"/>
                        <a:cs typeface="Arial" charset="0"/>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041311">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bg1"/>
                          </a:solidFill>
                          <a:effectLst/>
                          <a:latin typeface="+mn-lt"/>
                          <a:cs typeface="Arial" charset="0"/>
                        </a:rPr>
                        <a:t>CELL AND CELLULAR COMPONENT</a:t>
                      </a: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7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Cell</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(CL)</a:t>
                      </a:r>
                      <a:endParaRPr kumimoji="0" lang="en-US" sz="1400" b="0" i="0" u="none" strike="noStrike" cap="none" normalizeH="0" baseline="0" dirty="0">
                        <a:ln>
                          <a:noFill/>
                        </a:ln>
                        <a:solidFill>
                          <a:schemeClr val="tx1"/>
                        </a:solidFill>
                        <a:effectLst/>
                        <a:latin typeface="+mn-lt"/>
                        <a:cs typeface="Arial" charset="0"/>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Cellular Component</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(FMA, GO)</a:t>
                      </a:r>
                      <a:endParaRPr kumimoji="0" lang="en-US" sz="1400" b="0" i="0" u="none" strike="noStrike" cap="none" normalizeH="0" baseline="0" dirty="0">
                        <a:ln>
                          <a:noFill/>
                        </a:ln>
                        <a:solidFill>
                          <a:schemeClr val="tx1"/>
                        </a:solidFill>
                        <a:effectLst/>
                        <a:latin typeface="+mn-lt"/>
                        <a:cs typeface="Arial" charset="0"/>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Cellular Function</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(GO)</a:t>
                      </a:r>
                      <a:endParaRPr kumimoji="0" lang="en-US" sz="1400" b="0" i="0" u="none" strike="noStrike" cap="none" normalizeH="0" baseline="0" dirty="0">
                        <a:ln>
                          <a:noFill/>
                        </a:ln>
                        <a:solidFill>
                          <a:schemeClr val="tx1"/>
                        </a:solidFill>
                        <a:effectLst/>
                        <a:latin typeface="+mn-lt"/>
                        <a:cs typeface="Arial" charset="0"/>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311">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1" i="0" u="none" strike="noStrike" cap="none" normalizeH="0" baseline="0" dirty="0">
                          <a:ln>
                            <a:noFill/>
                          </a:ln>
                          <a:solidFill>
                            <a:schemeClr val="bg1"/>
                          </a:solidFill>
                          <a:effectLst/>
                          <a:latin typeface="+mn-lt"/>
                          <a:cs typeface="Arial" charset="0"/>
                        </a:rPr>
                        <a:t>MOLECULE</a:t>
                      </a: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75000"/>
                      </a:schemeClr>
                    </a:solid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Molecule</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a:t>
                      </a:r>
                      <a:r>
                        <a:rPr kumimoji="0" lang="en-US" sz="1400" b="0" i="0" u="none" strike="noStrike" cap="none" normalizeH="0" baseline="0" dirty="0" err="1">
                          <a:ln>
                            <a:noFill/>
                          </a:ln>
                          <a:solidFill>
                            <a:schemeClr val="tx1"/>
                          </a:solidFill>
                          <a:effectLst/>
                          <a:latin typeface="+mn-lt"/>
                          <a:cs typeface="Times New Roman" pitchFamily="18" charset="0"/>
                        </a:rPr>
                        <a:t>ChEBI</a:t>
                      </a:r>
                      <a:r>
                        <a:rPr kumimoji="0" lang="en-US" sz="1400" b="0" i="0" u="none" strike="noStrike" cap="none" normalizeH="0" baseline="0" dirty="0">
                          <a:ln>
                            <a:noFill/>
                          </a:ln>
                          <a:solidFill>
                            <a:schemeClr val="tx1"/>
                          </a:solidFill>
                          <a:effectLst/>
                          <a:latin typeface="+mn-lt"/>
                          <a:cs typeface="Times New Roman" pitchFamily="18" charset="0"/>
                        </a:rPr>
                        <a:t>, SO,</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err="1">
                          <a:ln>
                            <a:noFill/>
                          </a:ln>
                          <a:solidFill>
                            <a:schemeClr val="tx1"/>
                          </a:solidFill>
                          <a:effectLst/>
                          <a:latin typeface="+mn-lt"/>
                          <a:cs typeface="Times New Roman" pitchFamily="18" charset="0"/>
                        </a:rPr>
                        <a:t>RnaO</a:t>
                      </a:r>
                      <a:r>
                        <a:rPr kumimoji="0" lang="en-US" sz="1400" b="0" i="0" u="none" strike="noStrike" cap="none" normalizeH="0" baseline="0" dirty="0">
                          <a:ln>
                            <a:noFill/>
                          </a:ln>
                          <a:solidFill>
                            <a:schemeClr val="tx1"/>
                          </a:solidFill>
                          <a:effectLst/>
                          <a:latin typeface="+mn-lt"/>
                          <a:cs typeface="Times New Roman" pitchFamily="18" charset="0"/>
                        </a:rPr>
                        <a:t>, </a:t>
                      </a:r>
                      <a:r>
                        <a:rPr kumimoji="0" lang="en-US" sz="1400" b="0" i="0" u="none" strike="noStrike" cap="none" normalizeH="0" baseline="0" dirty="0" err="1">
                          <a:ln>
                            <a:noFill/>
                          </a:ln>
                          <a:solidFill>
                            <a:schemeClr val="tx1"/>
                          </a:solidFill>
                          <a:effectLst/>
                          <a:latin typeface="+mn-lt"/>
                          <a:cs typeface="Times New Roman" pitchFamily="18" charset="0"/>
                        </a:rPr>
                        <a:t>PrO</a:t>
                      </a:r>
                      <a:r>
                        <a:rPr kumimoji="0" lang="en-US" sz="1400" b="0" i="0" u="none" strike="noStrike" cap="none" normalizeH="0" baseline="0" dirty="0">
                          <a:ln>
                            <a:noFill/>
                          </a:ln>
                          <a:solidFill>
                            <a:schemeClr val="tx1"/>
                          </a:solidFill>
                          <a:effectLst/>
                          <a:latin typeface="+mn-lt"/>
                          <a:cs typeface="Times New Roman" pitchFamily="18" charset="0"/>
                        </a:rPr>
                        <a:t>)</a:t>
                      </a:r>
                      <a:endParaRPr kumimoji="0" lang="en-US" sz="1400" b="0" i="0" u="none" strike="noStrike" cap="none" normalizeH="0" baseline="0" dirty="0">
                        <a:ln>
                          <a:noFill/>
                        </a:ln>
                        <a:solidFill>
                          <a:schemeClr val="tx1"/>
                        </a:solidFill>
                        <a:effectLst/>
                        <a:latin typeface="+mn-lt"/>
                        <a:cs typeface="Arial" charset="0"/>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Molecular Function</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(GO)</a:t>
                      </a:r>
                      <a:endParaRPr kumimoji="0" lang="en-US" sz="1400" b="0" i="0" u="none" strike="noStrike" cap="none" normalizeH="0" baseline="0" dirty="0">
                        <a:ln>
                          <a:noFill/>
                        </a:ln>
                        <a:solidFill>
                          <a:schemeClr val="tx1"/>
                        </a:solidFill>
                        <a:effectLst/>
                        <a:latin typeface="+mn-lt"/>
                        <a:cs typeface="Arial" charset="0"/>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Molecular Process</a:t>
                      </a:r>
                      <a:endParaRPr kumimoji="0" lang="en-US" sz="1400" b="0" i="0" u="none" strike="noStrike" cap="none" normalizeH="0" baseline="0" dirty="0">
                        <a:ln>
                          <a:noFill/>
                        </a:ln>
                        <a:solidFill>
                          <a:schemeClr val="tx1"/>
                        </a:solidFill>
                        <a:effectLst/>
                        <a:latin typeface="+mn-lt"/>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mn-lt"/>
                          <a:cs typeface="Times New Roman" pitchFamily="18" charset="0"/>
                        </a:rPr>
                        <a:t>(GO)</a:t>
                      </a:r>
                      <a:endParaRPr kumimoji="0" lang="en-US" sz="1400" b="0" i="0" u="none" strike="noStrike" cap="none" normalizeH="0" baseline="0" dirty="0">
                        <a:ln>
                          <a:noFill/>
                        </a:ln>
                        <a:solidFill>
                          <a:schemeClr val="tx1"/>
                        </a:solidFill>
                        <a:effectLst/>
                        <a:latin typeface="+mn-lt"/>
                        <a:cs typeface="Arial" charset="0"/>
                      </a:endParaRPr>
                    </a:p>
                  </a:txBody>
                  <a:tcPr marL="0" marR="0" marT="45716" marB="4571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3" name="Slide Number Placeholder 2">
            <a:extLst>
              <a:ext uri="{FF2B5EF4-FFF2-40B4-BE49-F238E27FC236}">
                <a16:creationId xmlns:a16="http://schemas.microsoft.com/office/drawing/2014/main" id="{B6EC9099-6517-47C4-B859-A74805CB09BB}"/>
              </a:ext>
            </a:extLst>
          </p:cNvPr>
          <p:cNvSpPr>
            <a:spLocks noGrp="1"/>
          </p:cNvSpPr>
          <p:nvPr>
            <p:ph type="sldNum" sz="quarter" idx="12"/>
          </p:nvPr>
        </p:nvSpPr>
        <p:spPr/>
        <p:txBody>
          <a:bodyPr/>
          <a:lstStyle/>
          <a:p>
            <a:pPr>
              <a:defRPr/>
            </a:pPr>
            <a:fld id="{B2AEF8D9-0F72-44C1-88A2-A7A15C98D7E5}" type="slidenum">
              <a:rPr lang="en-GB"/>
              <a:pPr>
                <a:defRPr/>
              </a:pPr>
              <a:t>205</a:t>
            </a:fld>
            <a:endParaRPr lang="en-GB"/>
          </a:p>
        </p:txBody>
      </p:sp>
    </p:spTree>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43394" name="Picture 2">
            <a:extLst>
              <a:ext uri="{FF2B5EF4-FFF2-40B4-BE49-F238E27FC236}">
                <a16:creationId xmlns:a16="http://schemas.microsoft.com/office/drawing/2014/main" id="{77B29737-5DB6-4F3D-9888-FFE9F1926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8" y="685800"/>
            <a:ext cx="9240838"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777E9000-D171-47B2-9FA5-866772687208}"/>
              </a:ext>
            </a:extLst>
          </p:cNvPr>
          <p:cNvSpPr>
            <a:spLocks noGrp="1"/>
          </p:cNvSpPr>
          <p:nvPr>
            <p:ph type="sldNum" sz="quarter" idx="12"/>
          </p:nvPr>
        </p:nvSpPr>
        <p:spPr/>
        <p:txBody>
          <a:bodyPr/>
          <a:lstStyle/>
          <a:p>
            <a:pPr>
              <a:defRPr/>
            </a:pPr>
            <a:fld id="{48E99533-6025-49EC-8825-B6028742CFAC}" type="slidenum">
              <a:rPr lang="en-GB"/>
              <a:pPr>
                <a:defRPr/>
              </a:pPr>
              <a:t>206</a:t>
            </a:fld>
            <a:endParaRPr lang="en-GB"/>
          </a:p>
        </p:txBody>
      </p:sp>
    </p:spTree>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44418" name="Picture 2">
            <a:extLst>
              <a:ext uri="{FF2B5EF4-FFF2-40B4-BE49-F238E27FC236}">
                <a16:creationId xmlns:a16="http://schemas.microsoft.com/office/drawing/2014/main" id="{EC2DD0C9-ED70-42D4-B3F1-89B1DC5F10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3497" b="40302"/>
          <a:stretch>
            <a:fillRect/>
          </a:stretch>
        </p:blipFill>
        <p:spPr bwMode="auto">
          <a:xfrm>
            <a:off x="1371600" y="836613"/>
            <a:ext cx="7556500" cy="5119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777E9000-D171-47B2-9FA5-866772687208}"/>
              </a:ext>
            </a:extLst>
          </p:cNvPr>
          <p:cNvSpPr>
            <a:spLocks noGrp="1"/>
          </p:cNvSpPr>
          <p:nvPr>
            <p:ph type="sldNum" sz="quarter" idx="12"/>
          </p:nvPr>
        </p:nvSpPr>
        <p:spPr/>
        <p:txBody>
          <a:bodyPr/>
          <a:lstStyle/>
          <a:p>
            <a:pPr>
              <a:defRPr/>
            </a:pPr>
            <a:fld id="{3AA9FFB4-CF98-4B43-A89E-BAEB5DE5D721}" type="slidenum">
              <a:rPr lang="en-GB"/>
              <a:pPr>
                <a:defRPr/>
              </a:pPr>
              <a:t>207</a:t>
            </a:fld>
            <a:endParaRPr lang="en-GB"/>
          </a:p>
        </p:txBody>
      </p:sp>
    </p:spTree>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45442" name="Picture 4">
            <a:extLst>
              <a:ext uri="{FF2B5EF4-FFF2-40B4-BE49-F238E27FC236}">
                <a16:creationId xmlns:a16="http://schemas.microsoft.com/office/drawing/2014/main" id="{2A645675-9FA7-4B55-9698-ADF0CB0CA6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15888"/>
            <a:ext cx="8208963" cy="619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365" name="Text Box 5">
            <a:extLst>
              <a:ext uri="{FF2B5EF4-FFF2-40B4-BE49-F238E27FC236}">
                <a16:creationId xmlns:a16="http://schemas.microsoft.com/office/drawing/2014/main" id="{598AB02B-BCD1-48F2-B7A5-478ECC2BA028}"/>
              </a:ext>
            </a:extLst>
          </p:cNvPr>
          <p:cNvSpPr txBox="1">
            <a:spLocks noChangeArrowheads="1"/>
          </p:cNvSpPr>
          <p:nvPr/>
        </p:nvSpPr>
        <p:spPr bwMode="auto">
          <a:xfrm>
            <a:off x="-36513" y="6524625"/>
            <a:ext cx="91614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GB" altLang="en-US" sz="1400">
                <a:solidFill>
                  <a:prstClr val="black"/>
                </a:solidFill>
                <a:latin typeface="Calibri"/>
                <a:cs typeface="+mn-cs"/>
              </a:rPr>
              <a:t>NIEHS Workshop for the Development of a Framework for an Environmental Health Science Language , NC, 2014</a:t>
            </a:r>
          </a:p>
        </p:txBody>
      </p:sp>
      <p:sp>
        <p:nvSpPr>
          <p:cNvPr id="3" name="Slide Number Placeholder 2">
            <a:extLst>
              <a:ext uri="{FF2B5EF4-FFF2-40B4-BE49-F238E27FC236}">
                <a16:creationId xmlns:a16="http://schemas.microsoft.com/office/drawing/2014/main" id="{4A5DFC26-CBEE-48D6-ADF7-4042FE72349B}"/>
              </a:ext>
            </a:extLst>
          </p:cNvPr>
          <p:cNvSpPr>
            <a:spLocks noGrp="1"/>
          </p:cNvSpPr>
          <p:nvPr>
            <p:ph type="sldNum" sz="quarter" idx="12"/>
          </p:nvPr>
        </p:nvSpPr>
        <p:spPr/>
        <p:txBody>
          <a:bodyPr/>
          <a:lstStyle/>
          <a:p>
            <a:pPr>
              <a:defRPr/>
            </a:pPr>
            <a:fld id="{E2CAC53B-4B94-44D6-9A64-5F298FA3CD77}" type="slidenum">
              <a:rPr lang="en-GB"/>
              <a:pPr>
                <a:defRPr/>
              </a:pPr>
              <a:t>208</a:t>
            </a:fld>
            <a:endParaRPr lang="en-GB"/>
          </a:p>
        </p:txBody>
      </p:sp>
    </p:spTree>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46466" name="Picture 2">
            <a:extLst>
              <a:ext uri="{FF2B5EF4-FFF2-40B4-BE49-F238E27FC236}">
                <a16:creationId xmlns:a16="http://schemas.microsoft.com/office/drawing/2014/main" id="{44C4EC44-FCCE-4AD4-B5FB-C41C43441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333375"/>
            <a:ext cx="7077075"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6467" name="Picture 3">
            <a:extLst>
              <a:ext uri="{FF2B5EF4-FFF2-40B4-BE49-F238E27FC236}">
                <a16:creationId xmlns:a16="http://schemas.microsoft.com/office/drawing/2014/main" id="{180FB9DF-60C1-4A69-ACF8-F1B27FA00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 y="1628775"/>
            <a:ext cx="7539038" cy="217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6468" name="Picture 4">
            <a:extLst>
              <a:ext uri="{FF2B5EF4-FFF2-40B4-BE49-F238E27FC236}">
                <a16:creationId xmlns:a16="http://schemas.microsoft.com/office/drawing/2014/main" id="{FEE5C6B7-50DC-4348-9494-5C99FBE6F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8" y="4076700"/>
            <a:ext cx="7192962" cy="201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12C55218-0F97-42F5-875E-2BDEC4BA9B7D}"/>
              </a:ext>
            </a:extLst>
          </p:cNvPr>
          <p:cNvSpPr>
            <a:spLocks noGrp="1"/>
          </p:cNvSpPr>
          <p:nvPr>
            <p:ph type="sldNum" sz="quarter" idx="12"/>
          </p:nvPr>
        </p:nvSpPr>
        <p:spPr/>
        <p:txBody>
          <a:bodyPr/>
          <a:lstStyle/>
          <a:p>
            <a:pPr>
              <a:defRPr/>
            </a:pPr>
            <a:fld id="{1E182CEB-3950-4AD4-8F2E-D4591B7C83DD}" type="slidenum">
              <a:rPr lang="en-GB"/>
              <a:pPr>
                <a:defRPr/>
              </a:pPr>
              <a:t>209</a:t>
            </a:fld>
            <a:endParaRPr lang="en-GB"/>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7394" name="Slide Number Placeholder 5">
            <a:extLst>
              <a:ext uri="{FF2B5EF4-FFF2-40B4-BE49-F238E27FC236}">
                <a16:creationId xmlns:a16="http://schemas.microsoft.com/office/drawing/2014/main" id="{6C1A4287-FA5F-425C-A195-FAA81BA2B5C3}"/>
              </a:ext>
            </a:extLst>
          </p:cNvPr>
          <p:cNvSpPr>
            <a:spLocks noGrp="1"/>
          </p:cNvSpPr>
          <p:nvPr>
            <p:ph type="sldNum" sz="quarter" idx="10"/>
          </p:nvPr>
        </p:nvSpPr>
        <p:spPr bwMode="auto">
          <a:xfrm>
            <a:off x="7010400" y="638175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597A785-EF73-461E-9877-A59158F4C8D5}" type="slidenum">
              <a:rPr lang="en-US" altLang="en-US" sz="1800">
                <a:solidFill>
                  <a:srgbClr val="000000"/>
                </a:solidFill>
              </a:rPr>
              <a:pPr eaLnBrk="1" hangingPunct="1">
                <a:spcBef>
                  <a:spcPct val="0"/>
                </a:spcBef>
                <a:buFontTx/>
                <a:buNone/>
              </a:pPr>
              <a:t>21</a:t>
            </a:fld>
            <a:endParaRPr lang="en-US" altLang="en-US" sz="1800">
              <a:solidFill>
                <a:srgbClr val="000000"/>
              </a:solidFill>
            </a:endParaRPr>
          </a:p>
        </p:txBody>
      </p:sp>
      <p:sp>
        <p:nvSpPr>
          <p:cNvPr id="187395" name="Line 2">
            <a:extLst>
              <a:ext uri="{FF2B5EF4-FFF2-40B4-BE49-F238E27FC236}">
                <a16:creationId xmlns:a16="http://schemas.microsoft.com/office/drawing/2014/main" id="{B5C80007-36A3-4D58-A391-DE29C9E663AD}"/>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396" name="Line 3">
            <a:extLst>
              <a:ext uri="{FF2B5EF4-FFF2-40B4-BE49-F238E27FC236}">
                <a16:creationId xmlns:a16="http://schemas.microsoft.com/office/drawing/2014/main" id="{3B2EA5F7-2CF0-4AB1-94B8-70E18ED23AE6}"/>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1453BFB1-51D0-46CD-997C-5AD84694D8D1}"/>
              </a:ext>
            </a:extLst>
          </p:cNvPr>
          <p:cNvGraphicFramePr>
            <a:graphicFrameLocks noGrp="1"/>
          </p:cNvGraphicFramePr>
          <p:nvPr/>
        </p:nvGraphicFramePr>
        <p:xfrm>
          <a:off x="304800" y="304800"/>
          <a:ext cx="8534400" cy="5181600"/>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87431" name="Line 40">
            <a:extLst>
              <a:ext uri="{FF2B5EF4-FFF2-40B4-BE49-F238E27FC236}">
                <a16:creationId xmlns:a16="http://schemas.microsoft.com/office/drawing/2014/main" id="{5230E177-1C24-48C6-B11A-3BE60100913F}"/>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432" name="Text Box 41">
            <a:extLst>
              <a:ext uri="{FF2B5EF4-FFF2-40B4-BE49-F238E27FC236}">
                <a16:creationId xmlns:a16="http://schemas.microsoft.com/office/drawing/2014/main" id="{934812B2-8F9D-4460-8011-265888B8B974}"/>
              </a:ext>
            </a:extLst>
          </p:cNvPr>
          <p:cNvSpPr txBox="1">
            <a:spLocks noChangeArrowheads="1"/>
          </p:cNvSpPr>
          <p:nvPr/>
        </p:nvSpPr>
        <p:spPr bwMode="auto">
          <a:xfrm>
            <a:off x="0" y="5781675"/>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sz="3000">
                <a:solidFill>
                  <a:srgbClr val="000000"/>
                </a:solidFill>
              </a:rPr>
              <a:t>Initial OBO Foundry Reference Ontologies (jigsaw)</a:t>
            </a:r>
            <a:endParaRPr lang="en-US" altLang="en-US">
              <a:solidFill>
                <a:srgbClr val="000000"/>
              </a:solidFill>
            </a:endParaRP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2062B7A-FBF6-4CE5-A30F-CB71AE5A2EF2}"/>
              </a:ext>
            </a:extLst>
          </p:cNvPr>
          <p:cNvSpPr/>
          <p:nvPr/>
        </p:nvSpPr>
        <p:spPr>
          <a:xfrm>
            <a:off x="-612775" y="-192088"/>
            <a:ext cx="7740650" cy="936626"/>
          </a:xfrm>
          <a:prstGeom prst="roundRect">
            <a:avLst/>
          </a:prstGeom>
          <a:solidFill>
            <a:srgbClr val="00AE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white"/>
              </a:solidFill>
            </a:endParaRPr>
          </a:p>
        </p:txBody>
      </p:sp>
      <p:grpSp>
        <p:nvGrpSpPr>
          <p:cNvPr id="447491" name="Group 1">
            <a:extLst>
              <a:ext uri="{FF2B5EF4-FFF2-40B4-BE49-F238E27FC236}">
                <a16:creationId xmlns:a16="http://schemas.microsoft.com/office/drawing/2014/main" id="{14382BF9-E7A6-4498-AF17-D3D19A605356}"/>
              </a:ext>
            </a:extLst>
          </p:cNvPr>
          <p:cNvGrpSpPr>
            <a:grpSpLocks/>
          </p:cNvGrpSpPr>
          <p:nvPr/>
        </p:nvGrpSpPr>
        <p:grpSpPr bwMode="auto">
          <a:xfrm>
            <a:off x="584200" y="2314575"/>
            <a:ext cx="2017713" cy="2339975"/>
            <a:chOff x="964795" y="2674652"/>
            <a:chExt cx="2018117" cy="2339101"/>
          </a:xfrm>
        </p:grpSpPr>
        <p:sp>
          <p:nvSpPr>
            <p:cNvPr id="5" name="Rectangle 4">
              <a:extLst>
                <a:ext uri="{FF2B5EF4-FFF2-40B4-BE49-F238E27FC236}">
                  <a16:creationId xmlns:a16="http://schemas.microsoft.com/office/drawing/2014/main" id="{EB3DC32D-2CEC-43AB-9C15-329527FC12BE}"/>
                </a:ext>
              </a:extLst>
            </p:cNvPr>
            <p:cNvSpPr/>
            <p:nvPr/>
          </p:nvSpPr>
          <p:spPr>
            <a:xfrm>
              <a:off x="964795" y="2674652"/>
              <a:ext cx="1441739" cy="583982"/>
            </a:xfrm>
            <a:prstGeom prst="rect">
              <a:avLst/>
            </a:prstGeom>
          </p:spPr>
          <p:txBody>
            <a:bodyPr wrap="none">
              <a:spAutoFit/>
            </a:bodyPr>
            <a:lstStyle/>
            <a:p>
              <a:pPr eaLnBrk="1" fontAlgn="auto" hangingPunct="1">
                <a:spcBef>
                  <a:spcPts val="0"/>
                </a:spcBef>
                <a:spcAft>
                  <a:spcPts val="0"/>
                </a:spcAft>
                <a:defRPr/>
              </a:pPr>
              <a:r>
                <a:rPr lang="en-GB" altLang="en-US" sz="3200" b="1" dirty="0">
                  <a:solidFill>
                    <a:prstClr val="black"/>
                  </a:solidFill>
                  <a:latin typeface="Calibri" pitchFamily="34" charset="0"/>
                  <a:cs typeface="+mn-cs"/>
                </a:rPr>
                <a:t>Biomes</a:t>
              </a:r>
              <a:endParaRPr lang="en-GB" sz="3200" dirty="0">
                <a:solidFill>
                  <a:prstClr val="black"/>
                </a:solidFill>
                <a:latin typeface="Calibri"/>
                <a:cs typeface="+mn-cs"/>
              </a:endParaRPr>
            </a:p>
          </p:txBody>
        </p:sp>
        <p:sp>
          <p:nvSpPr>
            <p:cNvPr id="6" name="Rectangle 5">
              <a:extLst>
                <a:ext uri="{FF2B5EF4-FFF2-40B4-BE49-F238E27FC236}">
                  <a16:creationId xmlns:a16="http://schemas.microsoft.com/office/drawing/2014/main" id="{BFB09519-80E8-42DE-B406-538A7714AFF8}"/>
                </a:ext>
              </a:extLst>
            </p:cNvPr>
            <p:cNvSpPr/>
            <p:nvPr/>
          </p:nvSpPr>
          <p:spPr>
            <a:xfrm>
              <a:off x="964795" y="3260221"/>
              <a:ext cx="2018117" cy="583982"/>
            </a:xfrm>
            <a:prstGeom prst="rect">
              <a:avLst/>
            </a:prstGeom>
          </p:spPr>
          <p:txBody>
            <a:bodyPr wrap="none">
              <a:spAutoFit/>
            </a:bodyPr>
            <a:lstStyle/>
            <a:p>
              <a:pPr eaLnBrk="1" fontAlgn="auto" hangingPunct="1">
                <a:spcBef>
                  <a:spcPts val="0"/>
                </a:spcBef>
                <a:spcAft>
                  <a:spcPts val="0"/>
                </a:spcAft>
                <a:defRPr/>
              </a:pPr>
              <a:r>
                <a:rPr lang="en-GB" altLang="en-US" sz="3200" b="1" dirty="0">
                  <a:solidFill>
                    <a:prstClr val="black"/>
                  </a:solidFill>
                  <a:latin typeface="Calibri" pitchFamily="34" charset="0"/>
                  <a:cs typeface="+mn-cs"/>
                </a:rPr>
                <a:t>Ecoregions</a:t>
              </a:r>
              <a:endParaRPr lang="en-GB" sz="3200" dirty="0">
                <a:solidFill>
                  <a:prstClr val="black"/>
                </a:solidFill>
                <a:latin typeface="Calibri"/>
                <a:cs typeface="+mn-cs"/>
              </a:endParaRPr>
            </a:p>
          </p:txBody>
        </p:sp>
        <p:sp>
          <p:nvSpPr>
            <p:cNvPr id="7" name="Rectangle 6">
              <a:extLst>
                <a:ext uri="{FF2B5EF4-FFF2-40B4-BE49-F238E27FC236}">
                  <a16:creationId xmlns:a16="http://schemas.microsoft.com/office/drawing/2014/main" id="{0305116D-27C0-4003-88CD-6ACC9CABB48F}"/>
                </a:ext>
              </a:extLst>
            </p:cNvPr>
            <p:cNvSpPr/>
            <p:nvPr/>
          </p:nvSpPr>
          <p:spPr>
            <a:xfrm>
              <a:off x="964795" y="3844203"/>
              <a:ext cx="1733897" cy="585568"/>
            </a:xfrm>
            <a:prstGeom prst="rect">
              <a:avLst/>
            </a:prstGeom>
          </p:spPr>
          <p:txBody>
            <a:bodyPr wrap="none">
              <a:spAutoFit/>
            </a:bodyPr>
            <a:lstStyle/>
            <a:p>
              <a:pPr eaLnBrk="1" fontAlgn="auto" hangingPunct="1">
                <a:spcBef>
                  <a:spcPts val="0"/>
                </a:spcBef>
                <a:spcAft>
                  <a:spcPts val="0"/>
                </a:spcAft>
                <a:defRPr/>
              </a:pPr>
              <a:r>
                <a:rPr lang="en-US" sz="3200" b="1" dirty="0" err="1">
                  <a:solidFill>
                    <a:prstClr val="black"/>
                  </a:solidFill>
                  <a:latin typeface="Calibri" pitchFamily="34" charset="0"/>
                  <a:cs typeface="+mn-cs"/>
                </a:rPr>
                <a:t>Ecozones</a:t>
              </a:r>
              <a:endParaRPr lang="en-GB" sz="3200" dirty="0">
                <a:solidFill>
                  <a:prstClr val="black"/>
                </a:solidFill>
                <a:latin typeface="Calibri"/>
                <a:cs typeface="+mn-cs"/>
              </a:endParaRPr>
            </a:p>
          </p:txBody>
        </p:sp>
        <p:sp>
          <p:nvSpPr>
            <p:cNvPr id="10" name="Rectangle 9">
              <a:extLst>
                <a:ext uri="{FF2B5EF4-FFF2-40B4-BE49-F238E27FC236}">
                  <a16:creationId xmlns:a16="http://schemas.microsoft.com/office/drawing/2014/main" id="{2645A894-1413-4F0E-BAF1-BC79AAA8F9AB}"/>
                </a:ext>
              </a:extLst>
            </p:cNvPr>
            <p:cNvSpPr/>
            <p:nvPr/>
          </p:nvSpPr>
          <p:spPr>
            <a:xfrm>
              <a:off x="964795" y="4429771"/>
              <a:ext cx="1994299" cy="583982"/>
            </a:xfrm>
            <a:prstGeom prst="rect">
              <a:avLst/>
            </a:prstGeom>
          </p:spPr>
          <p:txBody>
            <a:bodyPr wrap="none">
              <a:spAutoFit/>
            </a:bodyPr>
            <a:lstStyle/>
            <a:p>
              <a:pPr eaLnBrk="1" fontAlgn="auto" hangingPunct="1">
                <a:spcBef>
                  <a:spcPts val="0"/>
                </a:spcBef>
                <a:spcAft>
                  <a:spcPts val="0"/>
                </a:spcAft>
                <a:defRPr/>
              </a:pPr>
              <a:r>
                <a:rPr lang="en-US" sz="3200" b="1" dirty="0">
                  <a:solidFill>
                    <a:prstClr val="black"/>
                  </a:solidFill>
                  <a:latin typeface="Calibri" pitchFamily="34" charset="0"/>
                  <a:cs typeface="+mn-cs"/>
                </a:rPr>
                <a:t>Habitats …</a:t>
              </a:r>
              <a:endParaRPr lang="en-GB" sz="3200" dirty="0">
                <a:solidFill>
                  <a:prstClr val="black"/>
                </a:solidFill>
                <a:latin typeface="Calibri"/>
                <a:cs typeface="+mn-cs"/>
              </a:endParaRPr>
            </a:p>
          </p:txBody>
        </p:sp>
      </p:grpSp>
      <p:sp>
        <p:nvSpPr>
          <p:cNvPr id="11" name="Rectangle 10">
            <a:extLst>
              <a:ext uri="{FF2B5EF4-FFF2-40B4-BE49-F238E27FC236}">
                <a16:creationId xmlns:a16="http://schemas.microsoft.com/office/drawing/2014/main" id="{5F0AF56F-7FE8-4307-9328-A587C6FF7570}"/>
              </a:ext>
            </a:extLst>
          </p:cNvPr>
          <p:cNvSpPr/>
          <p:nvPr/>
        </p:nvSpPr>
        <p:spPr>
          <a:xfrm>
            <a:off x="209550" y="1773238"/>
            <a:ext cx="5070475" cy="584200"/>
          </a:xfrm>
          <a:prstGeom prst="rect">
            <a:avLst/>
          </a:prstGeom>
        </p:spPr>
        <p:txBody>
          <a:bodyPr>
            <a:spAutoFit/>
          </a:bodyPr>
          <a:lstStyle/>
          <a:p>
            <a:pPr eaLnBrk="1" fontAlgn="auto" hangingPunct="1">
              <a:spcBef>
                <a:spcPts val="0"/>
              </a:spcBef>
              <a:spcAft>
                <a:spcPts val="0"/>
              </a:spcAft>
              <a:defRPr/>
            </a:pPr>
            <a:r>
              <a:rPr lang="en-GB" altLang="en-US" sz="3200" b="1" dirty="0">
                <a:solidFill>
                  <a:srgbClr val="00B0F0"/>
                </a:solidFill>
                <a:latin typeface="Calibri" pitchFamily="34" charset="0"/>
                <a:cs typeface="+mn-cs"/>
              </a:rPr>
              <a:t>systems</a:t>
            </a:r>
            <a:endParaRPr lang="en-GB" sz="3200" dirty="0">
              <a:solidFill>
                <a:srgbClr val="00B0F0"/>
              </a:solidFill>
              <a:latin typeface="Calibri"/>
              <a:cs typeface="+mn-cs"/>
            </a:endParaRPr>
          </a:p>
        </p:txBody>
      </p:sp>
      <p:sp>
        <p:nvSpPr>
          <p:cNvPr id="13" name="Rectangle 12">
            <a:extLst>
              <a:ext uri="{FF2B5EF4-FFF2-40B4-BE49-F238E27FC236}">
                <a16:creationId xmlns:a16="http://schemas.microsoft.com/office/drawing/2014/main" id="{D48F422A-767D-4CD2-9FB4-39C537D85BE3}"/>
              </a:ext>
            </a:extLst>
          </p:cNvPr>
          <p:cNvSpPr/>
          <p:nvPr/>
        </p:nvSpPr>
        <p:spPr>
          <a:xfrm>
            <a:off x="3125788" y="1773238"/>
            <a:ext cx="1585912" cy="1076325"/>
          </a:xfrm>
          <a:prstGeom prst="rect">
            <a:avLst/>
          </a:prstGeom>
        </p:spPr>
        <p:txBody>
          <a:bodyPr wrap="none">
            <a:spAutoFit/>
          </a:bodyPr>
          <a:lstStyle/>
          <a:p>
            <a:pPr eaLnBrk="1" fontAlgn="auto" hangingPunct="1">
              <a:spcBef>
                <a:spcPts val="0"/>
              </a:spcBef>
              <a:spcAft>
                <a:spcPts val="0"/>
              </a:spcAft>
              <a:defRPr/>
            </a:pPr>
            <a:r>
              <a:rPr lang="en-GB" altLang="en-US" sz="3200" b="1" dirty="0">
                <a:solidFill>
                  <a:srgbClr val="00B0F0"/>
                </a:solidFill>
                <a:latin typeface="Calibri" pitchFamily="34" charset="0"/>
                <a:cs typeface="+mn-cs"/>
              </a:rPr>
              <a:t>features</a:t>
            </a:r>
            <a:br>
              <a:rPr lang="en-GB" altLang="en-US" sz="3200" b="1" dirty="0">
                <a:solidFill>
                  <a:srgbClr val="00B0F0"/>
                </a:solidFill>
                <a:latin typeface="Calibri" pitchFamily="34" charset="0"/>
                <a:cs typeface="+mn-cs"/>
              </a:rPr>
            </a:br>
            <a:endParaRPr lang="en-GB" sz="3200" b="1" dirty="0">
              <a:solidFill>
                <a:srgbClr val="00B0F0"/>
              </a:solidFill>
              <a:latin typeface="Calibri" pitchFamily="34" charset="0"/>
              <a:cs typeface="+mn-cs"/>
            </a:endParaRPr>
          </a:p>
        </p:txBody>
      </p:sp>
      <p:sp>
        <p:nvSpPr>
          <p:cNvPr id="14" name="Rectangle 13">
            <a:extLst>
              <a:ext uri="{FF2B5EF4-FFF2-40B4-BE49-F238E27FC236}">
                <a16:creationId xmlns:a16="http://schemas.microsoft.com/office/drawing/2014/main" id="{728F0341-F1EA-4F91-87C1-A00064319B49}"/>
              </a:ext>
            </a:extLst>
          </p:cNvPr>
          <p:cNvSpPr/>
          <p:nvPr/>
        </p:nvSpPr>
        <p:spPr>
          <a:xfrm>
            <a:off x="5724525" y="1773238"/>
            <a:ext cx="1773238" cy="584200"/>
          </a:xfrm>
          <a:prstGeom prst="rect">
            <a:avLst/>
          </a:prstGeom>
        </p:spPr>
        <p:txBody>
          <a:bodyPr wrap="none">
            <a:spAutoFit/>
          </a:bodyPr>
          <a:lstStyle/>
          <a:p>
            <a:pPr eaLnBrk="1" fontAlgn="auto" hangingPunct="1">
              <a:spcBef>
                <a:spcPts val="0"/>
              </a:spcBef>
              <a:spcAft>
                <a:spcPts val="0"/>
              </a:spcAft>
              <a:defRPr/>
            </a:pPr>
            <a:r>
              <a:rPr lang="en-GB" altLang="en-US" sz="3200" b="1" dirty="0">
                <a:solidFill>
                  <a:srgbClr val="00B0F0"/>
                </a:solidFill>
                <a:latin typeface="Calibri" pitchFamily="34" charset="0"/>
                <a:cs typeface="+mn-cs"/>
              </a:rPr>
              <a:t>materials</a:t>
            </a:r>
            <a:endParaRPr lang="en-GB" sz="3200" b="1" dirty="0">
              <a:solidFill>
                <a:srgbClr val="00B0F0"/>
              </a:solidFill>
              <a:latin typeface="Calibri" pitchFamily="34" charset="0"/>
              <a:cs typeface="+mn-cs"/>
            </a:endParaRPr>
          </a:p>
        </p:txBody>
      </p:sp>
      <p:sp>
        <p:nvSpPr>
          <p:cNvPr id="15" name="Rectangle 14">
            <a:extLst>
              <a:ext uri="{FF2B5EF4-FFF2-40B4-BE49-F238E27FC236}">
                <a16:creationId xmlns:a16="http://schemas.microsoft.com/office/drawing/2014/main" id="{508120B8-9ACC-45A0-90DB-E9A636163E26}"/>
              </a:ext>
            </a:extLst>
          </p:cNvPr>
          <p:cNvSpPr/>
          <p:nvPr/>
        </p:nvSpPr>
        <p:spPr>
          <a:xfrm>
            <a:off x="3078163" y="2314575"/>
            <a:ext cx="2701925" cy="2554288"/>
          </a:xfrm>
          <a:prstGeom prst="rect">
            <a:avLst/>
          </a:prstGeom>
        </p:spPr>
        <p:txBody>
          <a:bodyPr wrap="none">
            <a:spAutoFit/>
          </a:bodyPr>
          <a:lstStyle/>
          <a:p>
            <a:pPr eaLnBrk="1" fontAlgn="auto" hangingPunct="1">
              <a:spcBef>
                <a:spcPts val="0"/>
              </a:spcBef>
              <a:spcAft>
                <a:spcPts val="0"/>
              </a:spcAft>
              <a:defRPr/>
            </a:pPr>
            <a:r>
              <a:rPr lang="en-GB" altLang="en-US" sz="3200" b="1" dirty="0">
                <a:solidFill>
                  <a:prstClr val="black"/>
                </a:solidFill>
                <a:latin typeface="Calibri" pitchFamily="34" charset="0"/>
                <a:cs typeface="+mn-cs"/>
              </a:rPr>
              <a:t>Coral reefs</a:t>
            </a:r>
            <a:endParaRPr lang="en-GB" altLang="en-US" sz="3200" dirty="0">
              <a:solidFill>
                <a:prstClr val="black"/>
              </a:solidFill>
              <a:latin typeface="Calibri"/>
              <a:cs typeface="+mn-cs"/>
            </a:endParaRPr>
          </a:p>
          <a:p>
            <a:pPr eaLnBrk="1" fontAlgn="auto" hangingPunct="1">
              <a:spcBef>
                <a:spcPts val="0"/>
              </a:spcBef>
              <a:spcAft>
                <a:spcPts val="0"/>
              </a:spcAft>
              <a:defRPr/>
            </a:pPr>
            <a:r>
              <a:rPr lang="en-US" altLang="en-US" sz="3200" b="1" dirty="0">
                <a:solidFill>
                  <a:prstClr val="black"/>
                </a:solidFill>
                <a:latin typeface="Calibri" pitchFamily="34" charset="0"/>
                <a:cs typeface="+mn-cs"/>
              </a:rPr>
              <a:t>Farms</a:t>
            </a:r>
          </a:p>
          <a:p>
            <a:pPr eaLnBrk="1" fontAlgn="auto" hangingPunct="1">
              <a:spcBef>
                <a:spcPts val="0"/>
              </a:spcBef>
              <a:spcAft>
                <a:spcPts val="0"/>
              </a:spcAft>
              <a:defRPr/>
            </a:pPr>
            <a:r>
              <a:rPr lang="en-US" altLang="en-US" sz="3200" b="1" dirty="0">
                <a:solidFill>
                  <a:prstClr val="black"/>
                </a:solidFill>
                <a:latin typeface="Calibri" pitchFamily="34" charset="0"/>
                <a:cs typeface="+mn-cs"/>
              </a:rPr>
              <a:t>Abyssal plains</a:t>
            </a:r>
          </a:p>
          <a:p>
            <a:pPr eaLnBrk="1" fontAlgn="auto" hangingPunct="1">
              <a:spcBef>
                <a:spcPts val="0"/>
              </a:spcBef>
              <a:spcAft>
                <a:spcPts val="0"/>
              </a:spcAft>
              <a:defRPr/>
            </a:pPr>
            <a:r>
              <a:rPr lang="en-US" altLang="en-US" sz="3200" b="1" dirty="0">
                <a:solidFill>
                  <a:prstClr val="black"/>
                </a:solidFill>
                <a:latin typeface="Calibri" pitchFamily="34" charset="0"/>
                <a:cs typeface="+mn-cs"/>
              </a:rPr>
              <a:t>Power plants…</a:t>
            </a:r>
          </a:p>
          <a:p>
            <a:pPr eaLnBrk="1" fontAlgn="auto" hangingPunct="1">
              <a:spcBef>
                <a:spcPts val="0"/>
              </a:spcBef>
              <a:spcAft>
                <a:spcPts val="0"/>
              </a:spcAft>
              <a:defRPr/>
            </a:pPr>
            <a:endParaRPr lang="en-US" altLang="en-US" sz="3200" b="1" dirty="0">
              <a:solidFill>
                <a:prstClr val="black"/>
              </a:solidFill>
              <a:latin typeface="Calibri" pitchFamily="34" charset="0"/>
              <a:cs typeface="+mn-cs"/>
            </a:endParaRPr>
          </a:p>
        </p:txBody>
      </p:sp>
      <p:sp>
        <p:nvSpPr>
          <p:cNvPr id="17" name="Rectangle 16">
            <a:extLst>
              <a:ext uri="{FF2B5EF4-FFF2-40B4-BE49-F238E27FC236}">
                <a16:creationId xmlns:a16="http://schemas.microsoft.com/office/drawing/2014/main" id="{251B084B-9C9F-4819-BC59-ABF94C901674}"/>
              </a:ext>
            </a:extLst>
          </p:cNvPr>
          <p:cNvSpPr/>
          <p:nvPr/>
        </p:nvSpPr>
        <p:spPr>
          <a:xfrm>
            <a:off x="5940425" y="2303463"/>
            <a:ext cx="1230313" cy="1570037"/>
          </a:xfrm>
          <a:prstGeom prst="rect">
            <a:avLst/>
          </a:prstGeom>
        </p:spPr>
        <p:txBody>
          <a:bodyPr wrap="none">
            <a:spAutoFit/>
          </a:bodyPr>
          <a:lstStyle/>
          <a:p>
            <a:pPr eaLnBrk="1" fontAlgn="auto" hangingPunct="1">
              <a:spcBef>
                <a:spcPts val="0"/>
              </a:spcBef>
              <a:spcAft>
                <a:spcPts val="0"/>
              </a:spcAft>
              <a:defRPr/>
            </a:pPr>
            <a:r>
              <a:rPr lang="en-GB" altLang="en-US" sz="3200" b="1" dirty="0">
                <a:solidFill>
                  <a:prstClr val="black"/>
                </a:solidFill>
                <a:latin typeface="Calibri" pitchFamily="34" charset="0"/>
                <a:cs typeface="+mn-cs"/>
              </a:rPr>
              <a:t>Water</a:t>
            </a:r>
          </a:p>
          <a:p>
            <a:pPr eaLnBrk="1" fontAlgn="auto" hangingPunct="1">
              <a:spcBef>
                <a:spcPts val="0"/>
              </a:spcBef>
              <a:spcAft>
                <a:spcPts val="0"/>
              </a:spcAft>
              <a:defRPr/>
            </a:pPr>
            <a:r>
              <a:rPr lang="en-US" sz="3200" b="1" dirty="0">
                <a:solidFill>
                  <a:prstClr val="black"/>
                </a:solidFill>
                <a:latin typeface="Calibri" pitchFamily="34" charset="0"/>
                <a:cs typeface="+mn-cs"/>
              </a:rPr>
              <a:t>Air</a:t>
            </a:r>
          </a:p>
          <a:p>
            <a:pPr eaLnBrk="1" fontAlgn="auto" hangingPunct="1">
              <a:spcBef>
                <a:spcPts val="0"/>
              </a:spcBef>
              <a:spcAft>
                <a:spcPts val="0"/>
              </a:spcAft>
              <a:defRPr/>
            </a:pPr>
            <a:r>
              <a:rPr lang="en-US" sz="3200" b="1" dirty="0">
                <a:solidFill>
                  <a:prstClr val="black"/>
                </a:solidFill>
                <a:latin typeface="Calibri" pitchFamily="34" charset="0"/>
                <a:cs typeface="+mn-cs"/>
              </a:rPr>
              <a:t>Soil …</a:t>
            </a:r>
            <a:endParaRPr lang="en-GB" sz="3200" dirty="0">
              <a:solidFill>
                <a:prstClr val="black"/>
              </a:solidFill>
              <a:latin typeface="Calibri"/>
              <a:cs typeface="+mn-cs"/>
            </a:endParaRPr>
          </a:p>
        </p:txBody>
      </p:sp>
      <p:sp>
        <p:nvSpPr>
          <p:cNvPr id="18" name="Rectangle 17">
            <a:extLst>
              <a:ext uri="{FF2B5EF4-FFF2-40B4-BE49-F238E27FC236}">
                <a16:creationId xmlns:a16="http://schemas.microsoft.com/office/drawing/2014/main" id="{417E4B17-F6F2-498D-9E11-2AE7CCD0A612}"/>
              </a:ext>
            </a:extLst>
          </p:cNvPr>
          <p:cNvSpPr/>
          <p:nvPr/>
        </p:nvSpPr>
        <p:spPr>
          <a:xfrm>
            <a:off x="1768475" y="4868863"/>
            <a:ext cx="1841500" cy="1570037"/>
          </a:xfrm>
          <a:prstGeom prst="rect">
            <a:avLst/>
          </a:prstGeom>
        </p:spPr>
        <p:txBody>
          <a:bodyPr wrap="none">
            <a:spAutoFit/>
          </a:bodyPr>
          <a:lstStyle/>
          <a:p>
            <a:pPr eaLnBrk="1" fontAlgn="auto" hangingPunct="1">
              <a:spcBef>
                <a:spcPts val="0"/>
              </a:spcBef>
              <a:spcAft>
                <a:spcPts val="0"/>
              </a:spcAft>
              <a:defRPr/>
            </a:pPr>
            <a:r>
              <a:rPr lang="en-GB" altLang="en-US" sz="3200" b="1" dirty="0">
                <a:solidFill>
                  <a:srgbClr val="00B0F0"/>
                </a:solidFill>
                <a:latin typeface="Calibri" pitchFamily="34" charset="0"/>
                <a:cs typeface="+mn-cs"/>
              </a:rPr>
              <a:t>processes</a:t>
            </a:r>
          </a:p>
          <a:p>
            <a:pPr eaLnBrk="1" fontAlgn="auto" hangingPunct="1">
              <a:spcBef>
                <a:spcPts val="0"/>
              </a:spcBef>
              <a:spcAft>
                <a:spcPts val="0"/>
              </a:spcAft>
              <a:defRPr/>
            </a:pPr>
            <a:br>
              <a:rPr lang="en-GB" altLang="en-US" sz="3200" b="1" dirty="0">
                <a:solidFill>
                  <a:srgbClr val="00B0F0"/>
                </a:solidFill>
                <a:latin typeface="Calibri" pitchFamily="34" charset="0"/>
                <a:cs typeface="+mn-cs"/>
              </a:rPr>
            </a:br>
            <a:endParaRPr lang="en-GB" sz="3200" b="1" dirty="0">
              <a:solidFill>
                <a:srgbClr val="00B0F0"/>
              </a:solidFill>
              <a:latin typeface="Calibri" pitchFamily="34" charset="0"/>
              <a:cs typeface="+mn-cs"/>
            </a:endParaRPr>
          </a:p>
        </p:txBody>
      </p:sp>
      <p:sp>
        <p:nvSpPr>
          <p:cNvPr id="19" name="Rectangle 18">
            <a:extLst>
              <a:ext uri="{FF2B5EF4-FFF2-40B4-BE49-F238E27FC236}">
                <a16:creationId xmlns:a16="http://schemas.microsoft.com/office/drawing/2014/main" id="{BE8DF527-06E6-4742-B753-B92C1DC47AF1}"/>
              </a:ext>
            </a:extLst>
          </p:cNvPr>
          <p:cNvSpPr/>
          <p:nvPr/>
        </p:nvSpPr>
        <p:spPr>
          <a:xfrm>
            <a:off x="2027238" y="5445125"/>
            <a:ext cx="3481387" cy="1077913"/>
          </a:xfrm>
          <a:prstGeom prst="rect">
            <a:avLst/>
          </a:prstGeom>
        </p:spPr>
        <p:txBody>
          <a:bodyPr wrap="none">
            <a:spAutoFit/>
          </a:bodyPr>
          <a:lstStyle/>
          <a:p>
            <a:pPr eaLnBrk="1" fontAlgn="auto" hangingPunct="1">
              <a:spcBef>
                <a:spcPts val="0"/>
              </a:spcBef>
              <a:spcAft>
                <a:spcPts val="0"/>
              </a:spcAft>
              <a:defRPr/>
            </a:pPr>
            <a:r>
              <a:rPr lang="en-GB" altLang="en-US" sz="3200" b="1" dirty="0">
                <a:solidFill>
                  <a:prstClr val="black"/>
                </a:solidFill>
                <a:latin typeface="Calibri" pitchFamily="34" charset="0"/>
                <a:cs typeface="+mn-cs"/>
              </a:rPr>
              <a:t>Carbon fixation</a:t>
            </a:r>
          </a:p>
          <a:p>
            <a:pPr eaLnBrk="1" fontAlgn="auto" hangingPunct="1">
              <a:spcBef>
                <a:spcPts val="0"/>
              </a:spcBef>
              <a:spcAft>
                <a:spcPts val="0"/>
              </a:spcAft>
              <a:defRPr/>
            </a:pPr>
            <a:r>
              <a:rPr lang="en-US" sz="3200" b="1" dirty="0">
                <a:solidFill>
                  <a:prstClr val="black"/>
                </a:solidFill>
                <a:latin typeface="Calibri" pitchFamily="34" charset="0"/>
                <a:cs typeface="+mn-cs"/>
              </a:rPr>
              <a:t>Land degradation…</a:t>
            </a:r>
            <a:endParaRPr lang="en-GB" sz="3200" dirty="0">
              <a:solidFill>
                <a:prstClr val="black"/>
              </a:solidFill>
              <a:latin typeface="Calibri"/>
              <a:cs typeface="+mn-cs"/>
            </a:endParaRPr>
          </a:p>
        </p:txBody>
      </p:sp>
      <p:sp>
        <p:nvSpPr>
          <p:cNvPr id="20" name="Rounded Rectangle 19">
            <a:extLst>
              <a:ext uri="{FF2B5EF4-FFF2-40B4-BE49-F238E27FC236}">
                <a16:creationId xmlns:a16="http://schemas.microsoft.com/office/drawing/2014/main" id="{8925A17A-43A4-433C-B92F-F7584F10A23E}"/>
              </a:ext>
            </a:extLst>
          </p:cNvPr>
          <p:cNvSpPr/>
          <p:nvPr/>
        </p:nvSpPr>
        <p:spPr>
          <a:xfrm>
            <a:off x="5976938" y="6021388"/>
            <a:ext cx="7740650" cy="936625"/>
          </a:xfrm>
          <a:prstGeom prst="roundRect">
            <a:avLst/>
          </a:prstGeom>
          <a:solidFill>
            <a:srgbClr val="00AE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white"/>
              </a:solidFill>
            </a:endParaRPr>
          </a:p>
        </p:txBody>
      </p:sp>
      <p:sp>
        <p:nvSpPr>
          <p:cNvPr id="16" name="Rectangle 15">
            <a:extLst>
              <a:ext uri="{FF2B5EF4-FFF2-40B4-BE49-F238E27FC236}">
                <a16:creationId xmlns:a16="http://schemas.microsoft.com/office/drawing/2014/main" id="{C2FC8C6C-024B-45EF-80BE-CA42B8ADE79F}"/>
              </a:ext>
            </a:extLst>
          </p:cNvPr>
          <p:cNvSpPr/>
          <p:nvPr/>
        </p:nvSpPr>
        <p:spPr>
          <a:xfrm>
            <a:off x="225425" y="984250"/>
            <a:ext cx="3455988" cy="708025"/>
          </a:xfrm>
          <a:prstGeom prst="rect">
            <a:avLst/>
          </a:prstGeom>
        </p:spPr>
        <p:txBody>
          <a:bodyPr wrap="none">
            <a:spAutoFit/>
          </a:bodyPr>
          <a:lstStyle/>
          <a:p>
            <a:pPr eaLnBrk="1" fontAlgn="auto" hangingPunct="1">
              <a:spcBef>
                <a:spcPts val="0"/>
              </a:spcBef>
              <a:spcAft>
                <a:spcPts val="0"/>
              </a:spcAft>
              <a:defRPr/>
            </a:pPr>
            <a:r>
              <a:rPr lang="en-GB" altLang="en-US" sz="3600" b="1" dirty="0">
                <a:solidFill>
                  <a:srgbClr val="00B0F0"/>
                </a:solidFill>
                <a:latin typeface="Calibri" pitchFamily="34" charset="0"/>
                <a:cs typeface="+mn-cs"/>
              </a:rPr>
              <a:t>Environmental </a:t>
            </a:r>
            <a:r>
              <a:rPr lang="en-GB" altLang="en-US" sz="4000" b="1" dirty="0">
                <a:solidFill>
                  <a:srgbClr val="00B0F0"/>
                </a:solidFill>
                <a:latin typeface="Calibri" pitchFamily="34" charset="0"/>
                <a:cs typeface="+mn-cs"/>
              </a:rPr>
              <a:t>…</a:t>
            </a:r>
            <a:endParaRPr lang="en-GB" sz="2800" dirty="0">
              <a:solidFill>
                <a:prstClr val="black"/>
              </a:solidFill>
              <a:latin typeface="Calibri"/>
              <a:cs typeface="+mn-cs"/>
            </a:endParaRPr>
          </a:p>
        </p:txBody>
      </p:sp>
      <p:sp>
        <p:nvSpPr>
          <p:cNvPr id="8" name="Slide Number Placeholder 7">
            <a:extLst>
              <a:ext uri="{FF2B5EF4-FFF2-40B4-BE49-F238E27FC236}">
                <a16:creationId xmlns:a16="http://schemas.microsoft.com/office/drawing/2014/main" id="{15B31648-E7D8-4EEA-9C1F-FD4C6DC1DFF7}"/>
              </a:ext>
            </a:extLst>
          </p:cNvPr>
          <p:cNvSpPr>
            <a:spLocks noGrp="1"/>
          </p:cNvSpPr>
          <p:nvPr>
            <p:ph type="sldNum" sz="quarter" idx="12"/>
          </p:nvPr>
        </p:nvSpPr>
        <p:spPr/>
        <p:txBody>
          <a:bodyPr/>
          <a:lstStyle/>
          <a:p>
            <a:pPr>
              <a:defRPr/>
            </a:pPr>
            <a:fld id="{02997679-F512-4641-BA8F-D53E8F89F1E9}" type="slidenum">
              <a:rPr lang="en-GB"/>
              <a:pPr>
                <a:defRPr/>
              </a:pPr>
              <a:t>210</a:t>
            </a:fld>
            <a:endParaRPr lang="en-GB"/>
          </a:p>
        </p:txBody>
      </p:sp>
    </p:spTree>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39E74BE-50EC-40D6-886F-009EB2EFD76B}"/>
              </a:ext>
            </a:extLst>
          </p:cNvPr>
          <p:cNvSpPr/>
          <p:nvPr/>
        </p:nvSpPr>
        <p:spPr>
          <a:xfrm>
            <a:off x="-612775" y="-192088"/>
            <a:ext cx="7740650" cy="936626"/>
          </a:xfrm>
          <a:prstGeom prst="roundRect">
            <a:avLst/>
          </a:prstGeom>
          <a:solidFill>
            <a:srgbClr val="00AE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en-GB" sz="3200" b="1" dirty="0">
              <a:solidFill>
                <a:prstClr val="white"/>
              </a:solidFill>
            </a:endParaRPr>
          </a:p>
        </p:txBody>
      </p:sp>
      <p:sp>
        <p:nvSpPr>
          <p:cNvPr id="38" name="Rounded Rectangle 37">
            <a:extLst>
              <a:ext uri="{FF2B5EF4-FFF2-40B4-BE49-F238E27FC236}">
                <a16:creationId xmlns:a16="http://schemas.microsoft.com/office/drawing/2014/main" id="{AFAA7BD0-2569-4ADC-BE07-BD74E9BDB64E}"/>
              </a:ext>
            </a:extLst>
          </p:cNvPr>
          <p:cNvSpPr/>
          <p:nvPr/>
        </p:nvSpPr>
        <p:spPr>
          <a:xfrm>
            <a:off x="5976938" y="6021388"/>
            <a:ext cx="7740650" cy="936625"/>
          </a:xfrm>
          <a:prstGeom prst="roundRect">
            <a:avLst/>
          </a:prstGeom>
          <a:solidFill>
            <a:srgbClr val="00AE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white"/>
              </a:solidFill>
            </a:endParaRPr>
          </a:p>
        </p:txBody>
      </p:sp>
      <p:pic>
        <p:nvPicPr>
          <p:cNvPr id="448516" name="Picture 2">
            <a:extLst>
              <a:ext uri="{FF2B5EF4-FFF2-40B4-BE49-F238E27FC236}">
                <a16:creationId xmlns:a16="http://schemas.microsoft.com/office/drawing/2014/main" id="{4B37AFE3-7D3F-4D94-AC94-935634D46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1620838"/>
            <a:ext cx="7918450" cy="3344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6E0DC42D-CA76-4ABC-A39A-380CAE7CAA72}"/>
              </a:ext>
            </a:extLst>
          </p:cNvPr>
          <p:cNvSpPr txBox="1"/>
          <p:nvPr/>
        </p:nvSpPr>
        <p:spPr>
          <a:xfrm>
            <a:off x="2627313" y="5580063"/>
            <a:ext cx="1371600" cy="585787"/>
          </a:xfrm>
          <a:prstGeom prst="rect">
            <a:avLst/>
          </a:prstGeom>
          <a:noFill/>
        </p:spPr>
        <p:txBody>
          <a:bodyPr wrap="none">
            <a:spAutoFit/>
          </a:bodyPr>
          <a:lstStyle/>
          <a:p>
            <a:pPr eaLnBrk="1" fontAlgn="auto" hangingPunct="1">
              <a:spcBef>
                <a:spcPts val="0"/>
              </a:spcBef>
              <a:spcAft>
                <a:spcPts val="0"/>
              </a:spcAft>
              <a:defRPr/>
            </a:pPr>
            <a:r>
              <a:rPr lang="en-US" sz="3200" b="1" dirty="0">
                <a:solidFill>
                  <a:srgbClr val="00B0F0"/>
                </a:solidFill>
                <a:latin typeface="Calibri"/>
                <a:cs typeface="+mn-cs"/>
              </a:rPr>
              <a:t>Biome </a:t>
            </a:r>
            <a:endParaRPr lang="en-GB" b="1" dirty="0">
              <a:solidFill>
                <a:srgbClr val="00B0F0"/>
              </a:solidFill>
              <a:latin typeface="Calibri"/>
              <a:cs typeface="+mn-cs"/>
            </a:endParaRPr>
          </a:p>
        </p:txBody>
      </p:sp>
      <p:sp>
        <p:nvSpPr>
          <p:cNvPr id="6" name="TextBox 5">
            <a:extLst>
              <a:ext uri="{FF2B5EF4-FFF2-40B4-BE49-F238E27FC236}">
                <a16:creationId xmlns:a16="http://schemas.microsoft.com/office/drawing/2014/main" id="{87C6D6A4-C617-40B7-BB09-573BB4F5FDD6}"/>
              </a:ext>
            </a:extLst>
          </p:cNvPr>
          <p:cNvSpPr txBox="1"/>
          <p:nvPr/>
        </p:nvSpPr>
        <p:spPr>
          <a:xfrm>
            <a:off x="323850" y="1327150"/>
            <a:ext cx="1646238" cy="585788"/>
          </a:xfrm>
          <a:prstGeom prst="rect">
            <a:avLst/>
          </a:prstGeom>
          <a:noFill/>
        </p:spPr>
        <p:txBody>
          <a:bodyPr wrap="none">
            <a:spAutoFit/>
          </a:bodyPr>
          <a:lstStyle/>
          <a:p>
            <a:pPr eaLnBrk="1" fontAlgn="auto" hangingPunct="1">
              <a:spcBef>
                <a:spcPts val="0"/>
              </a:spcBef>
              <a:spcAft>
                <a:spcPts val="0"/>
              </a:spcAft>
              <a:defRPr/>
            </a:pPr>
            <a:r>
              <a:rPr lang="en-US" sz="3200" b="1" dirty="0">
                <a:solidFill>
                  <a:srgbClr val="00B0F0"/>
                </a:solidFill>
                <a:latin typeface="Calibri"/>
                <a:cs typeface="+mn-cs"/>
              </a:rPr>
              <a:t>Features</a:t>
            </a:r>
            <a:endParaRPr lang="en-GB" b="1" dirty="0">
              <a:solidFill>
                <a:srgbClr val="00B0F0"/>
              </a:solidFill>
              <a:latin typeface="Calibri"/>
              <a:cs typeface="+mn-cs"/>
            </a:endParaRPr>
          </a:p>
        </p:txBody>
      </p:sp>
      <p:sp>
        <p:nvSpPr>
          <p:cNvPr id="7" name="TextBox 6">
            <a:extLst>
              <a:ext uri="{FF2B5EF4-FFF2-40B4-BE49-F238E27FC236}">
                <a16:creationId xmlns:a16="http://schemas.microsoft.com/office/drawing/2014/main" id="{5AF9D331-88DC-45CA-9D6B-EDF700FAEB2A}"/>
              </a:ext>
            </a:extLst>
          </p:cNvPr>
          <p:cNvSpPr txBox="1"/>
          <p:nvPr/>
        </p:nvSpPr>
        <p:spPr>
          <a:xfrm>
            <a:off x="5003800" y="4940300"/>
            <a:ext cx="1800225" cy="585788"/>
          </a:xfrm>
          <a:prstGeom prst="rect">
            <a:avLst/>
          </a:prstGeom>
          <a:noFill/>
        </p:spPr>
        <p:txBody>
          <a:bodyPr wrap="none">
            <a:spAutoFit/>
          </a:bodyPr>
          <a:lstStyle/>
          <a:p>
            <a:pPr eaLnBrk="1" fontAlgn="auto" hangingPunct="1">
              <a:spcBef>
                <a:spcPts val="0"/>
              </a:spcBef>
              <a:spcAft>
                <a:spcPts val="0"/>
              </a:spcAft>
              <a:defRPr/>
            </a:pPr>
            <a:r>
              <a:rPr lang="en-US" sz="3200" b="1" dirty="0">
                <a:solidFill>
                  <a:srgbClr val="00B0F0"/>
                </a:solidFill>
                <a:latin typeface="Calibri"/>
                <a:cs typeface="+mn-cs"/>
              </a:rPr>
              <a:t>Materials</a:t>
            </a:r>
            <a:endParaRPr lang="en-GB" b="1" dirty="0">
              <a:solidFill>
                <a:srgbClr val="00B0F0"/>
              </a:solidFill>
              <a:latin typeface="Calibri"/>
              <a:cs typeface="+mn-cs"/>
            </a:endParaRPr>
          </a:p>
        </p:txBody>
      </p:sp>
      <p:cxnSp>
        <p:nvCxnSpPr>
          <p:cNvPr id="5" name="Straight Arrow Connector 4">
            <a:extLst>
              <a:ext uri="{FF2B5EF4-FFF2-40B4-BE49-F238E27FC236}">
                <a16:creationId xmlns:a16="http://schemas.microsoft.com/office/drawing/2014/main" id="{DACAB4C3-1DB1-4E3E-9CE4-A410FFEFBA3E}"/>
              </a:ext>
            </a:extLst>
          </p:cNvPr>
          <p:cNvCxnSpPr/>
          <p:nvPr/>
        </p:nvCxnSpPr>
        <p:spPr>
          <a:xfrm>
            <a:off x="3313113" y="4572000"/>
            <a:ext cx="0" cy="936625"/>
          </a:xfrm>
          <a:prstGeom prst="straightConnector1">
            <a:avLst/>
          </a:prstGeom>
          <a:ln w="76200">
            <a:solidFill>
              <a:schemeClr val="accent1">
                <a:lumMod val="75000"/>
              </a:schemeClr>
            </a:solidFill>
            <a:prstDash val="sysDot"/>
            <a:tailEnd type="arrow"/>
          </a:ln>
        </p:spPr>
        <p:style>
          <a:lnRef idx="2">
            <a:schemeClr val="dk1"/>
          </a:lnRef>
          <a:fillRef idx="0">
            <a:schemeClr val="dk1"/>
          </a:fillRef>
          <a:effectRef idx="1">
            <a:schemeClr val="dk1"/>
          </a:effectRef>
          <a:fontRef idx="minor">
            <a:schemeClr val="tx1"/>
          </a:fontRef>
        </p:style>
      </p:cxnSp>
      <p:sp>
        <p:nvSpPr>
          <p:cNvPr id="8" name="Rounded Rectangle 7">
            <a:extLst>
              <a:ext uri="{FF2B5EF4-FFF2-40B4-BE49-F238E27FC236}">
                <a16:creationId xmlns:a16="http://schemas.microsoft.com/office/drawing/2014/main" id="{0F8ABDB4-04CD-4D4A-95F9-33E35D1BBAC1}"/>
              </a:ext>
            </a:extLst>
          </p:cNvPr>
          <p:cNvSpPr/>
          <p:nvPr/>
        </p:nvSpPr>
        <p:spPr>
          <a:xfrm>
            <a:off x="468313" y="1912938"/>
            <a:ext cx="3816350" cy="2587625"/>
          </a:xfrm>
          <a:prstGeom prst="roundRect">
            <a:avLst>
              <a:gd name="adj" fmla="val 11882"/>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white"/>
              </a:solidFill>
            </a:endParaRPr>
          </a:p>
        </p:txBody>
      </p:sp>
      <p:sp>
        <p:nvSpPr>
          <p:cNvPr id="11" name="Rounded Rectangle 10">
            <a:extLst>
              <a:ext uri="{FF2B5EF4-FFF2-40B4-BE49-F238E27FC236}">
                <a16:creationId xmlns:a16="http://schemas.microsoft.com/office/drawing/2014/main" id="{1F3412A4-7972-46FA-98AB-F8583DA7226C}"/>
              </a:ext>
            </a:extLst>
          </p:cNvPr>
          <p:cNvSpPr/>
          <p:nvPr/>
        </p:nvSpPr>
        <p:spPr>
          <a:xfrm>
            <a:off x="4787900" y="3060700"/>
            <a:ext cx="2465388" cy="1655763"/>
          </a:xfrm>
          <a:prstGeom prst="roundRect">
            <a:avLst>
              <a:gd name="adj" fmla="val 11882"/>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white"/>
              </a:solidFill>
            </a:endParaRPr>
          </a:p>
        </p:txBody>
      </p:sp>
      <p:sp>
        <p:nvSpPr>
          <p:cNvPr id="9" name="Slide Number Placeholder 8">
            <a:extLst>
              <a:ext uri="{FF2B5EF4-FFF2-40B4-BE49-F238E27FC236}">
                <a16:creationId xmlns:a16="http://schemas.microsoft.com/office/drawing/2014/main" id="{97826F00-462B-4B58-A0D8-58CC7AB5D6D1}"/>
              </a:ext>
            </a:extLst>
          </p:cNvPr>
          <p:cNvSpPr>
            <a:spLocks noGrp="1"/>
          </p:cNvSpPr>
          <p:nvPr>
            <p:ph type="sldNum" sz="quarter" idx="12"/>
          </p:nvPr>
        </p:nvSpPr>
        <p:spPr/>
        <p:txBody>
          <a:bodyPr/>
          <a:lstStyle/>
          <a:p>
            <a:pPr>
              <a:defRPr/>
            </a:pPr>
            <a:fld id="{3739AAD4-1D80-4B09-BD31-97EABAC87663}" type="slidenum">
              <a:rPr lang="en-GB"/>
              <a:pPr>
                <a:defRPr/>
              </a:pPr>
              <a:t>211</a:t>
            </a:fld>
            <a:endParaRPr lang="en-GB"/>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5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animBg="1"/>
      <p:bldP spid="11"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49538" name="Picture 2">
            <a:extLst>
              <a:ext uri="{FF2B5EF4-FFF2-40B4-BE49-F238E27FC236}">
                <a16:creationId xmlns:a16="http://schemas.microsoft.com/office/drawing/2014/main" id="{3277EFD3-9E73-4661-AAE6-A0E20693A3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988"/>
            <a:ext cx="9144000" cy="2079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9539" name="Picture 3">
            <a:extLst>
              <a:ext uri="{FF2B5EF4-FFF2-40B4-BE49-F238E27FC236}">
                <a16:creationId xmlns:a16="http://schemas.microsoft.com/office/drawing/2014/main" id="{9A733EDE-9CA1-4606-86DD-B5332BAD1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038"/>
            <a:ext cx="9942513"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DB67C78F-AF63-4FBD-8F3F-A5C33738DC40}"/>
              </a:ext>
            </a:extLst>
          </p:cNvPr>
          <p:cNvSpPr>
            <a:spLocks noGrp="1"/>
          </p:cNvSpPr>
          <p:nvPr>
            <p:ph type="sldNum" sz="quarter" idx="12"/>
          </p:nvPr>
        </p:nvSpPr>
        <p:spPr/>
        <p:txBody>
          <a:bodyPr/>
          <a:lstStyle/>
          <a:p>
            <a:pPr>
              <a:defRPr/>
            </a:pPr>
            <a:fld id="{E360C2A6-5B9A-44D0-B667-69707C653FDF}" type="slidenum">
              <a:rPr lang="en-GB"/>
              <a:pPr>
                <a:defRPr/>
              </a:pPr>
              <a:t>212</a:t>
            </a:fld>
            <a:endParaRPr lang="en-GB"/>
          </a:p>
        </p:txBody>
      </p:sp>
    </p:spTree>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50562" name="Picture 2">
            <a:extLst>
              <a:ext uri="{FF2B5EF4-FFF2-40B4-BE49-F238E27FC236}">
                <a16:creationId xmlns:a16="http://schemas.microsoft.com/office/drawing/2014/main" id="{54AA11DF-3305-4B32-9E6F-BA9A96266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19"/>
          <a:stretch>
            <a:fillRect/>
          </a:stretch>
        </p:blipFill>
        <p:spPr bwMode="auto">
          <a:xfrm>
            <a:off x="827088" y="981075"/>
            <a:ext cx="7300912" cy="554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5779" name="TextBox 1">
            <a:extLst>
              <a:ext uri="{FF2B5EF4-FFF2-40B4-BE49-F238E27FC236}">
                <a16:creationId xmlns:a16="http://schemas.microsoft.com/office/drawing/2014/main" id="{8A604566-5B33-456E-BCF2-845F478F60CA}"/>
              </a:ext>
            </a:extLst>
          </p:cNvPr>
          <p:cNvSpPr txBox="1">
            <a:spLocks noChangeArrowheads="1"/>
          </p:cNvSpPr>
          <p:nvPr/>
        </p:nvSpPr>
        <p:spPr bwMode="auto">
          <a:xfrm>
            <a:off x="539750" y="1052513"/>
            <a:ext cx="736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fontAlgn="auto" hangingPunct="1">
              <a:spcBef>
                <a:spcPts val="0"/>
              </a:spcBef>
              <a:spcAft>
                <a:spcPts val="0"/>
              </a:spcAft>
              <a:defRPr/>
            </a:pPr>
            <a:r>
              <a:rPr lang="en-US" altLang="en-US" b="1">
                <a:solidFill>
                  <a:srgbClr val="00B050"/>
                </a:solidFill>
                <a:cs typeface="+mn-cs"/>
              </a:rPr>
              <a:t>ENVO</a:t>
            </a:r>
            <a:endParaRPr lang="en-GB" altLang="en-US" b="1">
              <a:solidFill>
                <a:srgbClr val="00B050"/>
              </a:solidFill>
              <a:cs typeface="+mn-cs"/>
            </a:endParaRPr>
          </a:p>
        </p:txBody>
      </p:sp>
      <p:sp>
        <p:nvSpPr>
          <p:cNvPr id="75780" name="TextBox 4">
            <a:extLst>
              <a:ext uri="{FF2B5EF4-FFF2-40B4-BE49-F238E27FC236}">
                <a16:creationId xmlns:a16="http://schemas.microsoft.com/office/drawing/2014/main" id="{A231EE91-8E23-43AC-8C25-74869D271229}"/>
              </a:ext>
            </a:extLst>
          </p:cNvPr>
          <p:cNvSpPr txBox="1">
            <a:spLocks noChangeArrowheads="1"/>
          </p:cNvSpPr>
          <p:nvPr/>
        </p:nvSpPr>
        <p:spPr bwMode="auto">
          <a:xfrm>
            <a:off x="7164388" y="655638"/>
            <a:ext cx="755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fontAlgn="auto" hangingPunct="1">
              <a:spcBef>
                <a:spcPts val="0"/>
              </a:spcBef>
              <a:spcAft>
                <a:spcPts val="0"/>
              </a:spcAft>
              <a:defRPr/>
            </a:pPr>
            <a:r>
              <a:rPr lang="en-US" altLang="en-US" b="1">
                <a:solidFill>
                  <a:srgbClr val="0070C0"/>
                </a:solidFill>
                <a:cs typeface="+mn-cs"/>
              </a:rPr>
              <a:t>CHEBI</a:t>
            </a:r>
            <a:endParaRPr lang="en-GB" altLang="en-US" b="1">
              <a:solidFill>
                <a:srgbClr val="0070C0"/>
              </a:solidFill>
              <a:cs typeface="+mn-cs"/>
            </a:endParaRPr>
          </a:p>
        </p:txBody>
      </p:sp>
      <p:sp>
        <p:nvSpPr>
          <p:cNvPr id="75781" name="TextBox 5">
            <a:extLst>
              <a:ext uri="{FF2B5EF4-FFF2-40B4-BE49-F238E27FC236}">
                <a16:creationId xmlns:a16="http://schemas.microsoft.com/office/drawing/2014/main" id="{F40DA28C-7F19-43C8-9446-B1B764629EB4}"/>
              </a:ext>
            </a:extLst>
          </p:cNvPr>
          <p:cNvSpPr txBox="1">
            <a:spLocks noChangeArrowheads="1"/>
          </p:cNvSpPr>
          <p:nvPr/>
        </p:nvSpPr>
        <p:spPr bwMode="auto">
          <a:xfrm>
            <a:off x="5076825" y="4889500"/>
            <a:ext cx="676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fontAlgn="auto" hangingPunct="1">
              <a:spcBef>
                <a:spcPts val="0"/>
              </a:spcBef>
              <a:spcAft>
                <a:spcPts val="0"/>
              </a:spcAft>
              <a:defRPr/>
            </a:pPr>
            <a:r>
              <a:rPr lang="en-US" altLang="en-US" b="1">
                <a:solidFill>
                  <a:srgbClr val="C00000"/>
                </a:solidFill>
                <a:cs typeface="+mn-cs"/>
              </a:rPr>
              <a:t>PATO</a:t>
            </a:r>
            <a:endParaRPr lang="en-GB" altLang="en-US" b="1">
              <a:solidFill>
                <a:srgbClr val="C00000"/>
              </a:solidFill>
              <a:cs typeface="+mn-cs"/>
            </a:endParaRPr>
          </a:p>
        </p:txBody>
      </p:sp>
      <p:sp>
        <p:nvSpPr>
          <p:cNvPr id="75782" name="TextBox 6">
            <a:extLst>
              <a:ext uri="{FF2B5EF4-FFF2-40B4-BE49-F238E27FC236}">
                <a16:creationId xmlns:a16="http://schemas.microsoft.com/office/drawing/2014/main" id="{9282D5ED-456F-4666-93F3-90722DF889EF}"/>
              </a:ext>
            </a:extLst>
          </p:cNvPr>
          <p:cNvSpPr txBox="1">
            <a:spLocks noChangeArrowheads="1"/>
          </p:cNvSpPr>
          <p:nvPr/>
        </p:nvSpPr>
        <p:spPr bwMode="auto">
          <a:xfrm>
            <a:off x="323850" y="255588"/>
            <a:ext cx="407193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fontAlgn="auto" hangingPunct="1">
              <a:spcBef>
                <a:spcPts val="0"/>
              </a:spcBef>
              <a:spcAft>
                <a:spcPts val="0"/>
              </a:spcAft>
              <a:defRPr/>
            </a:pPr>
            <a:r>
              <a:rPr lang="en-US" altLang="en-US" sz="3200" b="1">
                <a:solidFill>
                  <a:srgbClr val="00B0F0"/>
                </a:solidFill>
                <a:cs typeface="+mn-cs"/>
              </a:rPr>
              <a:t>Environmental hazards</a:t>
            </a:r>
            <a:endParaRPr lang="en-GB" altLang="en-US" b="1">
              <a:solidFill>
                <a:srgbClr val="00B0F0"/>
              </a:solidFill>
              <a:cs typeface="+mn-cs"/>
            </a:endParaRPr>
          </a:p>
        </p:txBody>
      </p:sp>
      <p:sp>
        <p:nvSpPr>
          <p:cNvPr id="3" name="Slide Number Placeholder 2">
            <a:extLst>
              <a:ext uri="{FF2B5EF4-FFF2-40B4-BE49-F238E27FC236}">
                <a16:creationId xmlns:a16="http://schemas.microsoft.com/office/drawing/2014/main" id="{1E80B631-4E88-46E8-A63E-F85424DDFC19}"/>
              </a:ext>
            </a:extLst>
          </p:cNvPr>
          <p:cNvSpPr>
            <a:spLocks noGrp="1"/>
          </p:cNvSpPr>
          <p:nvPr>
            <p:ph type="sldNum" sz="quarter" idx="12"/>
          </p:nvPr>
        </p:nvSpPr>
        <p:spPr/>
        <p:txBody>
          <a:bodyPr/>
          <a:lstStyle/>
          <a:p>
            <a:pPr>
              <a:defRPr/>
            </a:pPr>
            <a:fld id="{D7CD5462-8822-430C-8A68-F6E46CB515AB}" type="slidenum">
              <a:rPr lang="en-GB"/>
              <a:pPr>
                <a:defRPr/>
              </a:pPr>
              <a:t>213</a:t>
            </a:fld>
            <a:endParaRPr lang="en-GB"/>
          </a:p>
        </p:txBody>
      </p:sp>
    </p:spTree>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grpSp>
        <p:nvGrpSpPr>
          <p:cNvPr id="451586" name="Group 8">
            <a:extLst>
              <a:ext uri="{FF2B5EF4-FFF2-40B4-BE49-F238E27FC236}">
                <a16:creationId xmlns:a16="http://schemas.microsoft.com/office/drawing/2014/main" id="{1F74B134-77FD-40DE-A158-68C1F804B521}"/>
              </a:ext>
            </a:extLst>
          </p:cNvPr>
          <p:cNvGrpSpPr>
            <a:grpSpLocks/>
          </p:cNvGrpSpPr>
          <p:nvPr/>
        </p:nvGrpSpPr>
        <p:grpSpPr bwMode="auto">
          <a:xfrm>
            <a:off x="0" y="0"/>
            <a:ext cx="9906000" cy="7010400"/>
            <a:chOff x="0" y="0"/>
            <a:chExt cx="6240" cy="4416"/>
          </a:xfrm>
        </p:grpSpPr>
        <p:pic>
          <p:nvPicPr>
            <p:cNvPr id="451589" name="Picture 5" descr="https://upload.wikimedia.org/wikipedia/commons/b/bc/Biogradska_suma.jpg">
              <a:extLst>
                <a:ext uri="{FF2B5EF4-FFF2-40B4-BE49-F238E27FC236}">
                  <a16:creationId xmlns:a16="http://schemas.microsoft.com/office/drawing/2014/main" id="{8ACF6B4F-4531-485A-9C33-1EE637F47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240" cy="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Rectangle 7">
              <a:extLst>
                <a:ext uri="{FF2B5EF4-FFF2-40B4-BE49-F238E27FC236}">
                  <a16:creationId xmlns:a16="http://schemas.microsoft.com/office/drawing/2014/main" id="{63DB1B54-84F2-4268-B9D4-A5AAF86A906D}"/>
                </a:ext>
              </a:extLst>
            </p:cNvPr>
            <p:cNvSpPr>
              <a:spLocks noChangeArrowheads="1"/>
            </p:cNvSpPr>
            <p:nvPr/>
          </p:nvSpPr>
          <p:spPr bwMode="auto">
            <a:xfrm>
              <a:off x="4176" y="4050"/>
              <a:ext cx="1728" cy="366"/>
            </a:xfrm>
            <a:prstGeom prst="rect">
              <a:avLst/>
            </a:prstGeom>
            <a:noFill/>
            <a:ln>
              <a:noFill/>
            </a:ln>
            <a:effectLst/>
            <a:extLst>
              <a:ext uri="{909E8E84-426E-40DD-AFC4-6F175D3DCCD1}">
                <a14:hiddenFill xmlns:a14="http://schemas.microsoft.com/office/drawing/2010/main">
                  <a:solidFill>
                    <a:srgbClr val="F8F8F8">
                      <a:alpha val="8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fontAlgn="auto" hangingPunct="1">
                <a:spcBef>
                  <a:spcPts val="0"/>
                </a:spcBef>
                <a:spcAft>
                  <a:spcPts val="0"/>
                </a:spcAft>
                <a:defRPr/>
              </a:pPr>
              <a:r>
                <a:rPr lang="en-GB" altLang="en-US" sz="1600">
                  <a:solidFill>
                    <a:srgbClr val="F8F8F8"/>
                  </a:solidFill>
                  <a:latin typeface="Calibri"/>
                  <a:cs typeface="+mn-cs"/>
                </a:rPr>
                <a:t>CC Snežana Trifunović </a:t>
              </a:r>
            </a:p>
            <a:p>
              <a:pPr eaLnBrk="1" fontAlgn="auto" hangingPunct="1">
                <a:spcBef>
                  <a:spcPts val="0"/>
                </a:spcBef>
                <a:spcAft>
                  <a:spcPts val="0"/>
                </a:spcAft>
                <a:defRPr/>
              </a:pPr>
              <a:endParaRPr lang="en-GB" altLang="en-US" sz="1600">
                <a:solidFill>
                  <a:srgbClr val="F8F8F8"/>
                </a:solidFill>
                <a:latin typeface="Calibri"/>
                <a:cs typeface="+mn-cs"/>
              </a:endParaRPr>
            </a:p>
          </p:txBody>
        </p:sp>
      </p:grpSp>
      <p:sp>
        <p:nvSpPr>
          <p:cNvPr id="2" name="Rectangle 1">
            <a:extLst>
              <a:ext uri="{FF2B5EF4-FFF2-40B4-BE49-F238E27FC236}">
                <a16:creationId xmlns:a16="http://schemas.microsoft.com/office/drawing/2014/main" id="{C26B7805-66A2-4FD1-A14F-667B530923F7}"/>
              </a:ext>
            </a:extLst>
          </p:cNvPr>
          <p:cNvSpPr/>
          <p:nvPr/>
        </p:nvSpPr>
        <p:spPr>
          <a:xfrm>
            <a:off x="-396875" y="3105150"/>
            <a:ext cx="11161713" cy="585788"/>
          </a:xfrm>
          <a:prstGeom prst="rect">
            <a:avLst/>
          </a:prstGeom>
          <a:solidFill>
            <a:srgbClr val="FFFFFF">
              <a:alpha val="80000"/>
            </a:srgbClr>
          </a:solidFill>
        </p:spPr>
        <p:txBody>
          <a:bodyPr>
            <a:spAutoFit/>
          </a:bodyPr>
          <a:lstStyle/>
          <a:p>
            <a:pPr algn="ctr" eaLnBrk="1" fontAlgn="auto" hangingPunct="1">
              <a:spcBef>
                <a:spcPts val="0"/>
              </a:spcBef>
              <a:spcAft>
                <a:spcPts val="0"/>
              </a:spcAft>
              <a:defRPr/>
            </a:pPr>
            <a:r>
              <a:rPr lang="en-GB" sz="3200" b="1" dirty="0">
                <a:solidFill>
                  <a:srgbClr val="9BBB59">
                    <a:lumMod val="50000"/>
                  </a:srgbClr>
                </a:solidFill>
                <a:latin typeface="Calibri"/>
                <a:cs typeface="+mn-cs"/>
              </a:rPr>
              <a:t>A semantic battlefield</a:t>
            </a:r>
            <a:endParaRPr lang="en-GB" sz="3200" dirty="0">
              <a:solidFill>
                <a:srgbClr val="9BBB59">
                  <a:lumMod val="50000"/>
                </a:srgbClr>
              </a:solidFill>
              <a:latin typeface="Calibri"/>
              <a:cs typeface="+mn-cs"/>
            </a:endParaRPr>
          </a:p>
        </p:txBody>
      </p:sp>
      <p:sp>
        <p:nvSpPr>
          <p:cNvPr id="4" name="Slide Number Placeholder 3">
            <a:extLst>
              <a:ext uri="{FF2B5EF4-FFF2-40B4-BE49-F238E27FC236}">
                <a16:creationId xmlns:a16="http://schemas.microsoft.com/office/drawing/2014/main" id="{17A26D94-1339-4A1E-B4A7-69230CAB4C34}"/>
              </a:ext>
            </a:extLst>
          </p:cNvPr>
          <p:cNvSpPr>
            <a:spLocks noGrp="1"/>
          </p:cNvSpPr>
          <p:nvPr>
            <p:ph type="sldNum" sz="quarter" idx="12"/>
          </p:nvPr>
        </p:nvSpPr>
        <p:spPr/>
        <p:txBody>
          <a:bodyPr/>
          <a:lstStyle/>
          <a:p>
            <a:pPr>
              <a:defRPr/>
            </a:pPr>
            <a:fld id="{8EF96A66-699F-4C3B-A987-511661852DF5}" type="slidenum">
              <a:rPr lang="en-GB"/>
              <a:pPr>
                <a:defRPr/>
              </a:pPr>
              <a:t>214</a:t>
            </a:fld>
            <a:endParaRPr lang="en-GB"/>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D6613C0-5BF1-4872-BC3B-58596BE351D8}"/>
              </a:ext>
            </a:extLst>
          </p:cNvPr>
          <p:cNvSpPr>
            <a:spLocks noChangeArrowheads="1"/>
          </p:cNvSpPr>
          <p:nvPr/>
        </p:nvSpPr>
        <p:spPr bwMode="auto">
          <a:xfrm>
            <a:off x="419100" y="1973263"/>
            <a:ext cx="81534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defRPr/>
            </a:pPr>
            <a:r>
              <a:rPr lang="en-GB" altLang="en-US" sz="2800" b="1" dirty="0">
                <a:solidFill>
                  <a:prstClr val="black"/>
                </a:solidFill>
                <a:latin typeface="Calibri"/>
                <a:cs typeface="+mn-cs"/>
              </a:rPr>
              <a:t>[T]his paper, for example, illustrates … how different definitions of forest may be interpreted for deforestation, reforestation, and afforestation. </a:t>
            </a:r>
          </a:p>
        </p:txBody>
      </p:sp>
      <p:pic>
        <p:nvPicPr>
          <p:cNvPr id="452611" name="Picture 4">
            <a:extLst>
              <a:ext uri="{FF2B5EF4-FFF2-40B4-BE49-F238E27FC236}">
                <a16:creationId xmlns:a16="http://schemas.microsoft.com/office/drawing/2014/main" id="{9AE11468-689D-4FEE-908B-D8A982258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500063"/>
            <a:ext cx="8424863" cy="127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3" name="Text Box 5">
            <a:extLst>
              <a:ext uri="{FF2B5EF4-FFF2-40B4-BE49-F238E27FC236}">
                <a16:creationId xmlns:a16="http://schemas.microsoft.com/office/drawing/2014/main" id="{BCB4AA38-BDEB-42B2-A334-8749C79C5602}"/>
              </a:ext>
            </a:extLst>
          </p:cNvPr>
          <p:cNvSpPr txBox="1">
            <a:spLocks noChangeArrowheads="1"/>
          </p:cNvSpPr>
          <p:nvPr/>
        </p:nvSpPr>
        <p:spPr bwMode="auto">
          <a:xfrm>
            <a:off x="4267200" y="6324600"/>
            <a:ext cx="4654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GB" altLang="en-US">
                <a:solidFill>
                  <a:prstClr val="black"/>
                </a:solidFill>
                <a:latin typeface="Calibri"/>
                <a:cs typeface="+mn-cs"/>
              </a:rPr>
              <a:t>Lund (2014) </a:t>
            </a:r>
            <a:r>
              <a:rPr lang="en-GB" altLang="en-US" i="1">
                <a:solidFill>
                  <a:prstClr val="black"/>
                </a:solidFill>
                <a:latin typeface="Calibri"/>
                <a:cs typeface="+mn-cs"/>
              </a:rPr>
              <a:t>Avrasya Terim Dergisi</a:t>
            </a:r>
            <a:r>
              <a:rPr lang="en-GB" altLang="en-US">
                <a:solidFill>
                  <a:prstClr val="black"/>
                </a:solidFill>
                <a:latin typeface="Calibri"/>
                <a:cs typeface="+mn-cs"/>
              </a:rPr>
              <a:t>. </a:t>
            </a:r>
            <a:r>
              <a:rPr lang="en-GB" altLang="en-US" b="1">
                <a:solidFill>
                  <a:prstClr val="black"/>
                </a:solidFill>
                <a:latin typeface="Calibri"/>
                <a:cs typeface="+mn-cs"/>
              </a:rPr>
              <a:t>2</a:t>
            </a:r>
            <a:r>
              <a:rPr lang="en-GB" altLang="en-US">
                <a:solidFill>
                  <a:prstClr val="black"/>
                </a:solidFill>
                <a:latin typeface="Calibri"/>
                <a:cs typeface="+mn-cs"/>
              </a:rPr>
              <a:t>(1):1-8</a:t>
            </a:r>
          </a:p>
        </p:txBody>
      </p:sp>
      <p:pic>
        <p:nvPicPr>
          <p:cNvPr id="452613" name="Picture 4">
            <a:extLst>
              <a:ext uri="{FF2B5EF4-FFF2-40B4-BE49-F238E27FC236}">
                <a16:creationId xmlns:a16="http://schemas.microsoft.com/office/drawing/2014/main" id="{18E07BC9-9152-4C57-BB07-88014A6971E2}"/>
              </a:ext>
            </a:extLst>
          </p:cNvPr>
          <p:cNvPicPr>
            <a:picLocks noChangeAspect="1" noChangeArrowheads="1"/>
          </p:cNvPicPr>
          <p:nvPr/>
        </p:nvPicPr>
        <p:blipFill>
          <a:blip r:embed="rId3">
            <a:clrChange>
              <a:clrFrom>
                <a:srgbClr val="DEDFDE"/>
              </a:clrFrom>
              <a:clrTo>
                <a:srgbClr val="DEDFDE">
                  <a:alpha val="0"/>
                </a:srgbClr>
              </a:clrTo>
            </a:clrChange>
            <a:extLst>
              <a:ext uri="{28A0092B-C50C-407E-A947-70E740481C1C}">
                <a14:useLocalDpi xmlns:a14="http://schemas.microsoft.com/office/drawing/2010/main" val="0"/>
              </a:ext>
            </a:extLst>
          </a:blip>
          <a:srcRect/>
          <a:stretch>
            <a:fillRect/>
          </a:stretch>
        </p:blipFill>
        <p:spPr bwMode="auto">
          <a:xfrm>
            <a:off x="395288" y="3500438"/>
            <a:ext cx="8208962"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B6B75FD3-9D9A-42CB-A0C2-6008B64875F4}"/>
              </a:ext>
            </a:extLst>
          </p:cNvPr>
          <p:cNvSpPr>
            <a:spLocks noGrp="1"/>
          </p:cNvSpPr>
          <p:nvPr>
            <p:ph type="sldNum" sz="quarter" idx="12"/>
          </p:nvPr>
        </p:nvSpPr>
        <p:spPr/>
        <p:txBody>
          <a:bodyPr/>
          <a:lstStyle/>
          <a:p>
            <a:pPr>
              <a:defRPr/>
            </a:pPr>
            <a:fld id="{FE0EF53E-FD85-468F-AAE0-EBE1D3598338}" type="slidenum">
              <a:rPr lang="en-GB"/>
              <a:pPr>
                <a:defRPr/>
              </a:pPr>
              <a:t>215</a:t>
            </a:fld>
            <a:endParaRPr lang="en-GB"/>
          </a:p>
        </p:txBody>
      </p:sp>
    </p:spTree>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grpSp>
        <p:nvGrpSpPr>
          <p:cNvPr id="453634" name="Group 6">
            <a:extLst>
              <a:ext uri="{FF2B5EF4-FFF2-40B4-BE49-F238E27FC236}">
                <a16:creationId xmlns:a16="http://schemas.microsoft.com/office/drawing/2014/main" id="{560275BD-7ADC-4E03-9B35-231FE901B2FC}"/>
              </a:ext>
            </a:extLst>
          </p:cNvPr>
          <p:cNvGrpSpPr>
            <a:grpSpLocks/>
          </p:cNvGrpSpPr>
          <p:nvPr/>
        </p:nvGrpSpPr>
        <p:grpSpPr bwMode="auto">
          <a:xfrm>
            <a:off x="0" y="0"/>
            <a:ext cx="9906000" cy="7010400"/>
            <a:chOff x="0" y="0"/>
            <a:chExt cx="6240" cy="4416"/>
          </a:xfrm>
        </p:grpSpPr>
        <p:pic>
          <p:nvPicPr>
            <p:cNvPr id="453640" name="Picture 7" descr="https://upload.wikimedia.org/wikipedia/commons/b/bc/Biogradska_suma.jpg">
              <a:extLst>
                <a:ext uri="{FF2B5EF4-FFF2-40B4-BE49-F238E27FC236}">
                  <a16:creationId xmlns:a16="http://schemas.microsoft.com/office/drawing/2014/main" id="{CD172630-3460-41E6-81DD-431D71C5D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240" cy="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4" name="Rectangle 8">
              <a:extLst>
                <a:ext uri="{FF2B5EF4-FFF2-40B4-BE49-F238E27FC236}">
                  <a16:creationId xmlns:a16="http://schemas.microsoft.com/office/drawing/2014/main" id="{7F970A2C-E133-4878-8C48-84E928A04AE7}"/>
                </a:ext>
              </a:extLst>
            </p:cNvPr>
            <p:cNvSpPr>
              <a:spLocks noChangeArrowheads="1"/>
            </p:cNvSpPr>
            <p:nvPr/>
          </p:nvSpPr>
          <p:spPr bwMode="auto">
            <a:xfrm>
              <a:off x="4176" y="4050"/>
              <a:ext cx="1728" cy="366"/>
            </a:xfrm>
            <a:prstGeom prst="rect">
              <a:avLst/>
            </a:prstGeom>
            <a:noFill/>
            <a:ln>
              <a:noFill/>
            </a:ln>
            <a:effectLst/>
            <a:extLst>
              <a:ext uri="{909E8E84-426E-40DD-AFC4-6F175D3DCCD1}">
                <a14:hiddenFill xmlns:a14="http://schemas.microsoft.com/office/drawing/2010/main">
                  <a:solidFill>
                    <a:srgbClr val="F8F8F8">
                      <a:alpha val="8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fontAlgn="auto" hangingPunct="1">
                <a:spcBef>
                  <a:spcPts val="0"/>
                </a:spcBef>
                <a:spcAft>
                  <a:spcPts val="0"/>
                </a:spcAft>
                <a:defRPr/>
              </a:pPr>
              <a:r>
                <a:rPr lang="en-GB" altLang="en-US" sz="1600">
                  <a:solidFill>
                    <a:srgbClr val="F8F8F8"/>
                  </a:solidFill>
                  <a:latin typeface="Calibri"/>
                  <a:cs typeface="+mn-cs"/>
                </a:rPr>
                <a:t>CC Snežana Trifunović </a:t>
              </a:r>
            </a:p>
            <a:p>
              <a:pPr eaLnBrk="1" fontAlgn="auto" hangingPunct="1">
                <a:spcBef>
                  <a:spcPts val="0"/>
                </a:spcBef>
                <a:spcAft>
                  <a:spcPts val="0"/>
                </a:spcAft>
                <a:defRPr/>
              </a:pPr>
              <a:endParaRPr lang="en-GB" altLang="en-US" sz="1600">
                <a:solidFill>
                  <a:srgbClr val="F8F8F8"/>
                </a:solidFill>
                <a:latin typeface="Calibri"/>
                <a:cs typeface="+mn-cs"/>
              </a:endParaRPr>
            </a:p>
          </p:txBody>
        </p:sp>
      </p:grpSp>
      <p:sp>
        <p:nvSpPr>
          <p:cNvPr id="50187" name="AutoShape 11">
            <a:extLst>
              <a:ext uri="{FF2B5EF4-FFF2-40B4-BE49-F238E27FC236}">
                <a16:creationId xmlns:a16="http://schemas.microsoft.com/office/drawing/2014/main" id="{699EC3AA-BB79-4A6E-982F-D529AB0FDA93}"/>
              </a:ext>
            </a:extLst>
          </p:cNvPr>
          <p:cNvSpPr>
            <a:spLocks noChangeArrowheads="1"/>
          </p:cNvSpPr>
          <p:nvPr/>
        </p:nvSpPr>
        <p:spPr bwMode="auto">
          <a:xfrm>
            <a:off x="152400" y="152400"/>
            <a:ext cx="8839200" cy="6324600"/>
          </a:xfrm>
          <a:prstGeom prst="roundRect">
            <a:avLst>
              <a:gd name="adj" fmla="val 16667"/>
            </a:avLst>
          </a:prstGeom>
          <a:solidFill>
            <a:srgbClr val="F8F8F8">
              <a:alpha val="8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en-GB">
              <a:solidFill>
                <a:prstClr val="black"/>
              </a:solidFill>
              <a:latin typeface="Calibri"/>
              <a:cs typeface="+mn-cs"/>
            </a:endParaRPr>
          </a:p>
        </p:txBody>
      </p:sp>
      <p:sp>
        <p:nvSpPr>
          <p:cNvPr id="50178" name="Rectangle 2">
            <a:extLst>
              <a:ext uri="{FF2B5EF4-FFF2-40B4-BE49-F238E27FC236}">
                <a16:creationId xmlns:a16="http://schemas.microsoft.com/office/drawing/2014/main" id="{E7F559C3-C40F-499F-8268-569093E317B3}"/>
              </a:ext>
            </a:extLst>
          </p:cNvPr>
          <p:cNvSpPr>
            <a:spLocks noChangeArrowheads="1"/>
          </p:cNvSpPr>
          <p:nvPr/>
        </p:nvSpPr>
        <p:spPr bwMode="auto">
          <a:xfrm>
            <a:off x="250825" y="1833563"/>
            <a:ext cx="82296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spcBef>
                <a:spcPts val="0"/>
              </a:spcBef>
              <a:spcAft>
                <a:spcPts val="0"/>
              </a:spcAft>
              <a:defRPr/>
            </a:pPr>
            <a:endParaRPr lang="en-GB" altLang="en-US" sz="2400" u="sng" dirty="0">
              <a:solidFill>
                <a:prstClr val="black"/>
              </a:solidFill>
              <a:latin typeface="Calibri"/>
              <a:cs typeface="+mn-cs"/>
            </a:endParaRPr>
          </a:p>
          <a:p>
            <a:pPr eaLnBrk="1" fontAlgn="auto" hangingPunct="1">
              <a:spcBef>
                <a:spcPts val="0"/>
              </a:spcBef>
              <a:spcAft>
                <a:spcPts val="0"/>
              </a:spcAft>
              <a:defRPr/>
            </a:pPr>
            <a:r>
              <a:rPr lang="en-GB" altLang="en-US" sz="2400" b="1" u="sng" dirty="0">
                <a:solidFill>
                  <a:prstClr val="black"/>
                </a:solidFill>
                <a:latin typeface="Calibri"/>
                <a:cs typeface="+mn-cs"/>
              </a:rPr>
              <a:t>Includes</a:t>
            </a:r>
            <a:r>
              <a:rPr lang="en-GB" altLang="en-US" sz="2400" u="sng" dirty="0">
                <a:solidFill>
                  <a:prstClr val="black"/>
                </a:solidFill>
                <a:latin typeface="Calibri"/>
                <a:cs typeface="+mn-cs"/>
              </a:rPr>
              <a:t>:</a:t>
            </a:r>
            <a:r>
              <a:rPr lang="en-GB" altLang="en-US" sz="2400" dirty="0">
                <a:solidFill>
                  <a:prstClr val="black"/>
                </a:solidFill>
                <a:latin typeface="Calibri"/>
                <a:cs typeface="+mn-cs"/>
              </a:rPr>
              <a:t> forest nurseries and seed orchards that constitute an integral part of the forest; </a:t>
            </a:r>
            <a:r>
              <a:rPr lang="en-GB" altLang="en-US" sz="2400" b="1" dirty="0">
                <a:solidFill>
                  <a:prstClr val="black"/>
                </a:solidFill>
                <a:latin typeface="Calibri"/>
                <a:cs typeface="+mn-cs"/>
              </a:rPr>
              <a:t>forest roads</a:t>
            </a:r>
            <a:r>
              <a:rPr lang="en-GB" altLang="en-US" sz="2400" dirty="0">
                <a:solidFill>
                  <a:prstClr val="black"/>
                </a:solidFill>
                <a:latin typeface="Calibri"/>
                <a:cs typeface="+mn-cs"/>
              </a:rPr>
              <a:t>, </a:t>
            </a:r>
            <a:r>
              <a:rPr lang="en-GB" altLang="en-US" sz="2400" b="1" dirty="0">
                <a:solidFill>
                  <a:prstClr val="black"/>
                </a:solidFill>
                <a:latin typeface="Calibri"/>
                <a:cs typeface="+mn-cs"/>
              </a:rPr>
              <a:t>cleared tracts</a:t>
            </a:r>
            <a:r>
              <a:rPr lang="en-GB" altLang="en-US" sz="2400" dirty="0">
                <a:solidFill>
                  <a:prstClr val="black"/>
                </a:solidFill>
                <a:latin typeface="Calibri"/>
                <a:cs typeface="+mn-cs"/>
              </a:rPr>
              <a:t>, firebreaks and other small open areas; […] </a:t>
            </a:r>
            <a:r>
              <a:rPr lang="en-GB" altLang="en-US" sz="2400" b="1" dirty="0">
                <a:solidFill>
                  <a:prstClr val="black"/>
                </a:solidFill>
                <a:latin typeface="Calibri"/>
                <a:cs typeface="+mn-cs"/>
              </a:rPr>
              <a:t>plantations primarily used for forestry purposes, including </a:t>
            </a:r>
            <a:r>
              <a:rPr lang="en-GB" altLang="en-US" sz="2400" b="1" dirty="0" err="1">
                <a:solidFill>
                  <a:prstClr val="black"/>
                </a:solidFill>
                <a:latin typeface="Calibri"/>
                <a:cs typeface="+mn-cs"/>
              </a:rPr>
              <a:t>rubberwood</a:t>
            </a:r>
            <a:r>
              <a:rPr lang="en-GB" altLang="en-US" sz="2400" b="1" dirty="0">
                <a:solidFill>
                  <a:prstClr val="black"/>
                </a:solidFill>
                <a:latin typeface="Calibri"/>
                <a:cs typeface="+mn-cs"/>
              </a:rPr>
              <a:t> plantations and cork oak stands. </a:t>
            </a:r>
          </a:p>
          <a:p>
            <a:pPr eaLnBrk="1" fontAlgn="auto" hangingPunct="1">
              <a:spcBef>
                <a:spcPts val="0"/>
              </a:spcBef>
              <a:spcAft>
                <a:spcPts val="0"/>
              </a:spcAft>
              <a:defRPr/>
            </a:pPr>
            <a:endParaRPr lang="en-GB" altLang="en-US" sz="2400" b="1" dirty="0">
              <a:solidFill>
                <a:prstClr val="black"/>
              </a:solidFill>
              <a:latin typeface="Calibri"/>
              <a:cs typeface="+mn-cs"/>
            </a:endParaRPr>
          </a:p>
          <a:p>
            <a:pPr eaLnBrk="1" fontAlgn="auto" hangingPunct="1">
              <a:spcBef>
                <a:spcPts val="0"/>
              </a:spcBef>
              <a:spcAft>
                <a:spcPts val="0"/>
              </a:spcAft>
              <a:defRPr/>
            </a:pPr>
            <a:r>
              <a:rPr lang="en-GB" altLang="en-US" sz="2400" b="1" u="sng" dirty="0">
                <a:solidFill>
                  <a:prstClr val="black"/>
                </a:solidFill>
                <a:latin typeface="Calibri"/>
                <a:cs typeface="+mn-cs"/>
              </a:rPr>
              <a:t>Excludes</a:t>
            </a:r>
            <a:r>
              <a:rPr lang="en-GB" altLang="en-US" sz="2400" u="sng" dirty="0">
                <a:solidFill>
                  <a:prstClr val="black"/>
                </a:solidFill>
                <a:latin typeface="Calibri"/>
                <a:cs typeface="+mn-cs"/>
              </a:rPr>
              <a:t>: </a:t>
            </a:r>
            <a:r>
              <a:rPr lang="en-GB" altLang="en-US" sz="2400" dirty="0">
                <a:solidFill>
                  <a:prstClr val="black"/>
                </a:solidFill>
                <a:latin typeface="Calibri"/>
                <a:cs typeface="+mn-cs"/>
              </a:rPr>
              <a:t>Land predominantly used for agricultural practices</a:t>
            </a:r>
          </a:p>
        </p:txBody>
      </p:sp>
      <p:sp>
        <p:nvSpPr>
          <p:cNvPr id="50180" name="Rectangle 4">
            <a:extLst>
              <a:ext uri="{FF2B5EF4-FFF2-40B4-BE49-F238E27FC236}">
                <a16:creationId xmlns:a16="http://schemas.microsoft.com/office/drawing/2014/main" id="{E2DAEDA3-3E0D-4750-A7E6-3A370B7B3BB1}"/>
              </a:ext>
            </a:extLst>
          </p:cNvPr>
          <p:cNvSpPr>
            <a:spLocks noChangeArrowheads="1"/>
          </p:cNvSpPr>
          <p:nvPr/>
        </p:nvSpPr>
        <p:spPr bwMode="auto">
          <a:xfrm>
            <a:off x="990600" y="5867400"/>
            <a:ext cx="564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GB" altLang="en-US">
                <a:solidFill>
                  <a:prstClr val="black"/>
                </a:solidFill>
                <a:latin typeface="Calibri"/>
                <a:cs typeface="+mn-cs"/>
                <a:hlinkClick r:id="rId3"/>
              </a:rPr>
              <a:t>http://www.fao.org/docrep/006/ad665e/ad665e06.htm</a:t>
            </a:r>
            <a:r>
              <a:rPr lang="en-GB" altLang="en-US">
                <a:solidFill>
                  <a:prstClr val="black"/>
                </a:solidFill>
                <a:latin typeface="Calibri"/>
                <a:cs typeface="+mn-cs"/>
              </a:rPr>
              <a:t> </a:t>
            </a:r>
          </a:p>
        </p:txBody>
      </p:sp>
      <p:sp>
        <p:nvSpPr>
          <p:cNvPr id="50188" name="Rectangle 12">
            <a:extLst>
              <a:ext uri="{FF2B5EF4-FFF2-40B4-BE49-F238E27FC236}">
                <a16:creationId xmlns:a16="http://schemas.microsoft.com/office/drawing/2014/main" id="{927F7D78-C6C1-42C6-9340-57C3415EE4D0}"/>
              </a:ext>
            </a:extLst>
          </p:cNvPr>
          <p:cNvSpPr>
            <a:spLocks noChangeArrowheads="1"/>
          </p:cNvSpPr>
          <p:nvPr/>
        </p:nvSpPr>
        <p:spPr bwMode="auto">
          <a:xfrm>
            <a:off x="609600" y="533400"/>
            <a:ext cx="485298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GB" altLang="en-US" sz="2400" b="1">
                <a:solidFill>
                  <a:prstClr val="black"/>
                </a:solidFill>
                <a:latin typeface="Calibri"/>
                <a:cs typeface="+mn-cs"/>
              </a:rPr>
              <a:t>FAO: FRA 2000 on definitions of</a:t>
            </a:r>
            <a:br>
              <a:rPr lang="en-GB" altLang="en-US" sz="2400" b="1">
                <a:solidFill>
                  <a:prstClr val="black"/>
                </a:solidFill>
                <a:latin typeface="Calibri"/>
                <a:cs typeface="+mn-cs"/>
              </a:rPr>
            </a:br>
            <a:r>
              <a:rPr lang="en-GB" altLang="en-US" sz="2400" b="1">
                <a:solidFill>
                  <a:prstClr val="black"/>
                </a:solidFill>
                <a:latin typeface="Calibri"/>
                <a:cs typeface="+mn-cs"/>
              </a:rPr>
              <a:t>forest and forest change </a:t>
            </a:r>
            <a:br>
              <a:rPr lang="en-GB" altLang="en-US" sz="2400" b="1">
                <a:solidFill>
                  <a:prstClr val="black"/>
                </a:solidFill>
                <a:latin typeface="Calibri"/>
                <a:cs typeface="+mn-cs"/>
              </a:rPr>
            </a:br>
            <a:endParaRPr lang="en-GB" altLang="en-US" sz="2400" b="1">
              <a:solidFill>
                <a:prstClr val="black"/>
              </a:solidFill>
              <a:latin typeface="Calibri"/>
              <a:cs typeface="+mn-cs"/>
            </a:endParaRPr>
          </a:p>
        </p:txBody>
      </p:sp>
      <p:sp>
        <p:nvSpPr>
          <p:cNvPr id="3" name="Slide Number Placeholder 2">
            <a:extLst>
              <a:ext uri="{FF2B5EF4-FFF2-40B4-BE49-F238E27FC236}">
                <a16:creationId xmlns:a16="http://schemas.microsoft.com/office/drawing/2014/main" id="{EE207B8A-2405-46F7-9EA7-9B8E1E697F96}"/>
              </a:ext>
            </a:extLst>
          </p:cNvPr>
          <p:cNvSpPr>
            <a:spLocks noGrp="1"/>
          </p:cNvSpPr>
          <p:nvPr>
            <p:ph type="sldNum" sz="quarter" idx="12"/>
          </p:nvPr>
        </p:nvSpPr>
        <p:spPr/>
        <p:txBody>
          <a:bodyPr/>
          <a:lstStyle/>
          <a:p>
            <a:pPr>
              <a:defRPr/>
            </a:pPr>
            <a:fld id="{A0DD276B-6B3D-4D23-9B9A-65D3216CAE41}" type="slidenum">
              <a:rPr lang="en-GB"/>
              <a:pPr>
                <a:defRPr/>
              </a:pPr>
              <a:t>216</a:t>
            </a:fld>
            <a:endParaRPr lang="en-GB"/>
          </a:p>
        </p:txBody>
      </p:sp>
    </p:spTree>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54658" name="Picture 2" descr="File:Pokok Getah.jpg">
            <a:extLst>
              <a:ext uri="{FF2B5EF4-FFF2-40B4-BE49-F238E27FC236}">
                <a16:creationId xmlns:a16="http://schemas.microsoft.com/office/drawing/2014/main" id="{48DE7A91-6A2D-4EB5-9856-CD5EABAC2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solidFill>
            <a:srgbClr val="F8F8F8">
              <a:alpha val="94116"/>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331" name="Rectangle 3">
            <a:extLst>
              <a:ext uri="{FF2B5EF4-FFF2-40B4-BE49-F238E27FC236}">
                <a16:creationId xmlns:a16="http://schemas.microsoft.com/office/drawing/2014/main" id="{446AE993-04D2-4733-B1A1-AEE855659E4A}"/>
              </a:ext>
            </a:extLst>
          </p:cNvPr>
          <p:cNvSpPr>
            <a:spLocks noChangeArrowheads="1"/>
          </p:cNvSpPr>
          <p:nvPr/>
        </p:nvSpPr>
        <p:spPr bwMode="auto">
          <a:xfrm>
            <a:off x="228600" y="9144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endParaRPr lang="en-US" altLang="en-US" sz="2400">
              <a:solidFill>
                <a:prstClr val="black"/>
              </a:solidFill>
              <a:latin typeface="Calibri"/>
              <a:cs typeface="+mn-cs"/>
            </a:endParaRPr>
          </a:p>
        </p:txBody>
      </p:sp>
      <p:sp>
        <p:nvSpPr>
          <p:cNvPr id="454660" name="AutoShape 4">
            <a:extLst>
              <a:ext uri="{FF2B5EF4-FFF2-40B4-BE49-F238E27FC236}">
                <a16:creationId xmlns:a16="http://schemas.microsoft.com/office/drawing/2014/main" id="{A4F004E0-2A82-4B94-91F4-F274E07A9E99}"/>
              </a:ext>
            </a:extLst>
          </p:cNvPr>
          <p:cNvSpPr>
            <a:spLocks noChangeArrowheads="1"/>
          </p:cNvSpPr>
          <p:nvPr/>
        </p:nvSpPr>
        <p:spPr bwMode="auto">
          <a:xfrm>
            <a:off x="-152400" y="228600"/>
            <a:ext cx="5791200" cy="1066800"/>
          </a:xfrm>
          <a:prstGeom prst="roundRect">
            <a:avLst>
              <a:gd name="adj" fmla="val 16667"/>
            </a:avLst>
          </a:prstGeom>
          <a:solidFill>
            <a:srgbClr val="F8F8F8">
              <a:alpha val="94116"/>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53816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br>
              <a:rPr lang="en-GB" altLang="en-US" sz="2400" b="1">
                <a:solidFill>
                  <a:srgbClr val="000000"/>
                </a:solidFill>
                <a:latin typeface="Arial" panose="020B0604020202020204" pitchFamily="34" charset="0"/>
              </a:rPr>
            </a:br>
            <a:r>
              <a:rPr lang="en-GB" altLang="en-US" sz="2400" b="1">
                <a:solidFill>
                  <a:srgbClr val="000000"/>
                </a:solidFill>
                <a:latin typeface="Arial" panose="020B0604020202020204" pitchFamily="34" charset="0"/>
              </a:rPr>
              <a:t>Malaysia: rubber plantations</a:t>
            </a:r>
            <a:br>
              <a:rPr lang="en-GB" altLang="en-US" sz="2400" b="1">
                <a:solidFill>
                  <a:srgbClr val="000000"/>
                </a:solidFill>
                <a:latin typeface="Arial" panose="020B0604020202020204" pitchFamily="34" charset="0"/>
              </a:rPr>
            </a:br>
            <a:r>
              <a:rPr lang="en-GB" altLang="en-US" sz="2400" b="1">
                <a:solidFill>
                  <a:srgbClr val="000000"/>
                </a:solidFill>
                <a:latin typeface="Arial" panose="020B0604020202020204" pitchFamily="34" charset="0"/>
              </a:rPr>
              <a:t>classified as "forest"</a:t>
            </a:r>
            <a:br>
              <a:rPr lang="en-GB" altLang="en-US" sz="2400">
                <a:solidFill>
                  <a:srgbClr val="000000"/>
                </a:solidFill>
                <a:latin typeface="Arial" panose="020B0604020202020204" pitchFamily="34" charset="0"/>
              </a:rPr>
            </a:br>
            <a:endParaRPr lang="en-GB" altLang="en-US" sz="2400">
              <a:solidFill>
                <a:srgbClr val="000000"/>
              </a:solidFill>
              <a:latin typeface="Arial" panose="020B0604020202020204" pitchFamily="34" charset="0"/>
            </a:endParaRPr>
          </a:p>
        </p:txBody>
      </p:sp>
      <p:sp>
        <p:nvSpPr>
          <p:cNvPr id="454661" name="AutoShape 5">
            <a:extLst>
              <a:ext uri="{FF2B5EF4-FFF2-40B4-BE49-F238E27FC236}">
                <a16:creationId xmlns:a16="http://schemas.microsoft.com/office/drawing/2014/main" id="{BFC38997-795E-44B1-8FB0-05EA8F5BCB54}"/>
              </a:ext>
            </a:extLst>
          </p:cNvPr>
          <p:cNvSpPr>
            <a:spLocks noChangeArrowheads="1"/>
          </p:cNvSpPr>
          <p:nvPr/>
        </p:nvSpPr>
        <p:spPr bwMode="auto">
          <a:xfrm>
            <a:off x="1219200" y="1371600"/>
            <a:ext cx="7385050" cy="5181600"/>
          </a:xfrm>
          <a:prstGeom prst="roundRect">
            <a:avLst>
              <a:gd name="adj" fmla="val 16667"/>
            </a:avLst>
          </a:prstGeom>
          <a:solidFill>
            <a:srgbClr val="F8F8F8">
              <a:alpha val="94116"/>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53816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b="1">
                <a:solidFill>
                  <a:srgbClr val="000000"/>
                </a:solidFill>
                <a:latin typeface="Arial" panose="020B0604020202020204" pitchFamily="34" charset="0"/>
              </a:rPr>
              <a:t>The Malaysian government has successfully lobbied for rubber plantations to be classified as "forest" by the UN Food and Agriculture Organization (FAO) …</a:t>
            </a:r>
          </a:p>
          <a:p>
            <a:pPr eaLnBrk="1" hangingPunct="1">
              <a:spcBef>
                <a:spcPct val="0"/>
              </a:spcBef>
              <a:buFontTx/>
              <a:buNone/>
            </a:pPr>
            <a:endParaRPr lang="en-GB" altLang="en-US" sz="1800" b="1">
              <a:solidFill>
                <a:srgbClr val="000000"/>
              </a:solidFill>
              <a:latin typeface="Arial" panose="020B0604020202020204" pitchFamily="34" charset="0"/>
            </a:endParaRPr>
          </a:p>
          <a:p>
            <a:pPr eaLnBrk="1" hangingPunct="1">
              <a:spcBef>
                <a:spcPct val="0"/>
              </a:spcBef>
              <a:buFontTx/>
              <a:buNone/>
            </a:pPr>
            <a:endParaRPr lang="en-GB" altLang="en-US" sz="1800" b="1">
              <a:solidFill>
                <a:srgbClr val="000000"/>
              </a:solidFill>
              <a:latin typeface="Arial" panose="020B0604020202020204" pitchFamily="34" charset="0"/>
            </a:endParaRPr>
          </a:p>
          <a:p>
            <a:pPr eaLnBrk="1" hangingPunct="1">
              <a:spcBef>
                <a:spcPct val="0"/>
              </a:spcBef>
              <a:buFontTx/>
              <a:buNone/>
            </a:pPr>
            <a:r>
              <a:rPr lang="en-GB" altLang="en-US" sz="1800" b="1">
                <a:solidFill>
                  <a:srgbClr val="000000"/>
                </a:solidFill>
                <a:latin typeface="Arial" panose="020B0604020202020204" pitchFamily="34" charset="0"/>
              </a:rPr>
              <a:t>… Once land is classed as "forest," developers can continue to convert more biodiverse natural forests to monocrop plantations without it ever showing up in any statistical sources…</a:t>
            </a:r>
          </a:p>
          <a:p>
            <a:pPr eaLnBrk="1" hangingPunct="1">
              <a:spcBef>
                <a:spcPct val="0"/>
              </a:spcBef>
              <a:buFontTx/>
              <a:buNone/>
            </a:pPr>
            <a:endParaRPr lang="en-GB" altLang="en-US" sz="1800" b="1">
              <a:solidFill>
                <a:srgbClr val="000000"/>
              </a:solidFill>
              <a:latin typeface="Arial" panose="020B0604020202020204" pitchFamily="34" charset="0"/>
            </a:endParaRPr>
          </a:p>
          <a:p>
            <a:pPr eaLnBrk="1" hangingPunct="1">
              <a:spcBef>
                <a:spcPct val="0"/>
              </a:spcBef>
              <a:buFontTx/>
              <a:buNone/>
            </a:pPr>
            <a:endParaRPr lang="en-GB" altLang="en-US" sz="1800" b="1">
              <a:solidFill>
                <a:srgbClr val="000000"/>
              </a:solidFill>
              <a:latin typeface="Arial" panose="020B0604020202020204" pitchFamily="34" charset="0"/>
            </a:endParaRPr>
          </a:p>
          <a:p>
            <a:pPr eaLnBrk="1" hangingPunct="1">
              <a:spcBef>
                <a:spcPct val="0"/>
              </a:spcBef>
              <a:buFontTx/>
              <a:buNone/>
            </a:pPr>
            <a:endParaRPr lang="en-GB" altLang="en-US" sz="800" b="1">
              <a:solidFill>
                <a:srgbClr val="000000"/>
              </a:solidFill>
              <a:latin typeface="Arial" panose="020B0604020202020204" pitchFamily="34" charset="0"/>
            </a:endParaRPr>
          </a:p>
          <a:p>
            <a:pPr eaLnBrk="1" hangingPunct="1">
              <a:spcBef>
                <a:spcPct val="0"/>
              </a:spcBef>
              <a:buFontTx/>
              <a:buNone/>
            </a:pPr>
            <a:r>
              <a:rPr lang="en-GB" altLang="en-US" sz="1600" b="1">
                <a:solidFill>
                  <a:srgbClr val="000000"/>
                </a:solidFill>
                <a:latin typeface="Arial" panose="020B0604020202020204" pitchFamily="34" charset="0"/>
              </a:rPr>
              <a:t>WWF. Palm oil &amp; forest conversion. Accessed 2015-09-02</a:t>
            </a:r>
          </a:p>
          <a:p>
            <a:pPr eaLnBrk="1" hangingPunct="1">
              <a:spcBef>
                <a:spcPct val="0"/>
              </a:spcBef>
              <a:buFontTx/>
              <a:buNone/>
            </a:pPr>
            <a:endParaRPr lang="en-GB" altLang="en-US" sz="1600" b="1">
              <a:solidFill>
                <a:srgbClr val="000000"/>
              </a:solidFill>
              <a:latin typeface="Arial" panose="020B0604020202020204" pitchFamily="34" charset="0"/>
            </a:endParaRPr>
          </a:p>
        </p:txBody>
      </p:sp>
      <p:sp>
        <p:nvSpPr>
          <p:cNvPr id="99334" name="Rectangle 6">
            <a:extLst>
              <a:ext uri="{FF2B5EF4-FFF2-40B4-BE49-F238E27FC236}">
                <a16:creationId xmlns:a16="http://schemas.microsoft.com/office/drawing/2014/main" id="{98474F64-B508-4D76-917D-C0C10887D6A9}"/>
              </a:ext>
            </a:extLst>
          </p:cNvPr>
          <p:cNvSpPr>
            <a:spLocks noChangeArrowheads="1"/>
          </p:cNvSpPr>
          <p:nvPr/>
        </p:nvSpPr>
        <p:spPr bwMode="auto">
          <a:xfrm>
            <a:off x="5715000" y="6491288"/>
            <a:ext cx="1200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GB" altLang="en-US">
                <a:solidFill>
                  <a:srgbClr val="F8F8F8"/>
                </a:solidFill>
                <a:latin typeface="Calibri"/>
                <a:cs typeface="+mn-cs"/>
              </a:rPr>
              <a:t>CC asano</a:t>
            </a:r>
          </a:p>
        </p:txBody>
      </p:sp>
      <p:sp>
        <p:nvSpPr>
          <p:cNvPr id="99335" name="Rectangle 7">
            <a:extLst>
              <a:ext uri="{FF2B5EF4-FFF2-40B4-BE49-F238E27FC236}">
                <a16:creationId xmlns:a16="http://schemas.microsoft.com/office/drawing/2014/main" id="{E7EFD335-A548-4FFD-AB87-7254567C8398}"/>
              </a:ext>
            </a:extLst>
          </p:cNvPr>
          <p:cNvSpPr>
            <a:spLocks noChangeArrowheads="1"/>
          </p:cNvSpPr>
          <p:nvPr/>
        </p:nvSpPr>
        <p:spPr bwMode="auto">
          <a:xfrm>
            <a:off x="1905000" y="5959475"/>
            <a:ext cx="57785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GB" altLang="en-US" sz="1400">
                <a:solidFill>
                  <a:prstClr val="black"/>
                </a:solidFill>
                <a:latin typeface="Calibri"/>
                <a:cs typeface="+mn-cs"/>
              </a:rPr>
              <a:t>http://wwf.panda.org/what_we_do/</a:t>
            </a:r>
            <a:br>
              <a:rPr lang="en-GB" altLang="en-US" sz="1400">
                <a:solidFill>
                  <a:prstClr val="black"/>
                </a:solidFill>
                <a:latin typeface="Calibri"/>
                <a:cs typeface="+mn-cs"/>
              </a:rPr>
            </a:br>
            <a:r>
              <a:rPr lang="en-GB" altLang="en-US" sz="1400">
                <a:solidFill>
                  <a:prstClr val="black"/>
                </a:solidFill>
                <a:latin typeface="Calibri"/>
                <a:cs typeface="+mn-cs"/>
              </a:rPr>
              <a:t>footprint/agriculture/palm_oil/environmental_impacts/forest_conversion/</a:t>
            </a:r>
          </a:p>
        </p:txBody>
      </p:sp>
      <p:sp>
        <p:nvSpPr>
          <p:cNvPr id="3" name="Slide Number Placeholder 2">
            <a:extLst>
              <a:ext uri="{FF2B5EF4-FFF2-40B4-BE49-F238E27FC236}">
                <a16:creationId xmlns:a16="http://schemas.microsoft.com/office/drawing/2014/main" id="{708C9825-C7E4-4FD7-A9F7-0A1D9E659424}"/>
              </a:ext>
            </a:extLst>
          </p:cNvPr>
          <p:cNvSpPr>
            <a:spLocks noGrp="1"/>
          </p:cNvSpPr>
          <p:nvPr>
            <p:ph type="sldNum" sz="quarter" idx="12"/>
          </p:nvPr>
        </p:nvSpPr>
        <p:spPr/>
        <p:txBody>
          <a:bodyPr/>
          <a:lstStyle/>
          <a:p>
            <a:pPr>
              <a:defRPr/>
            </a:pPr>
            <a:fld id="{FDC48493-AE13-4782-9543-571484AFF76A}" type="slidenum">
              <a:rPr lang="en-GB"/>
              <a:pPr>
                <a:defRPr/>
              </a:pPr>
              <a:t>217</a:t>
            </a:fld>
            <a:endParaRPr lang="en-GB"/>
          </a:p>
        </p:txBody>
      </p:sp>
    </p:spTree>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56706" name="Picture 2">
            <a:extLst>
              <a:ext uri="{FF2B5EF4-FFF2-40B4-BE49-F238E27FC236}">
                <a16:creationId xmlns:a16="http://schemas.microsoft.com/office/drawing/2014/main" id="{66487A3A-C020-477B-BE37-80F8F6FF36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323975"/>
            <a:ext cx="7556500"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a:extLst>
              <a:ext uri="{FF2B5EF4-FFF2-40B4-BE49-F238E27FC236}">
                <a16:creationId xmlns:a16="http://schemas.microsoft.com/office/drawing/2014/main" id="{E3925440-D3EC-4ABF-802C-69D01C77BF30}"/>
              </a:ext>
            </a:extLst>
          </p:cNvPr>
          <p:cNvSpPr>
            <a:spLocks noGrp="1"/>
          </p:cNvSpPr>
          <p:nvPr>
            <p:ph type="sldNum" sz="quarter" idx="12"/>
          </p:nvPr>
        </p:nvSpPr>
        <p:spPr/>
        <p:txBody>
          <a:bodyPr/>
          <a:lstStyle/>
          <a:p>
            <a:pPr>
              <a:defRPr/>
            </a:pPr>
            <a:fld id="{DF472B42-9E83-4191-BAC1-9F04F074B930}" type="slidenum">
              <a:rPr lang="en-GB"/>
              <a:pPr>
                <a:defRPr/>
              </a:pPr>
              <a:t>218</a:t>
            </a:fld>
            <a:endParaRPr lang="en-GB"/>
          </a:p>
        </p:txBody>
      </p:sp>
    </p:spTree>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57730" name="Picture 2">
            <a:extLst>
              <a:ext uri="{FF2B5EF4-FFF2-40B4-BE49-F238E27FC236}">
                <a16:creationId xmlns:a16="http://schemas.microsoft.com/office/drawing/2014/main" id="{FCF14384-B45C-4E4A-9D8F-D572F7A1E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988"/>
            <a:ext cx="9144000" cy="2079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7731" name="Picture 3">
            <a:extLst>
              <a:ext uri="{FF2B5EF4-FFF2-40B4-BE49-F238E27FC236}">
                <a16:creationId xmlns:a16="http://schemas.microsoft.com/office/drawing/2014/main" id="{092A720F-0E7F-4C4F-A626-5375A640E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 y="2349500"/>
            <a:ext cx="8812213" cy="2693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765A24E5-F44E-49C1-8B56-E4C5140E2776}"/>
              </a:ext>
            </a:extLst>
          </p:cNvPr>
          <p:cNvSpPr>
            <a:spLocks noGrp="1"/>
          </p:cNvSpPr>
          <p:nvPr>
            <p:ph type="sldNum" sz="quarter" idx="12"/>
          </p:nvPr>
        </p:nvSpPr>
        <p:spPr/>
        <p:txBody>
          <a:bodyPr/>
          <a:lstStyle/>
          <a:p>
            <a:pPr>
              <a:defRPr/>
            </a:pPr>
            <a:fld id="{6999E79E-A32C-4ABD-A4BE-2F7A2D8B1E38}" type="slidenum">
              <a:rPr lang="en-GB"/>
              <a:pPr>
                <a:defRPr/>
              </a:pPr>
              <a:t>219</a:t>
            </a:fld>
            <a:endParaRPr lang="en-GB"/>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Line 2">
            <a:extLst>
              <a:ext uri="{FF2B5EF4-FFF2-40B4-BE49-F238E27FC236}">
                <a16:creationId xmlns:a16="http://schemas.microsoft.com/office/drawing/2014/main" id="{F733A581-49D1-44E8-B868-396CB8CDFE57}"/>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43" name="Line 3">
            <a:extLst>
              <a:ext uri="{FF2B5EF4-FFF2-40B4-BE49-F238E27FC236}">
                <a16:creationId xmlns:a16="http://schemas.microsoft.com/office/drawing/2014/main" id="{E40E9CB0-A519-4132-B6EE-FA26AD113118}"/>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98692" name="Group 4">
            <a:extLst>
              <a:ext uri="{FF2B5EF4-FFF2-40B4-BE49-F238E27FC236}">
                <a16:creationId xmlns:a16="http://schemas.microsoft.com/office/drawing/2014/main" id="{4C7F91EF-BC07-4798-96D2-8F2A888C2350}"/>
              </a:ext>
            </a:extLst>
          </p:cNvPr>
          <p:cNvGraphicFramePr>
            <a:graphicFrameLocks noGrp="1"/>
          </p:cNvGraphicFramePr>
          <p:nvPr/>
        </p:nvGraphicFramePr>
        <p:xfrm>
          <a:off x="304800" y="304800"/>
          <a:ext cx="8534400" cy="5208588"/>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CONTINUANT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73125">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600" b="1"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r>
                        <a:rPr kumimoji="0" lang="en-US" sz="1600" b="0" i="0" u="none" strike="noStrike" cap="none" normalizeH="0" baseline="0" dirty="0" err="1">
                          <a:ln>
                            <a:noFill/>
                          </a:ln>
                          <a:solidFill>
                            <a:schemeClr val="tx1"/>
                          </a:solidFill>
                          <a:effectLst/>
                          <a:latin typeface="Palatino Linotype" pitchFamily="18" charset="0"/>
                          <a:cs typeface="Times New Roman" pitchFamily="18" charset="0"/>
                        </a:rPr>
                        <a:t>PaTO</a:t>
                      </a: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600" b="0" i="0" u="none" strike="noStrike" cap="none" normalizeH="0" baseline="0" dirty="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Organism-Level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89480" name="Line 40">
            <a:extLst>
              <a:ext uri="{FF2B5EF4-FFF2-40B4-BE49-F238E27FC236}">
                <a16:creationId xmlns:a16="http://schemas.microsoft.com/office/drawing/2014/main" id="{51BEA9A0-D65C-40BD-B6B6-0EF3BB47A586}"/>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81" name="Text Box 41">
            <a:extLst>
              <a:ext uri="{FF2B5EF4-FFF2-40B4-BE49-F238E27FC236}">
                <a16:creationId xmlns:a16="http://schemas.microsoft.com/office/drawing/2014/main" id="{CC8FA510-6B63-41AE-8B00-54217EAEC2DF}"/>
              </a:ext>
            </a:extLst>
          </p:cNvPr>
          <p:cNvSpPr txBox="1">
            <a:spLocks noChangeArrowheads="1"/>
          </p:cNvSpPr>
          <p:nvPr/>
        </p:nvSpPr>
        <p:spPr bwMode="auto">
          <a:xfrm>
            <a:off x="0" y="5559425"/>
            <a:ext cx="9144000" cy="137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buFontTx/>
              <a:buNone/>
            </a:pPr>
            <a:endParaRPr lang="en-US" altLang="en-US" sz="600">
              <a:solidFill>
                <a:srgbClr val="000000"/>
              </a:solidFill>
              <a:latin typeface="Arial" panose="020B0604020202020204" pitchFamily="34" charset="0"/>
            </a:endParaRPr>
          </a:p>
          <a:p>
            <a:pPr algn="ctr">
              <a:lnSpc>
                <a:spcPct val="90000"/>
              </a:lnSpc>
              <a:buFontTx/>
              <a:buNone/>
            </a:pPr>
            <a:r>
              <a:rPr lang="en-US" altLang="en-US">
                <a:solidFill>
                  <a:srgbClr val="000000"/>
                </a:solidFill>
                <a:latin typeface="Arial" panose="020B0604020202020204" pitchFamily="34" charset="0"/>
              </a:rPr>
              <a:t>rationale of OBO Foundry coverage </a:t>
            </a:r>
          </a:p>
        </p:txBody>
      </p:sp>
      <p:grpSp>
        <p:nvGrpSpPr>
          <p:cNvPr id="189482" name="Group 42">
            <a:extLst>
              <a:ext uri="{FF2B5EF4-FFF2-40B4-BE49-F238E27FC236}">
                <a16:creationId xmlns:a16="http://schemas.microsoft.com/office/drawing/2014/main" id="{C08A1494-98D4-4BEE-8241-FD468B68B5E4}"/>
              </a:ext>
            </a:extLst>
          </p:cNvPr>
          <p:cNvGrpSpPr>
            <a:grpSpLocks/>
          </p:cNvGrpSpPr>
          <p:nvPr/>
        </p:nvGrpSpPr>
        <p:grpSpPr bwMode="auto">
          <a:xfrm>
            <a:off x="228600" y="1447800"/>
            <a:ext cx="2895600" cy="3962400"/>
            <a:chOff x="144" y="912"/>
            <a:chExt cx="1824" cy="2496"/>
          </a:xfrm>
        </p:grpSpPr>
        <p:sp>
          <p:nvSpPr>
            <p:cNvPr id="189487" name="Text Box 43">
              <a:extLst>
                <a:ext uri="{FF2B5EF4-FFF2-40B4-BE49-F238E27FC236}">
                  <a16:creationId xmlns:a16="http://schemas.microsoft.com/office/drawing/2014/main" id="{1AB44B5D-152E-4BF1-86D8-17CE5C7C8CC4}"/>
                </a:ext>
              </a:extLst>
            </p:cNvPr>
            <p:cNvSpPr txBox="1">
              <a:spLocks noChangeArrowheads="1"/>
            </p:cNvSpPr>
            <p:nvPr/>
          </p:nvSpPr>
          <p:spPr bwMode="auto">
            <a:xfrm>
              <a:off x="144" y="912"/>
              <a:ext cx="18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a:solidFill>
                    <a:srgbClr val="000000"/>
                  </a:solidFill>
                  <a:latin typeface="Arial" panose="020B0604020202020204" pitchFamily="34" charset="0"/>
                </a:rPr>
                <a:t>GRANULARITY</a:t>
              </a:r>
            </a:p>
          </p:txBody>
        </p:sp>
        <p:sp>
          <p:nvSpPr>
            <p:cNvPr id="189488" name="Line 44">
              <a:extLst>
                <a:ext uri="{FF2B5EF4-FFF2-40B4-BE49-F238E27FC236}">
                  <a16:creationId xmlns:a16="http://schemas.microsoft.com/office/drawing/2014/main" id="{33D29A8F-ACB5-46CA-8FAC-BC74ADB6547C}"/>
                </a:ext>
              </a:extLst>
            </p:cNvPr>
            <p:cNvSpPr>
              <a:spLocks noChangeShapeType="1"/>
            </p:cNvSpPr>
            <p:nvPr/>
          </p:nvSpPr>
          <p:spPr bwMode="auto">
            <a:xfrm>
              <a:off x="1392" y="1296"/>
              <a:ext cx="0" cy="2112"/>
            </a:xfrm>
            <a:prstGeom prst="line">
              <a:avLst/>
            </a:prstGeom>
            <a:noFill/>
            <a:ln w="76200">
              <a:solidFill>
                <a:srgbClr val="FF0000"/>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en-US"/>
            </a:p>
          </p:txBody>
        </p:sp>
      </p:grpSp>
      <p:grpSp>
        <p:nvGrpSpPr>
          <p:cNvPr id="189483" name="Group 45">
            <a:extLst>
              <a:ext uri="{FF2B5EF4-FFF2-40B4-BE49-F238E27FC236}">
                <a16:creationId xmlns:a16="http://schemas.microsoft.com/office/drawing/2014/main" id="{0FD4E8D0-CB7C-418C-950C-4378E51AABA8}"/>
              </a:ext>
            </a:extLst>
          </p:cNvPr>
          <p:cNvGrpSpPr>
            <a:grpSpLocks/>
          </p:cNvGrpSpPr>
          <p:nvPr/>
        </p:nvGrpSpPr>
        <p:grpSpPr bwMode="auto">
          <a:xfrm>
            <a:off x="1295400" y="381000"/>
            <a:ext cx="7467600" cy="822325"/>
            <a:chOff x="816" y="240"/>
            <a:chExt cx="4704" cy="518"/>
          </a:xfrm>
        </p:grpSpPr>
        <p:sp>
          <p:nvSpPr>
            <p:cNvPr id="189485" name="Text Box 46">
              <a:extLst>
                <a:ext uri="{FF2B5EF4-FFF2-40B4-BE49-F238E27FC236}">
                  <a16:creationId xmlns:a16="http://schemas.microsoft.com/office/drawing/2014/main" id="{9E8C8B70-0992-4F75-9A61-C16C2314B879}"/>
                </a:ext>
              </a:extLst>
            </p:cNvPr>
            <p:cNvSpPr txBox="1">
              <a:spLocks noChangeArrowheads="1"/>
            </p:cNvSpPr>
            <p:nvPr/>
          </p:nvSpPr>
          <p:spPr bwMode="auto">
            <a:xfrm>
              <a:off x="816" y="240"/>
              <a:ext cx="182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a:solidFill>
                    <a:srgbClr val="000000"/>
                  </a:solidFill>
                  <a:latin typeface="Arial" panose="020B0604020202020204" pitchFamily="34" charset="0"/>
                </a:rPr>
                <a:t>RELATION TO TIME</a:t>
              </a:r>
            </a:p>
          </p:txBody>
        </p:sp>
        <p:sp>
          <p:nvSpPr>
            <p:cNvPr id="189486" name="Line 47">
              <a:extLst>
                <a:ext uri="{FF2B5EF4-FFF2-40B4-BE49-F238E27FC236}">
                  <a16:creationId xmlns:a16="http://schemas.microsoft.com/office/drawing/2014/main" id="{44CABEB9-89B7-4AC7-9719-0DA5611C1BD2}"/>
                </a:ext>
              </a:extLst>
            </p:cNvPr>
            <p:cNvSpPr>
              <a:spLocks noChangeShapeType="1"/>
            </p:cNvSpPr>
            <p:nvPr/>
          </p:nvSpPr>
          <p:spPr bwMode="auto">
            <a:xfrm flipV="1">
              <a:off x="1392" y="624"/>
              <a:ext cx="4128" cy="0"/>
            </a:xfrm>
            <a:prstGeom prst="line">
              <a:avLst/>
            </a:prstGeom>
            <a:noFill/>
            <a:ln w="76200">
              <a:solidFill>
                <a:srgbClr val="FF0000"/>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en-US"/>
            </a:p>
          </p:txBody>
        </p:sp>
      </p:grpSp>
      <p:sp>
        <p:nvSpPr>
          <p:cNvPr id="73772" name="Slide Number Placeholder 13">
            <a:extLst>
              <a:ext uri="{FF2B5EF4-FFF2-40B4-BE49-F238E27FC236}">
                <a16:creationId xmlns:a16="http://schemas.microsoft.com/office/drawing/2014/main" id="{520E4F1A-3644-48EF-AF44-4223E36FA3DF}"/>
              </a:ext>
            </a:extLst>
          </p:cNvPr>
          <p:cNvSpPr>
            <a:spLocks noGrp="1"/>
          </p:cNvSpPr>
          <p:nvPr>
            <p:ph type="sldNum" sz="quarter" idx="12"/>
          </p:nvPr>
        </p:nvSpPr>
        <p:spPr/>
        <p:txBody>
          <a:bodyPr/>
          <a:lstStyle/>
          <a:p>
            <a:pPr>
              <a:defRPr/>
            </a:pPr>
            <a:fld id="{479F73DF-BEAC-4419-BB96-122D56654DE9}" type="slidenum">
              <a:rPr lang="en-US" smtClean="0">
                <a:latin typeface="Arial" pitchFamily="34" charset="0"/>
              </a:rPr>
              <a:pPr>
                <a:defRPr/>
              </a:pPr>
              <a:t>22</a:t>
            </a:fld>
            <a:endParaRPr lang="en-US">
              <a:latin typeface="Arial" pitchFamily="34" charset="0"/>
            </a:endParaRP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458754" name="Rectangle 1">
            <a:extLst>
              <a:ext uri="{FF2B5EF4-FFF2-40B4-BE49-F238E27FC236}">
                <a16:creationId xmlns:a16="http://schemas.microsoft.com/office/drawing/2014/main" id="{68E506BA-A8BB-41A6-A7FC-2C5FBFA108E3}"/>
              </a:ext>
            </a:extLst>
          </p:cNvPr>
          <p:cNvSpPr>
            <a:spLocks noChangeArrowheads="1"/>
          </p:cNvSpPr>
          <p:nvPr/>
        </p:nvSpPr>
        <p:spPr bwMode="auto">
          <a:xfrm>
            <a:off x="1422400" y="2168525"/>
            <a:ext cx="6781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4F6228"/>
                </a:solidFill>
              </a:rPr>
              <a:t>ENVO’s main hierarchies: </a:t>
            </a:r>
            <a:br>
              <a:rPr lang="en-GB" altLang="en-US" b="1">
                <a:solidFill>
                  <a:srgbClr val="4F6228"/>
                </a:solidFill>
              </a:rPr>
            </a:br>
            <a:r>
              <a:rPr lang="en-GB" altLang="en-US" b="1">
                <a:solidFill>
                  <a:srgbClr val="4F6228"/>
                </a:solidFill>
              </a:rPr>
              <a:t>biome, environmental feature, and environmental material</a:t>
            </a:r>
            <a:endParaRPr lang="en-GB" altLang="en-US">
              <a:solidFill>
                <a:srgbClr val="000000"/>
              </a:solidFill>
            </a:endParaRPr>
          </a:p>
        </p:txBody>
      </p:sp>
      <p:pic>
        <p:nvPicPr>
          <p:cNvPr id="458755" name="Picture 2" descr="C:\Users\PLB\Pictures\Stock\Stock Images\Nature\grass.jpg">
            <a:extLst>
              <a:ext uri="{FF2B5EF4-FFF2-40B4-BE49-F238E27FC236}">
                <a16:creationId xmlns:a16="http://schemas.microsoft.com/office/drawing/2014/main" id="{2916182F-7684-4745-AC2D-22B72F6DA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2318"/>
          <a:stretch>
            <a:fillRect/>
          </a:stretch>
        </p:blipFill>
        <p:spPr bwMode="auto">
          <a:xfrm>
            <a:off x="0" y="4643438"/>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12146AD5-4FC4-4931-98CC-033E45E0DEDC}"/>
              </a:ext>
            </a:extLst>
          </p:cNvPr>
          <p:cNvSpPr>
            <a:spLocks noGrp="1"/>
          </p:cNvSpPr>
          <p:nvPr>
            <p:ph type="sldNum" sz="quarter" idx="12"/>
          </p:nvPr>
        </p:nvSpPr>
        <p:spPr/>
        <p:txBody>
          <a:bodyPr/>
          <a:lstStyle/>
          <a:p>
            <a:pPr>
              <a:defRPr/>
            </a:pPr>
            <a:fld id="{73AEB40D-AC70-414E-BC09-D82046BFC1C2}" type="slidenum">
              <a:rPr lang="en-GB"/>
              <a:pPr>
                <a:defRPr/>
              </a:pPr>
              <a:t>220</a:t>
            </a:fld>
            <a:endParaRPr lang="en-GB"/>
          </a:p>
        </p:txBody>
      </p:sp>
    </p:spTree>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459778" name="Rectangle 1">
            <a:extLst>
              <a:ext uri="{FF2B5EF4-FFF2-40B4-BE49-F238E27FC236}">
                <a16:creationId xmlns:a16="http://schemas.microsoft.com/office/drawing/2014/main" id="{977BA5B7-FD7F-405C-800D-494D61C9A217}"/>
              </a:ext>
            </a:extLst>
          </p:cNvPr>
          <p:cNvSpPr>
            <a:spLocks noChangeArrowheads="1"/>
          </p:cNvSpPr>
          <p:nvPr/>
        </p:nvSpPr>
        <p:spPr bwMode="auto">
          <a:xfrm>
            <a:off x="1422400" y="2168525"/>
            <a:ext cx="67818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4F6228"/>
                </a:solidFill>
              </a:rPr>
              <a:t>biome =def.</a:t>
            </a:r>
            <a:r>
              <a:rPr lang="en-GB" altLang="en-US" b="1">
                <a:solidFill>
                  <a:srgbClr val="000000"/>
                </a:solidFill>
              </a:rPr>
              <a:t> an environmental system to which resident ecological communities have evolved adaptations</a:t>
            </a:r>
            <a:endParaRPr lang="en-GB" altLang="en-US">
              <a:solidFill>
                <a:srgbClr val="000000"/>
              </a:solidFill>
            </a:endParaRPr>
          </a:p>
        </p:txBody>
      </p:sp>
      <p:pic>
        <p:nvPicPr>
          <p:cNvPr id="459779" name="Picture 2" descr="C:\Users\PLB\Pictures\Stock\Stock Images\Nature\grass.jpg">
            <a:extLst>
              <a:ext uri="{FF2B5EF4-FFF2-40B4-BE49-F238E27FC236}">
                <a16:creationId xmlns:a16="http://schemas.microsoft.com/office/drawing/2014/main" id="{C7A27D43-AC20-4831-B05E-4A666AA8B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2318"/>
          <a:stretch>
            <a:fillRect/>
          </a:stretch>
        </p:blipFill>
        <p:spPr bwMode="auto">
          <a:xfrm>
            <a:off x="0" y="4643438"/>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095DB25B-6937-428B-96B3-9A9A4CCD2FFC}"/>
              </a:ext>
            </a:extLst>
          </p:cNvPr>
          <p:cNvSpPr>
            <a:spLocks noGrp="1"/>
          </p:cNvSpPr>
          <p:nvPr>
            <p:ph type="sldNum" sz="quarter" idx="12"/>
          </p:nvPr>
        </p:nvSpPr>
        <p:spPr/>
        <p:txBody>
          <a:bodyPr/>
          <a:lstStyle/>
          <a:p>
            <a:pPr>
              <a:defRPr/>
            </a:pPr>
            <a:fld id="{5A72B99A-0F2C-4654-85D4-84E3CB69CDBD}" type="slidenum">
              <a:rPr lang="en-GB"/>
              <a:pPr>
                <a:defRPr/>
              </a:pPr>
              <a:t>221</a:t>
            </a:fld>
            <a:endParaRPr lang="en-GB"/>
          </a:p>
        </p:txBody>
      </p:sp>
    </p:spTree>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60802" name="Picture 8">
            <a:extLst>
              <a:ext uri="{FF2B5EF4-FFF2-40B4-BE49-F238E27FC236}">
                <a16:creationId xmlns:a16="http://schemas.microsoft.com/office/drawing/2014/main" id="{2DA5D377-FA16-4830-9F06-1F5ADFA54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4150" name="Rectangle 6">
            <a:extLst>
              <a:ext uri="{FF2B5EF4-FFF2-40B4-BE49-F238E27FC236}">
                <a16:creationId xmlns:a16="http://schemas.microsoft.com/office/drawing/2014/main" id="{419A6629-6B6D-4B6E-BC4D-F42272876699}"/>
              </a:ext>
            </a:extLst>
          </p:cNvPr>
          <p:cNvSpPr>
            <a:spLocks noChangeArrowheads="1"/>
          </p:cNvSpPr>
          <p:nvPr/>
        </p:nvSpPr>
        <p:spPr bwMode="auto">
          <a:xfrm>
            <a:off x="2051050" y="692150"/>
            <a:ext cx="7092950" cy="2160588"/>
          </a:xfrm>
          <a:prstGeom prst="rect">
            <a:avLst/>
          </a:prstGeom>
          <a:solidFill>
            <a:schemeClr val="bg1">
              <a:alpha val="8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GB">
              <a:solidFill>
                <a:srgbClr val="000000"/>
              </a:solidFill>
              <a:latin typeface="Calibri"/>
              <a:cs typeface="+mn-cs"/>
            </a:endParaRPr>
          </a:p>
        </p:txBody>
      </p:sp>
      <p:sp>
        <p:nvSpPr>
          <p:cNvPr id="134151" name="Text Box 7">
            <a:extLst>
              <a:ext uri="{FF2B5EF4-FFF2-40B4-BE49-F238E27FC236}">
                <a16:creationId xmlns:a16="http://schemas.microsoft.com/office/drawing/2014/main" id="{FBB8BBF5-1A89-4DC9-9B37-862A440C760B}"/>
              </a:ext>
            </a:extLst>
          </p:cNvPr>
          <p:cNvSpPr txBox="1">
            <a:spLocks noChangeArrowheads="1"/>
          </p:cNvSpPr>
          <p:nvPr/>
        </p:nvSpPr>
        <p:spPr bwMode="auto">
          <a:xfrm>
            <a:off x="2195513" y="1125538"/>
            <a:ext cx="6932612"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de-DE" altLang="en-US" sz="2800" b="1">
                <a:solidFill>
                  <a:srgbClr val="000000"/>
                </a:solidFill>
                <a:latin typeface="Calibri"/>
                <a:cs typeface="+mn-cs"/>
              </a:rPr>
              <a:t>A biome is delimited by communities</a:t>
            </a:r>
            <a:br>
              <a:rPr lang="de-DE" altLang="en-US" sz="2800" b="1">
                <a:solidFill>
                  <a:srgbClr val="000000"/>
                </a:solidFill>
                <a:latin typeface="Calibri"/>
                <a:cs typeface="+mn-cs"/>
              </a:rPr>
            </a:br>
            <a:r>
              <a:rPr lang="de-DE" altLang="en-US" sz="2800" b="1">
                <a:solidFill>
                  <a:srgbClr val="000000"/>
                </a:solidFill>
                <a:latin typeface="Calibri"/>
                <a:cs typeface="+mn-cs"/>
              </a:rPr>
              <a:t>which have evolved adaptations to their</a:t>
            </a:r>
            <a:br>
              <a:rPr lang="de-DE" altLang="en-US" sz="2800" b="1">
                <a:solidFill>
                  <a:srgbClr val="000000"/>
                </a:solidFill>
                <a:latin typeface="Calibri"/>
                <a:cs typeface="+mn-cs"/>
              </a:rPr>
            </a:br>
            <a:r>
              <a:rPr lang="de-DE" altLang="en-US" sz="2800" b="1">
                <a:solidFill>
                  <a:srgbClr val="000000"/>
                </a:solidFill>
                <a:latin typeface="Calibri"/>
                <a:cs typeface="+mn-cs"/>
              </a:rPr>
              <a:t>environment </a:t>
            </a:r>
          </a:p>
        </p:txBody>
      </p:sp>
      <p:sp>
        <p:nvSpPr>
          <p:cNvPr id="134154" name="Rectangle 10">
            <a:extLst>
              <a:ext uri="{FF2B5EF4-FFF2-40B4-BE49-F238E27FC236}">
                <a16:creationId xmlns:a16="http://schemas.microsoft.com/office/drawing/2014/main" id="{D7C5108A-295D-43AA-A96F-7B74705AAD13}"/>
              </a:ext>
            </a:extLst>
          </p:cNvPr>
          <p:cNvSpPr>
            <a:spLocks noChangeArrowheads="1"/>
          </p:cNvSpPr>
          <p:nvPr/>
        </p:nvSpPr>
        <p:spPr bwMode="auto">
          <a:xfrm>
            <a:off x="5651500" y="6673850"/>
            <a:ext cx="2343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GB" altLang="en-US" b="1">
                <a:solidFill>
                  <a:srgbClr val="FFFFFF"/>
                </a:solidFill>
                <a:latin typeface="Calibri"/>
                <a:cs typeface="+mn-cs"/>
              </a:rPr>
              <a:t>CC Tomascastelazo</a:t>
            </a:r>
          </a:p>
        </p:txBody>
      </p:sp>
      <p:sp>
        <p:nvSpPr>
          <p:cNvPr id="3" name="Slide Number Placeholder 2">
            <a:extLst>
              <a:ext uri="{FF2B5EF4-FFF2-40B4-BE49-F238E27FC236}">
                <a16:creationId xmlns:a16="http://schemas.microsoft.com/office/drawing/2014/main" id="{001F1C90-A5EA-4F2B-A500-6201902D0C07}"/>
              </a:ext>
            </a:extLst>
          </p:cNvPr>
          <p:cNvSpPr>
            <a:spLocks noGrp="1"/>
          </p:cNvSpPr>
          <p:nvPr>
            <p:ph type="sldNum" sz="quarter" idx="12"/>
          </p:nvPr>
        </p:nvSpPr>
        <p:spPr/>
        <p:txBody>
          <a:bodyPr/>
          <a:lstStyle/>
          <a:p>
            <a:pPr>
              <a:defRPr/>
            </a:pPr>
            <a:fld id="{A7D36977-7880-4EC3-84D0-12971F86CFDB}" type="slidenum">
              <a:rPr lang="en-GB"/>
              <a:pPr>
                <a:defRPr/>
              </a:pPr>
              <a:t>222</a:t>
            </a:fld>
            <a:endParaRPr lang="en-GB"/>
          </a:p>
        </p:txBody>
      </p:sp>
    </p:spTree>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pic>
        <p:nvPicPr>
          <p:cNvPr id="461826" name="Picture 2">
            <a:extLst>
              <a:ext uri="{FF2B5EF4-FFF2-40B4-BE49-F238E27FC236}">
                <a16:creationId xmlns:a16="http://schemas.microsoft.com/office/drawing/2014/main" id="{E3635C06-47F9-4253-87F2-6EB6AA2BBE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401" t="13979" r="29922" b="11021"/>
          <a:stretch>
            <a:fillRect/>
          </a:stretch>
        </p:blipFill>
        <p:spPr bwMode="auto">
          <a:xfrm>
            <a:off x="1746250" y="1135063"/>
            <a:ext cx="739775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59" name="AutoShape 3" descr="WWF_logo">
            <a:extLst>
              <a:ext uri="{FF2B5EF4-FFF2-40B4-BE49-F238E27FC236}">
                <a16:creationId xmlns:a16="http://schemas.microsoft.com/office/drawing/2014/main" id="{5A518B30-0365-4206-8981-EB59A2B8D82C}"/>
              </a:ext>
            </a:extLst>
          </p:cNvPr>
          <p:cNvSpPr>
            <a:spLocks noChangeAspect="1" noChangeArrowheads="1"/>
          </p:cNvSpPr>
          <p:nvPr/>
        </p:nvSpPr>
        <p:spPr bwMode="auto">
          <a:xfrm>
            <a:off x="3319463" y="1571625"/>
            <a:ext cx="2505075" cy="371475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hangingPunct="1">
              <a:defRPr/>
            </a:pPr>
            <a:endParaRPr lang="en-GB">
              <a:solidFill>
                <a:srgbClr val="000000"/>
              </a:solidFill>
              <a:latin typeface="Calibri"/>
              <a:cs typeface="+mn-cs"/>
            </a:endParaRPr>
          </a:p>
        </p:txBody>
      </p:sp>
      <p:sp>
        <p:nvSpPr>
          <p:cNvPr id="70660" name="AutoShape 4" descr="WWF_logo">
            <a:extLst>
              <a:ext uri="{FF2B5EF4-FFF2-40B4-BE49-F238E27FC236}">
                <a16:creationId xmlns:a16="http://schemas.microsoft.com/office/drawing/2014/main" id="{5A65741C-0FA7-46CD-9700-AAE6A6A8D17E}"/>
              </a:ext>
            </a:extLst>
          </p:cNvPr>
          <p:cNvSpPr>
            <a:spLocks noChangeAspect="1" noChangeArrowheads="1"/>
          </p:cNvSpPr>
          <p:nvPr/>
        </p:nvSpPr>
        <p:spPr bwMode="auto">
          <a:xfrm>
            <a:off x="3319463" y="1571625"/>
            <a:ext cx="2505075" cy="371475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hangingPunct="1">
              <a:defRPr/>
            </a:pPr>
            <a:endParaRPr lang="en-GB">
              <a:solidFill>
                <a:srgbClr val="000000"/>
              </a:solidFill>
              <a:latin typeface="Calibri"/>
              <a:cs typeface="+mn-cs"/>
            </a:endParaRPr>
          </a:p>
        </p:txBody>
      </p:sp>
      <p:sp>
        <p:nvSpPr>
          <p:cNvPr id="70661" name="AutoShape 5" descr="WWF_logo">
            <a:extLst>
              <a:ext uri="{FF2B5EF4-FFF2-40B4-BE49-F238E27FC236}">
                <a16:creationId xmlns:a16="http://schemas.microsoft.com/office/drawing/2014/main" id="{A687EF3A-698F-4DE3-87F1-AE72E067F768}"/>
              </a:ext>
            </a:extLst>
          </p:cNvPr>
          <p:cNvSpPr>
            <a:spLocks noChangeAspect="1" noChangeArrowheads="1"/>
          </p:cNvSpPr>
          <p:nvPr/>
        </p:nvSpPr>
        <p:spPr bwMode="auto">
          <a:xfrm>
            <a:off x="3319463" y="1571625"/>
            <a:ext cx="2505075" cy="371475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hangingPunct="1">
              <a:defRPr/>
            </a:pPr>
            <a:endParaRPr lang="en-GB">
              <a:solidFill>
                <a:srgbClr val="000000"/>
              </a:solidFill>
              <a:latin typeface="Calibri"/>
              <a:cs typeface="+mn-cs"/>
            </a:endParaRPr>
          </a:p>
        </p:txBody>
      </p:sp>
      <p:sp>
        <p:nvSpPr>
          <p:cNvPr id="70662" name="AutoShape 6" descr="WWF_logo">
            <a:extLst>
              <a:ext uri="{FF2B5EF4-FFF2-40B4-BE49-F238E27FC236}">
                <a16:creationId xmlns:a16="http://schemas.microsoft.com/office/drawing/2014/main" id="{62C98F78-7F74-4B36-9818-03A6965DA624}"/>
              </a:ext>
            </a:extLst>
          </p:cNvPr>
          <p:cNvSpPr>
            <a:spLocks noChangeAspect="1" noChangeArrowheads="1"/>
          </p:cNvSpPr>
          <p:nvPr/>
        </p:nvSpPr>
        <p:spPr bwMode="auto">
          <a:xfrm>
            <a:off x="3319463" y="1571625"/>
            <a:ext cx="2505075" cy="3714750"/>
          </a:xfrm>
          <a:prstGeom prst="rect">
            <a:avLst/>
          </a:prstGeom>
          <a:noFill/>
          <a:extLst>
            <a:ext uri="{909E8E84-426E-40DD-AFC4-6F175D3DCCD1}">
              <a14:hiddenFill xmlns:a14="http://schemas.microsoft.com/office/drawing/2010/main">
                <a:solidFill>
                  <a:srgbClr val="FFFFFF"/>
                </a:solidFill>
              </a14:hiddenFill>
            </a:ext>
          </a:extLst>
        </p:spPr>
        <p:txBody>
          <a:bodyPr/>
          <a:lstStyle/>
          <a:p>
            <a:pPr eaLnBrk="1" hangingPunct="1">
              <a:defRPr/>
            </a:pPr>
            <a:endParaRPr lang="en-GB">
              <a:solidFill>
                <a:srgbClr val="000000"/>
              </a:solidFill>
              <a:latin typeface="Calibri"/>
              <a:cs typeface="+mn-cs"/>
            </a:endParaRPr>
          </a:p>
        </p:txBody>
      </p:sp>
      <p:pic>
        <p:nvPicPr>
          <p:cNvPr id="461831" name="Picture 7" descr="http://sathiyam.tv/english/wp-content/uploads/2013/09/wwf-logo.gif">
            <a:extLst>
              <a:ext uri="{FF2B5EF4-FFF2-40B4-BE49-F238E27FC236}">
                <a16:creationId xmlns:a16="http://schemas.microsoft.com/office/drawing/2014/main" id="{D95E9B11-4A59-4D76-9441-24E37CF3B61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3125" y="-341313"/>
            <a:ext cx="3922713" cy="314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4" name="Rectangle 8">
            <a:extLst>
              <a:ext uri="{FF2B5EF4-FFF2-40B4-BE49-F238E27FC236}">
                <a16:creationId xmlns:a16="http://schemas.microsoft.com/office/drawing/2014/main" id="{5503445A-7951-4D25-BFC9-6649409C70D2}"/>
              </a:ext>
            </a:extLst>
          </p:cNvPr>
          <p:cNvSpPr>
            <a:spLocks noChangeArrowheads="1"/>
          </p:cNvSpPr>
          <p:nvPr/>
        </p:nvSpPr>
        <p:spPr bwMode="auto">
          <a:xfrm>
            <a:off x="2185988" y="768350"/>
            <a:ext cx="318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de-DE" altLang="en-US">
                <a:solidFill>
                  <a:srgbClr val="000000"/>
                </a:solidFill>
                <a:latin typeface="Calibri"/>
                <a:cs typeface="+mn-cs"/>
              </a:rPr>
              <a:t>http://worldwildlife.org/biomes</a:t>
            </a:r>
          </a:p>
        </p:txBody>
      </p:sp>
      <p:sp>
        <p:nvSpPr>
          <p:cNvPr id="3" name="Slide Number Placeholder 2">
            <a:extLst>
              <a:ext uri="{FF2B5EF4-FFF2-40B4-BE49-F238E27FC236}">
                <a16:creationId xmlns:a16="http://schemas.microsoft.com/office/drawing/2014/main" id="{15A8B244-AE2B-454E-AEFD-34E99BAD99B5}"/>
              </a:ext>
            </a:extLst>
          </p:cNvPr>
          <p:cNvSpPr>
            <a:spLocks noGrp="1"/>
          </p:cNvSpPr>
          <p:nvPr>
            <p:ph type="sldNum" sz="quarter" idx="12"/>
          </p:nvPr>
        </p:nvSpPr>
        <p:spPr/>
        <p:txBody>
          <a:bodyPr/>
          <a:lstStyle/>
          <a:p>
            <a:pPr>
              <a:defRPr/>
            </a:pPr>
            <a:fld id="{9E3AB48C-A2C2-4771-BEA2-6958FADAC411}" type="slidenum">
              <a:rPr lang="en-GB"/>
              <a:pPr>
                <a:defRPr/>
              </a:pPr>
              <a:t>223</a:t>
            </a:fld>
            <a:endParaRPr lang="en-GB"/>
          </a:p>
        </p:txBody>
      </p:sp>
    </p:spTree>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10939E-EC34-459E-B634-FDAF427FC09A}"/>
              </a:ext>
            </a:extLst>
          </p:cNvPr>
          <p:cNvSpPr>
            <a:spLocks noGrp="1"/>
          </p:cNvSpPr>
          <p:nvPr>
            <p:ph type="sldNum" sz="quarter" idx="12"/>
          </p:nvPr>
        </p:nvSpPr>
        <p:spPr/>
        <p:txBody>
          <a:bodyPr/>
          <a:lstStyle/>
          <a:p>
            <a:pPr>
              <a:defRPr/>
            </a:pPr>
            <a:fld id="{E0BEA39E-4E1B-4492-8C2A-C06131CF392D}" type="slidenum">
              <a:rPr lang="en-GB"/>
              <a:pPr>
                <a:defRPr/>
              </a:pPr>
              <a:t>224</a:t>
            </a:fld>
            <a:endParaRPr lang="en-GB"/>
          </a:p>
        </p:txBody>
      </p:sp>
      <p:pic>
        <p:nvPicPr>
          <p:cNvPr id="462851" name="Picture 2">
            <a:extLst>
              <a:ext uri="{FF2B5EF4-FFF2-40B4-BE49-F238E27FC236}">
                <a16:creationId xmlns:a16="http://schemas.microsoft.com/office/drawing/2014/main" id="{9F6DE99E-626D-4857-9ABB-89E0E0774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833" t="46222" r="70000" b="9979"/>
          <a:stretch>
            <a:fillRect/>
          </a:stretch>
        </p:blipFill>
        <p:spPr bwMode="auto">
          <a:xfrm>
            <a:off x="1905000" y="1235075"/>
            <a:ext cx="5410200" cy="551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852" name="TextBox 3">
            <a:extLst>
              <a:ext uri="{FF2B5EF4-FFF2-40B4-BE49-F238E27FC236}">
                <a16:creationId xmlns:a16="http://schemas.microsoft.com/office/drawing/2014/main" id="{3FCF737C-ECAA-4B09-85E8-4DBF25655690}"/>
              </a:ext>
            </a:extLst>
          </p:cNvPr>
          <p:cNvSpPr txBox="1">
            <a:spLocks noChangeArrowheads="1"/>
          </p:cNvSpPr>
          <p:nvPr/>
        </p:nvSpPr>
        <p:spPr bwMode="auto">
          <a:xfrm>
            <a:off x="1371600" y="304800"/>
            <a:ext cx="815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800">
                <a:latin typeface="Arial" panose="020B0604020202020204" pitchFamily="34" charset="0"/>
              </a:rPr>
              <a:t>Desert biome is_a environmental system</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pic>
        <p:nvPicPr>
          <p:cNvPr id="463874" name="Picture 2">
            <a:extLst>
              <a:ext uri="{FF2B5EF4-FFF2-40B4-BE49-F238E27FC236}">
                <a16:creationId xmlns:a16="http://schemas.microsoft.com/office/drawing/2014/main" id="{C08F8A59-4620-40D7-8E57-CFD8CEC61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04800"/>
            <a:ext cx="4979988" cy="631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83" name="Text Box 3">
            <a:extLst>
              <a:ext uri="{FF2B5EF4-FFF2-40B4-BE49-F238E27FC236}">
                <a16:creationId xmlns:a16="http://schemas.microsoft.com/office/drawing/2014/main" id="{4721440D-542B-420B-9D7D-3410C87D3B5B}"/>
              </a:ext>
            </a:extLst>
          </p:cNvPr>
          <p:cNvSpPr txBox="1">
            <a:spLocks noChangeArrowheads="1"/>
          </p:cNvSpPr>
          <p:nvPr/>
        </p:nvSpPr>
        <p:spPr bwMode="auto">
          <a:xfrm rot="5400000">
            <a:off x="6958806" y="4825207"/>
            <a:ext cx="37607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de-DE" altLang="en-US" sz="1400">
                <a:solidFill>
                  <a:srgbClr val="000000"/>
                </a:solidFill>
                <a:latin typeface="Calibri"/>
                <a:cs typeface="+mn-cs"/>
              </a:rPr>
              <a:t>Buttigieg et al. (2013) J Biomed Semant </a:t>
            </a:r>
            <a:r>
              <a:rPr lang="de-DE" altLang="en-US" sz="1400" b="1">
                <a:solidFill>
                  <a:srgbClr val="000000"/>
                </a:solidFill>
                <a:latin typeface="Calibri"/>
                <a:cs typeface="+mn-cs"/>
              </a:rPr>
              <a:t>4</a:t>
            </a:r>
            <a:r>
              <a:rPr lang="de-DE" altLang="en-US" sz="1400">
                <a:solidFill>
                  <a:srgbClr val="000000"/>
                </a:solidFill>
                <a:latin typeface="Calibri"/>
                <a:cs typeface="+mn-cs"/>
              </a:rPr>
              <a:t>:43.</a:t>
            </a:r>
          </a:p>
        </p:txBody>
      </p:sp>
      <p:sp>
        <p:nvSpPr>
          <p:cNvPr id="3" name="Slide Number Placeholder 2">
            <a:extLst>
              <a:ext uri="{FF2B5EF4-FFF2-40B4-BE49-F238E27FC236}">
                <a16:creationId xmlns:a16="http://schemas.microsoft.com/office/drawing/2014/main" id="{A0883B82-496D-485D-8887-B8298499A89B}"/>
              </a:ext>
            </a:extLst>
          </p:cNvPr>
          <p:cNvSpPr>
            <a:spLocks noGrp="1"/>
          </p:cNvSpPr>
          <p:nvPr>
            <p:ph type="sldNum" sz="quarter" idx="12"/>
          </p:nvPr>
        </p:nvSpPr>
        <p:spPr/>
        <p:txBody>
          <a:bodyPr/>
          <a:lstStyle/>
          <a:p>
            <a:pPr>
              <a:defRPr/>
            </a:pPr>
            <a:fld id="{E2055453-010D-47B2-971A-0C22EE1E285F}" type="slidenum">
              <a:rPr lang="en-GB"/>
              <a:pPr>
                <a:defRPr/>
              </a:pPr>
              <a:t>225</a:t>
            </a:fld>
            <a:endParaRPr lang="en-GB"/>
          </a:p>
        </p:txBody>
      </p:sp>
    </p:spTree>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75778" name="Freeform 3">
            <a:extLst>
              <a:ext uri="{FF2B5EF4-FFF2-40B4-BE49-F238E27FC236}">
                <a16:creationId xmlns:a16="http://schemas.microsoft.com/office/drawing/2014/main" id="{049267D2-7871-43AC-87A7-F8992DA2DF3F}"/>
              </a:ext>
            </a:extLst>
          </p:cNvPr>
          <p:cNvSpPr>
            <a:spLocks/>
          </p:cNvSpPr>
          <p:nvPr/>
        </p:nvSpPr>
        <p:spPr bwMode="auto">
          <a:xfrm>
            <a:off x="-23388638" y="2936875"/>
            <a:ext cx="39211251" cy="9798050"/>
          </a:xfrm>
          <a:custGeom>
            <a:avLst/>
            <a:gdLst>
              <a:gd name="T0" fmla="*/ 3042724 w 10000"/>
              <a:gd name="T1" fmla="*/ 2621414 h 9988"/>
              <a:gd name="T2" fmla="*/ 8516492 w 10000"/>
              <a:gd name="T3" fmla="*/ 961446 h 9988"/>
              <a:gd name="T4" fmla="*/ 13978494 w 10000"/>
              <a:gd name="T5" fmla="*/ 1844408 h 9988"/>
              <a:gd name="T6" fmla="*/ 21832331 w 10000"/>
              <a:gd name="T7" fmla="*/ 6867 h 9988"/>
              <a:gd name="T8" fmla="*/ 30411556 w 10000"/>
              <a:gd name="T9" fmla="*/ 1233202 h 9988"/>
              <a:gd name="T10" fmla="*/ 38712396 w 10000"/>
              <a:gd name="T11" fmla="*/ 1102720 h 9988"/>
              <a:gd name="T12" fmla="*/ 37528243 w 10000"/>
              <a:gd name="T13" fmla="*/ 7854429 h 9988"/>
              <a:gd name="T14" fmla="*/ 31344763 w 10000"/>
              <a:gd name="T15" fmla="*/ 9516360 h 9988"/>
              <a:gd name="T16" fmla="*/ 2089913 w 10000"/>
              <a:gd name="T17" fmla="*/ 9039561 h 9988"/>
              <a:gd name="T18" fmla="*/ 3042724 w 10000"/>
              <a:gd name="T19" fmla="*/ 2621414 h 99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00" h="9988">
                <a:moveTo>
                  <a:pt x="776" y="2672"/>
                </a:moveTo>
                <a:cubicBezTo>
                  <a:pt x="1049" y="1301"/>
                  <a:pt x="1707" y="1112"/>
                  <a:pt x="2172" y="980"/>
                </a:cubicBezTo>
                <a:cubicBezTo>
                  <a:pt x="2637" y="848"/>
                  <a:pt x="2999" y="2042"/>
                  <a:pt x="3565" y="1880"/>
                </a:cubicBezTo>
                <a:cubicBezTo>
                  <a:pt x="4132" y="1718"/>
                  <a:pt x="4870" y="111"/>
                  <a:pt x="5568" y="7"/>
                </a:cubicBezTo>
                <a:cubicBezTo>
                  <a:pt x="6266" y="-97"/>
                  <a:pt x="7038" y="1071"/>
                  <a:pt x="7756" y="1257"/>
                </a:cubicBezTo>
                <a:cubicBezTo>
                  <a:pt x="8474" y="1443"/>
                  <a:pt x="9571" y="0"/>
                  <a:pt x="9873" y="1124"/>
                </a:cubicBezTo>
                <a:cubicBezTo>
                  <a:pt x="10176" y="2249"/>
                  <a:pt x="9884" y="6576"/>
                  <a:pt x="9571" y="8006"/>
                </a:cubicBezTo>
                <a:cubicBezTo>
                  <a:pt x="9257" y="9435"/>
                  <a:pt x="9499" y="9498"/>
                  <a:pt x="7994" y="9700"/>
                </a:cubicBezTo>
                <a:cubicBezTo>
                  <a:pt x="6489" y="9903"/>
                  <a:pt x="1738" y="10427"/>
                  <a:pt x="533" y="9214"/>
                </a:cubicBezTo>
                <a:cubicBezTo>
                  <a:pt x="-669" y="8001"/>
                  <a:pt x="503" y="4045"/>
                  <a:pt x="776" y="2672"/>
                </a:cubicBezTo>
                <a:close/>
              </a:path>
            </a:pathLst>
          </a:custGeom>
          <a:solidFill>
            <a:srgbClr val="3366FF"/>
          </a:solidFill>
          <a:ln w="9525">
            <a:solidFill>
              <a:schemeClr val="tx1"/>
            </a:solidFill>
            <a:round/>
            <a:headEnd/>
            <a:tailEnd/>
          </a:ln>
        </p:spPr>
        <p:txBody>
          <a:bodyPr/>
          <a:lstStyle/>
          <a:p>
            <a:pPr eaLnBrk="1" hangingPunct="1">
              <a:defRPr/>
            </a:pPr>
            <a:endParaRPr lang="en-GB">
              <a:solidFill>
                <a:srgbClr val="000000"/>
              </a:solidFill>
              <a:latin typeface="Calibri"/>
              <a:cs typeface="+mn-cs"/>
            </a:endParaRPr>
          </a:p>
        </p:txBody>
      </p:sp>
      <p:grpSp>
        <p:nvGrpSpPr>
          <p:cNvPr id="464899" name="Group 10">
            <a:extLst>
              <a:ext uri="{FF2B5EF4-FFF2-40B4-BE49-F238E27FC236}">
                <a16:creationId xmlns:a16="http://schemas.microsoft.com/office/drawing/2014/main" id="{F7471B07-12ED-41BC-9960-15827E0230C5}"/>
              </a:ext>
            </a:extLst>
          </p:cNvPr>
          <p:cNvGrpSpPr>
            <a:grpSpLocks/>
          </p:cNvGrpSpPr>
          <p:nvPr/>
        </p:nvGrpSpPr>
        <p:grpSpPr bwMode="auto">
          <a:xfrm>
            <a:off x="5037138" y="3429000"/>
            <a:ext cx="4425950" cy="1784350"/>
            <a:chOff x="1241255" y="431800"/>
            <a:chExt cx="4000697" cy="1613540"/>
          </a:xfrm>
        </p:grpSpPr>
        <p:sp>
          <p:nvSpPr>
            <p:cNvPr id="75780" name="Oval 12">
              <a:extLst>
                <a:ext uri="{FF2B5EF4-FFF2-40B4-BE49-F238E27FC236}">
                  <a16:creationId xmlns:a16="http://schemas.microsoft.com/office/drawing/2014/main" id="{44B89944-22ED-4BC1-9995-3C571422E434}"/>
                </a:ext>
              </a:extLst>
            </p:cNvPr>
            <p:cNvSpPr>
              <a:spLocks/>
            </p:cNvSpPr>
            <p:nvPr/>
          </p:nvSpPr>
          <p:spPr bwMode="auto">
            <a:xfrm>
              <a:off x="1241255" y="542337"/>
              <a:ext cx="4000697" cy="1503003"/>
            </a:xfrm>
            <a:custGeom>
              <a:avLst/>
              <a:gdLst>
                <a:gd name="T0" fmla="*/ 475782 w 4000697"/>
                <a:gd name="T1" fmla="*/ 1062414 h 1502474"/>
                <a:gd name="T2" fmla="*/ 120183 w 4000697"/>
                <a:gd name="T3" fmla="*/ 879534 h 1502474"/>
                <a:gd name="T4" fmla="*/ 18583 w 4000697"/>
                <a:gd name="T5" fmla="*/ 716974 h 1502474"/>
                <a:gd name="T6" fmla="*/ 404662 w 4000697"/>
                <a:gd name="T7" fmla="*/ 452815 h 1502474"/>
                <a:gd name="T8" fmla="*/ 1065064 w 4000697"/>
                <a:gd name="T9" fmla="*/ 493455 h 1502474"/>
                <a:gd name="T10" fmla="*/ 1532423 w 4000697"/>
                <a:gd name="T11" fmla="*/ 498534 h 1502474"/>
                <a:gd name="T12" fmla="*/ 1776265 w 4000697"/>
                <a:gd name="T13" fmla="*/ 188655 h 1502474"/>
                <a:gd name="T14" fmla="*/ 1938824 w 4000697"/>
                <a:gd name="T15" fmla="*/ 26094 h 1502474"/>
                <a:gd name="T16" fmla="*/ 2020106 w 4000697"/>
                <a:gd name="T17" fmla="*/ 26094 h 1502474"/>
                <a:gd name="T18" fmla="*/ 1918505 w 4000697"/>
                <a:gd name="T19" fmla="*/ 320735 h 1502474"/>
                <a:gd name="T20" fmla="*/ 2020106 w 4000697"/>
                <a:gd name="T21" fmla="*/ 493454 h 1502474"/>
                <a:gd name="T22" fmla="*/ 2152183 w 4000697"/>
                <a:gd name="T23" fmla="*/ 584894 h 1502474"/>
                <a:gd name="T24" fmla="*/ 2731305 w 4000697"/>
                <a:gd name="T25" fmla="*/ 656014 h 1502474"/>
                <a:gd name="T26" fmla="*/ 3269785 w 4000697"/>
                <a:gd name="T27" fmla="*/ 574734 h 1502474"/>
                <a:gd name="T28" fmla="*/ 3798105 w 4000697"/>
                <a:gd name="T29" fmla="*/ 605214 h 1502474"/>
                <a:gd name="T30" fmla="*/ 3991143 w 4000697"/>
                <a:gd name="T31" fmla="*/ 666174 h 1502474"/>
                <a:gd name="T32" fmla="*/ 3950505 w 4000697"/>
                <a:gd name="T33" fmla="*/ 696654 h 1502474"/>
                <a:gd name="T34" fmla="*/ 3493305 w 4000697"/>
                <a:gd name="T35" fmla="*/ 666174 h 1502474"/>
                <a:gd name="T36" fmla="*/ 3269785 w 4000697"/>
                <a:gd name="T37" fmla="*/ 940494 h 1502474"/>
                <a:gd name="T38" fmla="*/ 2680505 w 4000697"/>
                <a:gd name="T39" fmla="*/ 1255455 h 1502474"/>
                <a:gd name="T40" fmla="*/ 1745783 w 4000697"/>
                <a:gd name="T41" fmla="*/ 1331654 h 1502474"/>
                <a:gd name="T42" fmla="*/ 1339385 w 4000697"/>
                <a:gd name="T43" fmla="*/ 1255455 h 1502474"/>
                <a:gd name="T44" fmla="*/ 1359705 w 4000697"/>
                <a:gd name="T45" fmla="*/ 1478975 h 1502474"/>
                <a:gd name="T46" fmla="*/ 1186985 w 4000697"/>
                <a:gd name="T47" fmla="*/ 1489134 h 1502474"/>
                <a:gd name="T48" fmla="*/ 1014264 w 4000697"/>
                <a:gd name="T49" fmla="*/ 1387535 h 1502474"/>
                <a:gd name="T50" fmla="*/ 851704 w 4000697"/>
                <a:gd name="T51" fmla="*/ 1143694 h 1502474"/>
                <a:gd name="T52" fmla="*/ 475782 w 4000697"/>
                <a:gd name="T53" fmla="*/ 1062414 h 150247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00697"/>
                <a:gd name="T82" fmla="*/ 0 h 1502474"/>
                <a:gd name="T83" fmla="*/ 4000697 w 4000697"/>
                <a:gd name="T84" fmla="*/ 1502474 h 150247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00697" h="1502474">
                  <a:moveTo>
                    <a:pt x="475782" y="1062414"/>
                  </a:moveTo>
                  <a:cubicBezTo>
                    <a:pt x="353862" y="1018387"/>
                    <a:pt x="145583" y="915094"/>
                    <a:pt x="120183" y="879534"/>
                  </a:cubicBezTo>
                  <a:cubicBezTo>
                    <a:pt x="94783" y="843974"/>
                    <a:pt x="-50843" y="783014"/>
                    <a:pt x="18583" y="716974"/>
                  </a:cubicBezTo>
                  <a:cubicBezTo>
                    <a:pt x="88009" y="650934"/>
                    <a:pt x="238715" y="493455"/>
                    <a:pt x="404662" y="452815"/>
                  </a:cubicBezTo>
                  <a:cubicBezTo>
                    <a:pt x="585849" y="398628"/>
                    <a:pt x="1022730" y="512929"/>
                    <a:pt x="1065063" y="493455"/>
                  </a:cubicBezTo>
                  <a:cubicBezTo>
                    <a:pt x="1127716" y="504461"/>
                    <a:pt x="1454528" y="529014"/>
                    <a:pt x="1532422" y="498534"/>
                  </a:cubicBezTo>
                  <a:cubicBezTo>
                    <a:pt x="1610316" y="468054"/>
                    <a:pt x="1708531" y="270782"/>
                    <a:pt x="1776264" y="188655"/>
                  </a:cubicBezTo>
                  <a:cubicBezTo>
                    <a:pt x="1843998" y="106528"/>
                    <a:pt x="1906650" y="43027"/>
                    <a:pt x="1938823" y="26094"/>
                  </a:cubicBezTo>
                  <a:cubicBezTo>
                    <a:pt x="1970996" y="9161"/>
                    <a:pt x="2030265" y="-23013"/>
                    <a:pt x="2020105" y="26094"/>
                  </a:cubicBezTo>
                  <a:cubicBezTo>
                    <a:pt x="2009945" y="75201"/>
                    <a:pt x="1915117" y="244535"/>
                    <a:pt x="1918504" y="320735"/>
                  </a:cubicBezTo>
                  <a:cubicBezTo>
                    <a:pt x="1921891" y="396935"/>
                    <a:pt x="1977772" y="451121"/>
                    <a:pt x="2020105" y="493454"/>
                  </a:cubicBezTo>
                  <a:cubicBezTo>
                    <a:pt x="2062438" y="535787"/>
                    <a:pt x="2037036" y="556107"/>
                    <a:pt x="2152183" y="584894"/>
                  </a:cubicBezTo>
                  <a:cubicBezTo>
                    <a:pt x="2267330" y="613681"/>
                    <a:pt x="2561971" y="644161"/>
                    <a:pt x="2731304" y="656014"/>
                  </a:cubicBezTo>
                  <a:cubicBezTo>
                    <a:pt x="2900637" y="667867"/>
                    <a:pt x="3095371" y="583201"/>
                    <a:pt x="3269784" y="574734"/>
                  </a:cubicBezTo>
                  <a:cubicBezTo>
                    <a:pt x="3444197" y="566267"/>
                    <a:pt x="3677879" y="589974"/>
                    <a:pt x="3798105" y="605214"/>
                  </a:cubicBezTo>
                  <a:cubicBezTo>
                    <a:pt x="3918331" y="620454"/>
                    <a:pt x="3994529" y="656014"/>
                    <a:pt x="3991142" y="666174"/>
                  </a:cubicBezTo>
                  <a:cubicBezTo>
                    <a:pt x="3987755" y="676334"/>
                    <a:pt x="4033477" y="696654"/>
                    <a:pt x="3950504" y="696654"/>
                  </a:cubicBezTo>
                  <a:cubicBezTo>
                    <a:pt x="3887851" y="666174"/>
                    <a:pt x="3577971" y="620454"/>
                    <a:pt x="3493304" y="666174"/>
                  </a:cubicBezTo>
                  <a:cubicBezTo>
                    <a:pt x="3452664" y="722054"/>
                    <a:pt x="3359531" y="855827"/>
                    <a:pt x="3269784" y="940494"/>
                  </a:cubicBezTo>
                  <a:cubicBezTo>
                    <a:pt x="3119077" y="1025161"/>
                    <a:pt x="2953131" y="1180102"/>
                    <a:pt x="2680504" y="1255455"/>
                  </a:cubicBezTo>
                  <a:cubicBezTo>
                    <a:pt x="2407877" y="1330808"/>
                    <a:pt x="1948982" y="1362134"/>
                    <a:pt x="1745782" y="1331654"/>
                  </a:cubicBezTo>
                  <a:cubicBezTo>
                    <a:pt x="1542582" y="1301174"/>
                    <a:pt x="1446064" y="1276622"/>
                    <a:pt x="1339384" y="1255455"/>
                  </a:cubicBezTo>
                  <a:cubicBezTo>
                    <a:pt x="1313984" y="1305409"/>
                    <a:pt x="1405424" y="1434949"/>
                    <a:pt x="1359704" y="1478975"/>
                  </a:cubicBezTo>
                  <a:cubicBezTo>
                    <a:pt x="1334304" y="1512841"/>
                    <a:pt x="1244557" y="1504374"/>
                    <a:pt x="1186984" y="1489134"/>
                  </a:cubicBezTo>
                  <a:cubicBezTo>
                    <a:pt x="1129411" y="1473894"/>
                    <a:pt x="1070144" y="1440028"/>
                    <a:pt x="1014264" y="1387535"/>
                  </a:cubicBezTo>
                  <a:cubicBezTo>
                    <a:pt x="958384" y="1335042"/>
                    <a:pt x="916051" y="1277468"/>
                    <a:pt x="851704" y="1143694"/>
                  </a:cubicBezTo>
                  <a:cubicBezTo>
                    <a:pt x="640037" y="1098821"/>
                    <a:pt x="597702" y="1106441"/>
                    <a:pt x="475782" y="1062414"/>
                  </a:cubicBezTo>
                  <a:close/>
                </a:path>
              </a:pathLst>
            </a:custGeom>
            <a:solidFill>
              <a:schemeClr val="tx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75781" name="Freeform 12">
              <a:extLst>
                <a:ext uri="{FF2B5EF4-FFF2-40B4-BE49-F238E27FC236}">
                  <a16:creationId xmlns:a16="http://schemas.microsoft.com/office/drawing/2014/main" id="{D42D3D5B-C12A-4B3C-A6E2-55692618AE5F}"/>
                </a:ext>
              </a:extLst>
            </p:cNvPr>
            <p:cNvSpPr>
              <a:spLocks/>
            </p:cNvSpPr>
            <p:nvPr/>
          </p:nvSpPr>
          <p:spPr bwMode="auto">
            <a:xfrm>
              <a:off x="2799633" y="935673"/>
              <a:ext cx="1340262" cy="582827"/>
            </a:xfrm>
            <a:custGeom>
              <a:avLst/>
              <a:gdLst>
                <a:gd name="T0" fmla="*/ 1340820 w 1340820"/>
                <a:gd name="T1" fmla="*/ 126636 h 583836"/>
                <a:gd name="T2" fmla="*/ 700740 w 1340820"/>
                <a:gd name="T3" fmla="*/ 451756 h 583836"/>
                <a:gd name="T4" fmla="*/ 903940 w 1340820"/>
                <a:gd name="T5" fmla="*/ 14876 h 583836"/>
                <a:gd name="T6" fmla="*/ 50500 w 1340820"/>
                <a:gd name="T7" fmla="*/ 146956 h 583836"/>
                <a:gd name="T8" fmla="*/ 172420 w 1340820"/>
                <a:gd name="T9" fmla="*/ 583836 h 583836"/>
                <a:gd name="T10" fmla="*/ 0 60000 65536"/>
                <a:gd name="T11" fmla="*/ 0 60000 65536"/>
                <a:gd name="T12" fmla="*/ 0 60000 65536"/>
                <a:gd name="T13" fmla="*/ 0 60000 65536"/>
                <a:gd name="T14" fmla="*/ 0 60000 65536"/>
                <a:gd name="T15" fmla="*/ 0 w 1340820"/>
                <a:gd name="T16" fmla="*/ 0 h 583836"/>
                <a:gd name="T17" fmla="*/ 1340820 w 1340820"/>
                <a:gd name="T18" fmla="*/ 583836 h 583836"/>
              </a:gdLst>
              <a:ahLst/>
              <a:cxnLst>
                <a:cxn ang="T10">
                  <a:pos x="T0" y="T1"/>
                </a:cxn>
                <a:cxn ang="T11">
                  <a:pos x="T2" y="T3"/>
                </a:cxn>
                <a:cxn ang="T12">
                  <a:pos x="T4" y="T5"/>
                </a:cxn>
                <a:cxn ang="T13">
                  <a:pos x="T6" y="T7"/>
                </a:cxn>
                <a:cxn ang="T14">
                  <a:pos x="T8" y="T9"/>
                </a:cxn>
              </a:cxnLst>
              <a:rect l="T15" t="T16" r="T17" b="T18"/>
              <a:pathLst>
                <a:path w="1340820" h="583836">
                  <a:moveTo>
                    <a:pt x="1340820" y="126636"/>
                  </a:moveTo>
                  <a:cubicBezTo>
                    <a:pt x="1057186" y="298509"/>
                    <a:pt x="773553" y="470383"/>
                    <a:pt x="700740" y="451756"/>
                  </a:cubicBezTo>
                  <a:cubicBezTo>
                    <a:pt x="627927" y="433129"/>
                    <a:pt x="1012313" y="65676"/>
                    <a:pt x="903940" y="14876"/>
                  </a:cubicBezTo>
                  <a:cubicBezTo>
                    <a:pt x="795567" y="-35924"/>
                    <a:pt x="172420" y="52129"/>
                    <a:pt x="50500" y="146956"/>
                  </a:cubicBezTo>
                  <a:cubicBezTo>
                    <a:pt x="-71420" y="241783"/>
                    <a:pt x="50500" y="412809"/>
                    <a:pt x="172420" y="583836"/>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75782" name="Freeform 13">
              <a:extLst>
                <a:ext uri="{FF2B5EF4-FFF2-40B4-BE49-F238E27FC236}">
                  <a16:creationId xmlns:a16="http://schemas.microsoft.com/office/drawing/2014/main" id="{83D77404-2C6C-4642-BE5F-60BB7B006490}"/>
                </a:ext>
              </a:extLst>
            </p:cNvPr>
            <p:cNvSpPr>
              <a:spLocks/>
            </p:cNvSpPr>
            <p:nvPr/>
          </p:nvSpPr>
          <p:spPr bwMode="auto">
            <a:xfrm>
              <a:off x="3509942" y="431800"/>
              <a:ext cx="1268514" cy="1607798"/>
            </a:xfrm>
            <a:custGeom>
              <a:avLst/>
              <a:gdLst>
                <a:gd name="T0" fmla="*/ 60691 w 1268237"/>
                <a:gd name="T1" fmla="*/ 0 h 1607581"/>
                <a:gd name="T2" fmla="*/ 91171 w 1268237"/>
                <a:gd name="T3" fmla="*/ 1168400 h 1607581"/>
                <a:gd name="T4" fmla="*/ 274051 w 1268237"/>
                <a:gd name="T5" fmla="*/ 822960 h 1607581"/>
                <a:gd name="T6" fmla="*/ 40371 w 1268237"/>
                <a:gd name="T7" fmla="*/ 1605280 h 1607581"/>
                <a:gd name="T8" fmla="*/ 1259571 w 1268237"/>
                <a:gd name="T9" fmla="*/ 1076960 h 1607581"/>
                <a:gd name="T10" fmla="*/ 568691 w 1268237"/>
                <a:gd name="T11" fmla="*/ 1513840 h 1607581"/>
                <a:gd name="T12" fmla="*/ 233411 w 1268237"/>
                <a:gd name="T13" fmla="*/ 1290320 h 1607581"/>
                <a:gd name="T14" fmla="*/ 0 60000 65536"/>
                <a:gd name="T15" fmla="*/ 0 60000 65536"/>
                <a:gd name="T16" fmla="*/ 0 60000 65536"/>
                <a:gd name="T17" fmla="*/ 0 60000 65536"/>
                <a:gd name="T18" fmla="*/ 0 60000 65536"/>
                <a:gd name="T19" fmla="*/ 0 60000 65536"/>
                <a:gd name="T20" fmla="*/ 0 60000 65536"/>
                <a:gd name="T21" fmla="*/ 0 w 1268237"/>
                <a:gd name="T22" fmla="*/ 0 h 1607581"/>
                <a:gd name="T23" fmla="*/ 1268237 w 1268237"/>
                <a:gd name="T24" fmla="*/ 1607581 h 16075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8237" h="1607581">
                  <a:moveTo>
                    <a:pt x="60691" y="0"/>
                  </a:moveTo>
                  <a:cubicBezTo>
                    <a:pt x="58151" y="515620"/>
                    <a:pt x="55611" y="1031240"/>
                    <a:pt x="91171" y="1168400"/>
                  </a:cubicBezTo>
                  <a:cubicBezTo>
                    <a:pt x="126731" y="1305560"/>
                    <a:pt x="282518" y="750147"/>
                    <a:pt x="274051" y="822960"/>
                  </a:cubicBezTo>
                  <a:cubicBezTo>
                    <a:pt x="265584" y="895773"/>
                    <a:pt x="-123882" y="1562947"/>
                    <a:pt x="40371" y="1605280"/>
                  </a:cubicBezTo>
                  <a:cubicBezTo>
                    <a:pt x="204624" y="1647613"/>
                    <a:pt x="1171518" y="1092200"/>
                    <a:pt x="1259571" y="1076960"/>
                  </a:cubicBezTo>
                  <a:cubicBezTo>
                    <a:pt x="1347624" y="1061720"/>
                    <a:pt x="739718" y="1478280"/>
                    <a:pt x="568691" y="1513840"/>
                  </a:cubicBezTo>
                  <a:cubicBezTo>
                    <a:pt x="397664" y="1549400"/>
                    <a:pt x="315537" y="1419860"/>
                    <a:pt x="233411" y="129032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75783" name="Oval 13">
              <a:extLst>
                <a:ext uri="{FF2B5EF4-FFF2-40B4-BE49-F238E27FC236}">
                  <a16:creationId xmlns:a16="http://schemas.microsoft.com/office/drawing/2014/main" id="{6DD561CD-A5B5-489E-82BE-546C21C99D58}"/>
                </a:ext>
              </a:extLst>
            </p:cNvPr>
            <p:cNvSpPr>
              <a:spLocks/>
            </p:cNvSpPr>
            <p:nvPr/>
          </p:nvSpPr>
          <p:spPr bwMode="auto">
            <a:xfrm>
              <a:off x="1803763" y="1165358"/>
              <a:ext cx="411836" cy="140682"/>
            </a:xfrm>
            <a:custGeom>
              <a:avLst/>
              <a:gdLst>
                <a:gd name="T0" fmla="*/ 180 w 412310"/>
                <a:gd name="T1" fmla="*/ 70314 h 140553"/>
                <a:gd name="T2" fmla="*/ 177980 w 412310"/>
                <a:gd name="T3" fmla="*/ 373 h 140553"/>
                <a:gd name="T4" fmla="*/ 381180 w 412310"/>
                <a:gd name="T5" fmla="*/ 43764 h 140553"/>
                <a:gd name="T6" fmla="*/ 406580 w 412310"/>
                <a:gd name="T7" fmla="*/ 70314 h 140553"/>
                <a:gd name="T8" fmla="*/ 289740 w 412310"/>
                <a:gd name="T9" fmla="*/ 94564 h 140553"/>
                <a:gd name="T10" fmla="*/ 147500 w 412310"/>
                <a:gd name="T11" fmla="*/ 140255 h 140553"/>
                <a:gd name="T12" fmla="*/ 180 w 412310"/>
                <a:gd name="T13" fmla="*/ 70314 h 140553"/>
                <a:gd name="T14" fmla="*/ 0 60000 65536"/>
                <a:gd name="T15" fmla="*/ 0 60000 65536"/>
                <a:gd name="T16" fmla="*/ 0 60000 65536"/>
                <a:gd name="T17" fmla="*/ 0 60000 65536"/>
                <a:gd name="T18" fmla="*/ 0 60000 65536"/>
                <a:gd name="T19" fmla="*/ 0 60000 65536"/>
                <a:gd name="T20" fmla="*/ 0 60000 65536"/>
                <a:gd name="T21" fmla="*/ 0 w 412310"/>
                <a:gd name="T22" fmla="*/ 0 h 140553"/>
                <a:gd name="T23" fmla="*/ 412310 w 412310"/>
                <a:gd name="T24" fmla="*/ 140553 h 1405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310" h="140553">
                  <a:moveTo>
                    <a:pt x="180" y="70314"/>
                  </a:moveTo>
                  <a:cubicBezTo>
                    <a:pt x="5260" y="47000"/>
                    <a:pt x="114480" y="4798"/>
                    <a:pt x="177980" y="373"/>
                  </a:cubicBezTo>
                  <a:cubicBezTo>
                    <a:pt x="241480" y="-4052"/>
                    <a:pt x="343080" y="32107"/>
                    <a:pt x="381180" y="43764"/>
                  </a:cubicBezTo>
                  <a:cubicBezTo>
                    <a:pt x="419280" y="55421"/>
                    <a:pt x="415047" y="60154"/>
                    <a:pt x="406580" y="70314"/>
                  </a:cubicBezTo>
                  <a:cubicBezTo>
                    <a:pt x="398113" y="80474"/>
                    <a:pt x="332920" y="82907"/>
                    <a:pt x="289740" y="94564"/>
                  </a:cubicBezTo>
                  <a:cubicBezTo>
                    <a:pt x="246560" y="106221"/>
                    <a:pt x="195760" y="144297"/>
                    <a:pt x="147500" y="140255"/>
                  </a:cubicBezTo>
                  <a:cubicBezTo>
                    <a:pt x="99240" y="136213"/>
                    <a:pt x="-4900" y="93628"/>
                    <a:pt x="180" y="70314"/>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75784" name="Oval 13">
              <a:extLst>
                <a:ext uri="{FF2B5EF4-FFF2-40B4-BE49-F238E27FC236}">
                  <a16:creationId xmlns:a16="http://schemas.microsoft.com/office/drawing/2014/main" id="{5D502376-9E71-4075-9C3E-5F8338230E01}"/>
                </a:ext>
              </a:extLst>
            </p:cNvPr>
            <p:cNvSpPr>
              <a:spLocks/>
            </p:cNvSpPr>
            <p:nvPr/>
          </p:nvSpPr>
          <p:spPr bwMode="auto">
            <a:xfrm>
              <a:off x="1331658" y="1360591"/>
              <a:ext cx="868157" cy="318689"/>
            </a:xfrm>
            <a:custGeom>
              <a:avLst/>
              <a:gdLst>
                <a:gd name="T0" fmla="*/ 130 w 868177"/>
                <a:gd name="T1" fmla="*/ 42755 h 317720"/>
                <a:gd name="T2" fmla="*/ 218570 w 868177"/>
                <a:gd name="T3" fmla="*/ 3294 h 317720"/>
                <a:gd name="T4" fmla="*/ 472570 w 868177"/>
                <a:gd name="T5" fmla="*/ 36525 h 317720"/>
                <a:gd name="T6" fmla="*/ 492712 w 868177"/>
                <a:gd name="T7" fmla="*/ 171 h 317720"/>
                <a:gd name="T8" fmla="*/ 655271 w 868177"/>
                <a:gd name="T9" fmla="*/ 30651 h 317720"/>
                <a:gd name="T10" fmla="*/ 863730 w 868177"/>
                <a:gd name="T11" fmla="*/ 205315 h 317720"/>
                <a:gd name="T12" fmla="*/ 777192 w 868177"/>
                <a:gd name="T13" fmla="*/ 254170 h 317720"/>
                <a:gd name="T14" fmla="*/ 759412 w 868177"/>
                <a:gd name="T15" fmla="*/ 317671 h 317720"/>
                <a:gd name="T16" fmla="*/ 548770 w 868177"/>
                <a:gd name="T17" fmla="*/ 293065 h 317720"/>
                <a:gd name="T18" fmla="*/ 249050 w 868177"/>
                <a:gd name="T19" fmla="*/ 183816 h 317720"/>
                <a:gd name="T20" fmla="*/ 130 w 868177"/>
                <a:gd name="T21" fmla="*/ 42755 h 3177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8177"/>
                <a:gd name="T34" fmla="*/ 0 h 317720"/>
                <a:gd name="T35" fmla="*/ 868177 w 868177"/>
                <a:gd name="T36" fmla="*/ 317720 h 3177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8177" h="317720">
                  <a:moveTo>
                    <a:pt x="130" y="42755"/>
                  </a:moveTo>
                  <a:cubicBezTo>
                    <a:pt x="-4950" y="12668"/>
                    <a:pt x="139830" y="4332"/>
                    <a:pt x="218570" y="3294"/>
                  </a:cubicBezTo>
                  <a:cubicBezTo>
                    <a:pt x="297310" y="2256"/>
                    <a:pt x="420106" y="31966"/>
                    <a:pt x="472570" y="36525"/>
                  </a:cubicBezTo>
                  <a:cubicBezTo>
                    <a:pt x="525034" y="41084"/>
                    <a:pt x="462262" y="1150"/>
                    <a:pt x="492712" y="171"/>
                  </a:cubicBezTo>
                  <a:cubicBezTo>
                    <a:pt x="523162" y="-808"/>
                    <a:pt x="600208" y="1540"/>
                    <a:pt x="655271" y="30651"/>
                  </a:cubicBezTo>
                  <a:cubicBezTo>
                    <a:pt x="710334" y="59762"/>
                    <a:pt x="838330" y="166369"/>
                    <a:pt x="863730" y="205315"/>
                  </a:cubicBezTo>
                  <a:cubicBezTo>
                    <a:pt x="889130" y="244261"/>
                    <a:pt x="798388" y="239254"/>
                    <a:pt x="777192" y="254170"/>
                  </a:cubicBezTo>
                  <a:cubicBezTo>
                    <a:pt x="755996" y="269086"/>
                    <a:pt x="800022" y="316692"/>
                    <a:pt x="759412" y="317671"/>
                  </a:cubicBezTo>
                  <a:cubicBezTo>
                    <a:pt x="718802" y="318650"/>
                    <a:pt x="619860" y="304791"/>
                    <a:pt x="548770" y="293065"/>
                  </a:cubicBezTo>
                  <a:cubicBezTo>
                    <a:pt x="477680" y="281339"/>
                    <a:pt x="340490" y="225534"/>
                    <a:pt x="249050" y="183816"/>
                  </a:cubicBezTo>
                  <a:cubicBezTo>
                    <a:pt x="157610" y="142098"/>
                    <a:pt x="5210" y="72842"/>
                    <a:pt x="130" y="42755"/>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75785" name="Oval 13">
              <a:extLst>
                <a:ext uri="{FF2B5EF4-FFF2-40B4-BE49-F238E27FC236}">
                  <a16:creationId xmlns:a16="http://schemas.microsoft.com/office/drawing/2014/main" id="{6E72B540-F0CD-4C00-BB81-64684A53283B}"/>
                </a:ext>
              </a:extLst>
            </p:cNvPr>
            <p:cNvSpPr>
              <a:spLocks/>
            </p:cNvSpPr>
            <p:nvPr/>
          </p:nvSpPr>
          <p:spPr bwMode="auto">
            <a:xfrm>
              <a:off x="3210034" y="1554387"/>
              <a:ext cx="736139" cy="337351"/>
            </a:xfrm>
            <a:custGeom>
              <a:avLst/>
              <a:gdLst>
                <a:gd name="T0" fmla="*/ 225439 w 735363"/>
                <a:gd name="T1" fmla="*/ 83216 h 337485"/>
                <a:gd name="T2" fmla="*/ 437529 w 735363"/>
                <a:gd name="T3" fmla="*/ 1845 h 337485"/>
                <a:gd name="T4" fmla="*/ 629299 w 735363"/>
                <a:gd name="T5" fmla="*/ 29996 h 337485"/>
                <a:gd name="T6" fmla="*/ 734709 w 735363"/>
                <a:gd name="T7" fmla="*/ 130206 h 337485"/>
                <a:gd name="T8" fmla="*/ 610249 w 735363"/>
                <a:gd name="T9" fmla="*/ 187476 h 337485"/>
                <a:gd name="T10" fmla="*/ 325769 w 735363"/>
                <a:gd name="T11" fmla="*/ 253487 h 337485"/>
                <a:gd name="T12" fmla="*/ 342585 w 735363"/>
                <a:gd name="T13" fmla="*/ 307233 h 337485"/>
                <a:gd name="T14" fmla="*/ 247335 w 735363"/>
                <a:gd name="T15" fmla="*/ 322473 h 337485"/>
                <a:gd name="T16" fmla="*/ 320 w 735363"/>
                <a:gd name="T17" fmla="*/ 320569 h 337485"/>
                <a:gd name="T18" fmla="*/ 225439 w 735363"/>
                <a:gd name="T19" fmla="*/ 83216 h 3374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5363"/>
                <a:gd name="T31" fmla="*/ 0 h 337485"/>
                <a:gd name="T32" fmla="*/ 735363 w 735363"/>
                <a:gd name="T33" fmla="*/ 337485 h 3374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5363" h="337485">
                  <a:moveTo>
                    <a:pt x="225439" y="83216"/>
                  </a:moveTo>
                  <a:cubicBezTo>
                    <a:pt x="298307" y="30095"/>
                    <a:pt x="370219" y="10715"/>
                    <a:pt x="437529" y="1845"/>
                  </a:cubicBezTo>
                  <a:cubicBezTo>
                    <a:pt x="504839" y="-7025"/>
                    <a:pt x="591199" y="18339"/>
                    <a:pt x="629299" y="29996"/>
                  </a:cubicBezTo>
                  <a:cubicBezTo>
                    <a:pt x="667399" y="41653"/>
                    <a:pt x="743176" y="120046"/>
                    <a:pt x="734709" y="130206"/>
                  </a:cubicBezTo>
                  <a:cubicBezTo>
                    <a:pt x="726242" y="140366"/>
                    <a:pt x="653429" y="175819"/>
                    <a:pt x="610249" y="187476"/>
                  </a:cubicBezTo>
                  <a:cubicBezTo>
                    <a:pt x="567069" y="199133"/>
                    <a:pt x="370380" y="233528"/>
                    <a:pt x="325769" y="253487"/>
                  </a:cubicBezTo>
                  <a:cubicBezTo>
                    <a:pt x="281158" y="273446"/>
                    <a:pt x="353117" y="297005"/>
                    <a:pt x="342585" y="307233"/>
                  </a:cubicBezTo>
                  <a:cubicBezTo>
                    <a:pt x="332053" y="317461"/>
                    <a:pt x="291044" y="320885"/>
                    <a:pt x="247335" y="322473"/>
                  </a:cubicBezTo>
                  <a:cubicBezTo>
                    <a:pt x="203626" y="324061"/>
                    <a:pt x="-9366" y="356635"/>
                    <a:pt x="320" y="320569"/>
                  </a:cubicBezTo>
                  <a:cubicBezTo>
                    <a:pt x="15983" y="297906"/>
                    <a:pt x="152571" y="136337"/>
                    <a:pt x="225439" y="83216"/>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75786" name="Oval 14">
              <a:extLst>
                <a:ext uri="{FF2B5EF4-FFF2-40B4-BE49-F238E27FC236}">
                  <a16:creationId xmlns:a16="http://schemas.microsoft.com/office/drawing/2014/main" id="{BA7C1A6A-58A8-472C-86B9-6BCA69136075}"/>
                </a:ext>
              </a:extLst>
            </p:cNvPr>
            <p:cNvSpPr>
              <a:spLocks/>
            </p:cNvSpPr>
            <p:nvPr/>
          </p:nvSpPr>
          <p:spPr bwMode="auto">
            <a:xfrm>
              <a:off x="3118196" y="1102195"/>
              <a:ext cx="365917" cy="236863"/>
            </a:xfrm>
            <a:custGeom>
              <a:avLst/>
              <a:gdLst>
                <a:gd name="T0" fmla="*/ 544 w 365891"/>
                <a:gd name="T1" fmla="*/ 79393 h 236294"/>
                <a:gd name="T2" fmla="*/ 78312 w 365891"/>
                <a:gd name="T3" fmla="*/ 1833 h 236294"/>
                <a:gd name="T4" fmla="*/ 241579 w 365891"/>
                <a:gd name="T5" fmla="*/ 25152 h 236294"/>
                <a:gd name="T6" fmla="*/ 364360 w 365891"/>
                <a:gd name="T7" fmla="*/ 48913 h 236294"/>
                <a:gd name="T8" fmla="*/ 296188 w 365891"/>
                <a:gd name="T9" fmla="*/ 63251 h 236294"/>
                <a:gd name="T10" fmla="*/ 232689 w 365891"/>
                <a:gd name="T11" fmla="*/ 98811 h 236294"/>
                <a:gd name="T12" fmla="*/ 176808 w 365891"/>
                <a:gd name="T13" fmla="*/ 205491 h 236294"/>
                <a:gd name="T14" fmla="*/ 19329 w 365891"/>
                <a:gd name="T15" fmla="*/ 235972 h 236294"/>
                <a:gd name="T16" fmla="*/ 100608 w 365891"/>
                <a:gd name="T17" fmla="*/ 200411 h 236294"/>
                <a:gd name="T18" fmla="*/ 113872 w 365891"/>
                <a:gd name="T19" fmla="*/ 151873 h 236294"/>
                <a:gd name="T20" fmla="*/ 544 w 365891"/>
                <a:gd name="T21" fmla="*/ 79393 h 2362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5891"/>
                <a:gd name="T34" fmla="*/ 0 h 236294"/>
                <a:gd name="T35" fmla="*/ 365891 w 365891"/>
                <a:gd name="T36" fmla="*/ 236294 h 2362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5891" h="236294">
                  <a:moveTo>
                    <a:pt x="544" y="79393"/>
                  </a:moveTo>
                  <a:cubicBezTo>
                    <a:pt x="-5383" y="54386"/>
                    <a:pt x="38140" y="10873"/>
                    <a:pt x="78312" y="1833"/>
                  </a:cubicBezTo>
                  <a:cubicBezTo>
                    <a:pt x="118485" y="-7207"/>
                    <a:pt x="198984" y="19845"/>
                    <a:pt x="241579" y="25152"/>
                  </a:cubicBezTo>
                  <a:cubicBezTo>
                    <a:pt x="284174" y="30459"/>
                    <a:pt x="352719" y="41928"/>
                    <a:pt x="364360" y="48913"/>
                  </a:cubicBezTo>
                  <a:cubicBezTo>
                    <a:pt x="376002" y="55898"/>
                    <a:pt x="318133" y="54935"/>
                    <a:pt x="296188" y="63251"/>
                  </a:cubicBezTo>
                  <a:cubicBezTo>
                    <a:pt x="274243" y="71567"/>
                    <a:pt x="254491" y="77009"/>
                    <a:pt x="232689" y="98811"/>
                  </a:cubicBezTo>
                  <a:cubicBezTo>
                    <a:pt x="210887" y="120613"/>
                    <a:pt x="195435" y="185171"/>
                    <a:pt x="176808" y="205491"/>
                  </a:cubicBezTo>
                  <a:cubicBezTo>
                    <a:pt x="158181" y="225811"/>
                    <a:pt x="35416" y="238512"/>
                    <a:pt x="19329" y="235972"/>
                  </a:cubicBezTo>
                  <a:cubicBezTo>
                    <a:pt x="3242" y="233432"/>
                    <a:pt x="84851" y="214427"/>
                    <a:pt x="100608" y="200411"/>
                  </a:cubicBezTo>
                  <a:cubicBezTo>
                    <a:pt x="116365" y="186395"/>
                    <a:pt x="130549" y="172043"/>
                    <a:pt x="113872" y="151873"/>
                  </a:cubicBezTo>
                  <a:cubicBezTo>
                    <a:pt x="97195" y="131703"/>
                    <a:pt x="6471" y="104400"/>
                    <a:pt x="544" y="79393"/>
                  </a:cubicBezTo>
                  <a:close/>
                </a:path>
              </a:pathLst>
            </a:custGeom>
            <a:solidFill>
              <a:schemeClr val="bg2"/>
            </a:solidFill>
            <a:ln w="9525" cap="flat" cmpd="sng" algn="ctr">
              <a:solidFill>
                <a:schemeClr val="bg2"/>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grpSp>
      <p:sp>
        <p:nvSpPr>
          <p:cNvPr id="13" name="Freeform 3">
            <a:extLst>
              <a:ext uri="{FF2B5EF4-FFF2-40B4-BE49-F238E27FC236}">
                <a16:creationId xmlns:a16="http://schemas.microsoft.com/office/drawing/2014/main" id="{501A5B4B-AF54-48FB-9FED-CEA8675A3AB0}"/>
              </a:ext>
            </a:extLst>
          </p:cNvPr>
          <p:cNvSpPr>
            <a:spLocks/>
          </p:cNvSpPr>
          <p:nvPr/>
        </p:nvSpPr>
        <p:spPr bwMode="auto">
          <a:xfrm>
            <a:off x="-22402800" y="1535113"/>
            <a:ext cx="37538025" cy="10069512"/>
          </a:xfrm>
          <a:custGeom>
            <a:avLst/>
            <a:gdLst>
              <a:gd name="T0" fmla="*/ 2147483647 w 7824"/>
              <a:gd name="T1" fmla="*/ 2147483647 h 2140"/>
              <a:gd name="T2" fmla="*/ 2147483647 w 7824"/>
              <a:gd name="T3" fmla="*/ 2147483647 h 2140"/>
              <a:gd name="T4" fmla="*/ 2147483647 w 7824"/>
              <a:gd name="T5" fmla="*/ 2147483647 h 2140"/>
              <a:gd name="T6" fmla="*/ 2147483647 w 7824"/>
              <a:gd name="T7" fmla="*/ 2147483647 h 2140"/>
              <a:gd name="T8" fmla="*/ 2147483647 w 7824"/>
              <a:gd name="T9" fmla="*/ 2147483647 h 2140"/>
              <a:gd name="T10" fmla="*/ 2147483647 w 7824"/>
              <a:gd name="T11" fmla="*/ 2147483647 h 2140"/>
              <a:gd name="T12" fmla="*/ 2147483647 w 7824"/>
              <a:gd name="T13" fmla="*/ 2147483647 h 2140"/>
              <a:gd name="T14" fmla="*/ 2147483647 w 7824"/>
              <a:gd name="T15" fmla="*/ 2147483647 h 2140"/>
              <a:gd name="T16" fmla="*/ 2147483647 w 7824"/>
              <a:gd name="T17" fmla="*/ 2147483647 h 2140"/>
              <a:gd name="T18" fmla="*/ 2147483647 w 7824"/>
              <a:gd name="T19" fmla="*/ 2147483647 h 2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24"/>
              <a:gd name="T31" fmla="*/ 0 h 2140"/>
              <a:gd name="T32" fmla="*/ 7824 w 7824"/>
              <a:gd name="T33" fmla="*/ 2140 h 2140"/>
              <a:gd name="connsiteX0" fmla="*/ 742 w 9250"/>
              <a:gd name="connsiteY0" fmla="*/ 2627 h 9023"/>
              <a:gd name="connsiteX1" fmla="*/ 2076 w 9250"/>
              <a:gd name="connsiteY1" fmla="*/ 295 h 9023"/>
              <a:gd name="connsiteX2" fmla="*/ 3418 w 9250"/>
              <a:gd name="connsiteY2" fmla="*/ 2342 h 9023"/>
              <a:gd name="connsiteX3" fmla="*/ 5322 w 9250"/>
              <a:gd name="connsiteY3" fmla="*/ 295 h 9023"/>
              <a:gd name="connsiteX4" fmla="*/ 7293 w 9250"/>
              <a:gd name="connsiteY4" fmla="*/ 3262 h 9023"/>
              <a:gd name="connsiteX5" fmla="*/ 8916 w 9250"/>
              <a:gd name="connsiteY5" fmla="*/ 80 h 9023"/>
              <a:gd name="connsiteX6" fmla="*/ 9148 w 9250"/>
              <a:gd name="connsiteY6" fmla="*/ 7290 h 9023"/>
              <a:gd name="connsiteX7" fmla="*/ 7641 w 9250"/>
              <a:gd name="connsiteY7" fmla="*/ 8771 h 9023"/>
              <a:gd name="connsiteX8" fmla="*/ 510 w 9250"/>
              <a:gd name="connsiteY8" fmla="*/ 8346 h 9023"/>
              <a:gd name="connsiteX9" fmla="*/ 742 w 9250"/>
              <a:gd name="connsiteY9" fmla="*/ 2627 h 9023"/>
              <a:gd name="connsiteX0" fmla="*/ 802 w 10001"/>
              <a:gd name="connsiteY0" fmla="*/ 2911 h 10000"/>
              <a:gd name="connsiteX1" fmla="*/ 2244 w 10001"/>
              <a:gd name="connsiteY1" fmla="*/ 1271 h 10000"/>
              <a:gd name="connsiteX2" fmla="*/ 3695 w 10001"/>
              <a:gd name="connsiteY2" fmla="*/ 2596 h 10000"/>
              <a:gd name="connsiteX3" fmla="*/ 5754 w 10001"/>
              <a:gd name="connsiteY3" fmla="*/ 327 h 10000"/>
              <a:gd name="connsiteX4" fmla="*/ 7884 w 10001"/>
              <a:gd name="connsiteY4" fmla="*/ 3615 h 10000"/>
              <a:gd name="connsiteX5" fmla="*/ 9639 w 10001"/>
              <a:gd name="connsiteY5" fmla="*/ 89 h 10000"/>
              <a:gd name="connsiteX6" fmla="*/ 9890 w 10001"/>
              <a:gd name="connsiteY6" fmla="*/ 8079 h 10000"/>
              <a:gd name="connsiteX7" fmla="*/ 8261 w 10001"/>
              <a:gd name="connsiteY7" fmla="*/ 9721 h 10000"/>
              <a:gd name="connsiteX8" fmla="*/ 551 w 10001"/>
              <a:gd name="connsiteY8" fmla="*/ 9250 h 10000"/>
              <a:gd name="connsiteX9" fmla="*/ 802 w 10001"/>
              <a:gd name="connsiteY9" fmla="*/ 2911 h 10000"/>
              <a:gd name="connsiteX0" fmla="*/ 802 w 9996"/>
              <a:gd name="connsiteY0" fmla="*/ 3097 h 10186"/>
              <a:gd name="connsiteX1" fmla="*/ 2244 w 9996"/>
              <a:gd name="connsiteY1" fmla="*/ 1457 h 10186"/>
              <a:gd name="connsiteX2" fmla="*/ 3695 w 9996"/>
              <a:gd name="connsiteY2" fmla="*/ 2782 h 10186"/>
              <a:gd name="connsiteX3" fmla="*/ 5754 w 9996"/>
              <a:gd name="connsiteY3" fmla="*/ 513 h 10186"/>
              <a:gd name="connsiteX4" fmla="*/ 8015 w 9996"/>
              <a:gd name="connsiteY4" fmla="*/ 1724 h 10186"/>
              <a:gd name="connsiteX5" fmla="*/ 9639 w 9996"/>
              <a:gd name="connsiteY5" fmla="*/ 275 h 10186"/>
              <a:gd name="connsiteX6" fmla="*/ 9890 w 9996"/>
              <a:gd name="connsiteY6" fmla="*/ 8265 h 10186"/>
              <a:gd name="connsiteX7" fmla="*/ 8261 w 9996"/>
              <a:gd name="connsiteY7" fmla="*/ 9907 h 10186"/>
              <a:gd name="connsiteX8" fmla="*/ 551 w 9996"/>
              <a:gd name="connsiteY8" fmla="*/ 9436 h 10186"/>
              <a:gd name="connsiteX9" fmla="*/ 802 w 9996"/>
              <a:gd name="connsiteY9" fmla="*/ 3097 h 10186"/>
              <a:gd name="connsiteX0" fmla="*/ 802 w 10338"/>
              <a:gd name="connsiteY0" fmla="*/ 2554 h 9514"/>
              <a:gd name="connsiteX1" fmla="*/ 2245 w 10338"/>
              <a:gd name="connsiteY1" fmla="*/ 944 h 9514"/>
              <a:gd name="connsiteX2" fmla="*/ 3696 w 10338"/>
              <a:gd name="connsiteY2" fmla="*/ 2245 h 9514"/>
              <a:gd name="connsiteX3" fmla="*/ 5756 w 10338"/>
              <a:gd name="connsiteY3" fmla="*/ 18 h 9514"/>
              <a:gd name="connsiteX4" fmla="*/ 8018 w 10338"/>
              <a:gd name="connsiteY4" fmla="*/ 1207 h 9514"/>
              <a:gd name="connsiteX5" fmla="*/ 10207 w 10338"/>
              <a:gd name="connsiteY5" fmla="*/ 1081 h 9514"/>
              <a:gd name="connsiteX6" fmla="*/ 9894 w 10338"/>
              <a:gd name="connsiteY6" fmla="*/ 7628 h 9514"/>
              <a:gd name="connsiteX7" fmla="*/ 8264 w 10338"/>
              <a:gd name="connsiteY7" fmla="*/ 9240 h 9514"/>
              <a:gd name="connsiteX8" fmla="*/ 551 w 10338"/>
              <a:gd name="connsiteY8" fmla="*/ 8778 h 9514"/>
              <a:gd name="connsiteX9" fmla="*/ 802 w 10338"/>
              <a:gd name="connsiteY9" fmla="*/ 2554 h 9514"/>
              <a:gd name="connsiteX0" fmla="*/ 776 w 10000"/>
              <a:gd name="connsiteY0" fmla="*/ 2672 h 9988"/>
              <a:gd name="connsiteX1" fmla="*/ 2172 w 10000"/>
              <a:gd name="connsiteY1" fmla="*/ 980 h 9988"/>
              <a:gd name="connsiteX2" fmla="*/ 3565 w 10000"/>
              <a:gd name="connsiteY2" fmla="*/ 1880 h 9988"/>
              <a:gd name="connsiteX3" fmla="*/ 5568 w 10000"/>
              <a:gd name="connsiteY3" fmla="*/ 7 h 9988"/>
              <a:gd name="connsiteX4" fmla="*/ 7756 w 10000"/>
              <a:gd name="connsiteY4" fmla="*/ 1257 h 9988"/>
              <a:gd name="connsiteX5" fmla="*/ 9873 w 10000"/>
              <a:gd name="connsiteY5" fmla="*/ 1124 h 9988"/>
              <a:gd name="connsiteX6" fmla="*/ 9571 w 10000"/>
              <a:gd name="connsiteY6" fmla="*/ 8006 h 9988"/>
              <a:gd name="connsiteX7" fmla="*/ 7994 w 10000"/>
              <a:gd name="connsiteY7" fmla="*/ 9700 h 9988"/>
              <a:gd name="connsiteX8" fmla="*/ 533 w 10000"/>
              <a:gd name="connsiteY8" fmla="*/ 9214 h 9988"/>
              <a:gd name="connsiteX9" fmla="*/ 776 w 10000"/>
              <a:gd name="connsiteY9" fmla="*/ 2672 h 9988"/>
              <a:gd name="connsiteX0" fmla="*/ 776 w 9588"/>
              <a:gd name="connsiteY0" fmla="*/ 2879 h 12956"/>
              <a:gd name="connsiteX1" fmla="*/ 2172 w 9588"/>
              <a:gd name="connsiteY1" fmla="*/ 1185 h 12956"/>
              <a:gd name="connsiteX2" fmla="*/ 3565 w 9588"/>
              <a:gd name="connsiteY2" fmla="*/ 2086 h 12956"/>
              <a:gd name="connsiteX3" fmla="*/ 5568 w 9588"/>
              <a:gd name="connsiteY3" fmla="*/ 211 h 12956"/>
              <a:gd name="connsiteX4" fmla="*/ 7756 w 9588"/>
              <a:gd name="connsiteY4" fmla="*/ 1463 h 12956"/>
              <a:gd name="connsiteX5" fmla="*/ 8781 w 9588"/>
              <a:gd name="connsiteY5" fmla="*/ 12798 h 12956"/>
              <a:gd name="connsiteX6" fmla="*/ 9571 w 9588"/>
              <a:gd name="connsiteY6" fmla="*/ 8220 h 12956"/>
              <a:gd name="connsiteX7" fmla="*/ 7994 w 9588"/>
              <a:gd name="connsiteY7" fmla="*/ 9916 h 12956"/>
              <a:gd name="connsiteX8" fmla="*/ 533 w 9588"/>
              <a:gd name="connsiteY8" fmla="*/ 9429 h 12956"/>
              <a:gd name="connsiteX9" fmla="*/ 776 w 9588"/>
              <a:gd name="connsiteY9" fmla="*/ 2879 h 12956"/>
              <a:gd name="connsiteX0" fmla="*/ 809 w 10000"/>
              <a:gd name="connsiteY0" fmla="*/ 1596 h 9374"/>
              <a:gd name="connsiteX1" fmla="*/ 2265 w 10000"/>
              <a:gd name="connsiteY1" fmla="*/ 289 h 9374"/>
              <a:gd name="connsiteX2" fmla="*/ 3718 w 10000"/>
              <a:gd name="connsiteY2" fmla="*/ 984 h 9374"/>
              <a:gd name="connsiteX3" fmla="*/ 8089 w 10000"/>
              <a:gd name="connsiteY3" fmla="*/ 503 h 9374"/>
              <a:gd name="connsiteX4" fmla="*/ 9158 w 10000"/>
              <a:gd name="connsiteY4" fmla="*/ 9252 h 9374"/>
              <a:gd name="connsiteX5" fmla="*/ 9982 w 10000"/>
              <a:gd name="connsiteY5" fmla="*/ 5719 h 9374"/>
              <a:gd name="connsiteX6" fmla="*/ 8338 w 10000"/>
              <a:gd name="connsiteY6" fmla="*/ 7028 h 9374"/>
              <a:gd name="connsiteX7" fmla="*/ 556 w 10000"/>
              <a:gd name="connsiteY7" fmla="*/ 6652 h 9374"/>
              <a:gd name="connsiteX8" fmla="*/ 809 w 10000"/>
              <a:gd name="connsiteY8" fmla="*/ 1596 h 9374"/>
              <a:gd name="connsiteX0" fmla="*/ 809 w 10000"/>
              <a:gd name="connsiteY0" fmla="*/ 1663 h 9960"/>
              <a:gd name="connsiteX1" fmla="*/ 2265 w 10000"/>
              <a:gd name="connsiteY1" fmla="*/ 268 h 9960"/>
              <a:gd name="connsiteX2" fmla="*/ 3718 w 10000"/>
              <a:gd name="connsiteY2" fmla="*/ 1010 h 9960"/>
              <a:gd name="connsiteX3" fmla="*/ 9158 w 10000"/>
              <a:gd name="connsiteY3" fmla="*/ 9830 h 9960"/>
              <a:gd name="connsiteX4" fmla="*/ 9982 w 10000"/>
              <a:gd name="connsiteY4" fmla="*/ 6061 h 9960"/>
              <a:gd name="connsiteX5" fmla="*/ 8338 w 10000"/>
              <a:gd name="connsiteY5" fmla="*/ 7457 h 9960"/>
              <a:gd name="connsiteX6" fmla="*/ 556 w 10000"/>
              <a:gd name="connsiteY6" fmla="*/ 7056 h 9960"/>
              <a:gd name="connsiteX7" fmla="*/ 809 w 10000"/>
              <a:gd name="connsiteY7" fmla="*/ 1663 h 9960"/>
              <a:gd name="connsiteX0" fmla="*/ 809 w 10009"/>
              <a:gd name="connsiteY0" fmla="*/ 1462 h 7517"/>
              <a:gd name="connsiteX1" fmla="*/ 2265 w 10009"/>
              <a:gd name="connsiteY1" fmla="*/ 61 h 7517"/>
              <a:gd name="connsiteX2" fmla="*/ 3718 w 10009"/>
              <a:gd name="connsiteY2" fmla="*/ 806 h 7517"/>
              <a:gd name="connsiteX3" fmla="*/ 9280 w 10009"/>
              <a:gd name="connsiteY3" fmla="*/ 5565 h 7517"/>
              <a:gd name="connsiteX4" fmla="*/ 9982 w 10009"/>
              <a:gd name="connsiteY4" fmla="*/ 5877 h 7517"/>
              <a:gd name="connsiteX5" fmla="*/ 8338 w 10009"/>
              <a:gd name="connsiteY5" fmla="*/ 7279 h 7517"/>
              <a:gd name="connsiteX6" fmla="*/ 556 w 10009"/>
              <a:gd name="connsiteY6" fmla="*/ 6876 h 7517"/>
              <a:gd name="connsiteX7" fmla="*/ 809 w 10009"/>
              <a:gd name="connsiteY7" fmla="*/ 1462 h 7517"/>
              <a:gd name="connsiteX0" fmla="*/ 807 w 10039"/>
              <a:gd name="connsiteY0" fmla="*/ 1901 h 9956"/>
              <a:gd name="connsiteX1" fmla="*/ 2262 w 10039"/>
              <a:gd name="connsiteY1" fmla="*/ 37 h 9956"/>
              <a:gd name="connsiteX2" fmla="*/ 3714 w 10039"/>
              <a:gd name="connsiteY2" fmla="*/ 1028 h 9956"/>
              <a:gd name="connsiteX3" fmla="*/ 5254 w 10039"/>
              <a:gd name="connsiteY3" fmla="*/ 5165 h 9956"/>
              <a:gd name="connsiteX4" fmla="*/ 9271 w 10039"/>
              <a:gd name="connsiteY4" fmla="*/ 7359 h 9956"/>
              <a:gd name="connsiteX5" fmla="*/ 9972 w 10039"/>
              <a:gd name="connsiteY5" fmla="*/ 7774 h 9956"/>
              <a:gd name="connsiteX6" fmla="*/ 8330 w 10039"/>
              <a:gd name="connsiteY6" fmla="*/ 9639 h 9956"/>
              <a:gd name="connsiteX7" fmla="*/ 555 w 10039"/>
              <a:gd name="connsiteY7" fmla="*/ 9103 h 9956"/>
              <a:gd name="connsiteX8" fmla="*/ 807 w 10039"/>
              <a:gd name="connsiteY8" fmla="*/ 1901 h 9956"/>
              <a:gd name="connsiteX0" fmla="*/ 781 w 9977"/>
              <a:gd name="connsiteY0" fmla="*/ 3261 h 11352"/>
              <a:gd name="connsiteX1" fmla="*/ 1572 w 9977"/>
              <a:gd name="connsiteY1" fmla="*/ 10 h 11352"/>
              <a:gd name="connsiteX2" fmla="*/ 3677 w 9977"/>
              <a:gd name="connsiteY2" fmla="*/ 2385 h 11352"/>
              <a:gd name="connsiteX3" fmla="*/ 5211 w 9977"/>
              <a:gd name="connsiteY3" fmla="*/ 6540 h 11352"/>
              <a:gd name="connsiteX4" fmla="*/ 9212 w 9977"/>
              <a:gd name="connsiteY4" fmla="*/ 8744 h 11352"/>
              <a:gd name="connsiteX5" fmla="*/ 9910 w 9977"/>
              <a:gd name="connsiteY5" fmla="*/ 9160 h 11352"/>
              <a:gd name="connsiteX6" fmla="*/ 8275 w 9977"/>
              <a:gd name="connsiteY6" fmla="*/ 11034 h 11352"/>
              <a:gd name="connsiteX7" fmla="*/ 530 w 9977"/>
              <a:gd name="connsiteY7" fmla="*/ 10495 h 11352"/>
              <a:gd name="connsiteX8" fmla="*/ 781 w 9977"/>
              <a:gd name="connsiteY8" fmla="*/ 3261 h 11352"/>
              <a:gd name="connsiteX0" fmla="*/ 783 w 9966"/>
              <a:gd name="connsiteY0" fmla="*/ 2873 h 10000"/>
              <a:gd name="connsiteX1" fmla="*/ 1576 w 9966"/>
              <a:gd name="connsiteY1" fmla="*/ 9 h 10000"/>
              <a:gd name="connsiteX2" fmla="*/ 3685 w 9966"/>
              <a:gd name="connsiteY2" fmla="*/ 2101 h 10000"/>
              <a:gd name="connsiteX3" fmla="*/ 5223 w 9966"/>
              <a:gd name="connsiteY3" fmla="*/ 5761 h 10000"/>
              <a:gd name="connsiteX4" fmla="*/ 7352 w 9966"/>
              <a:gd name="connsiteY4" fmla="*/ 4015 h 10000"/>
              <a:gd name="connsiteX5" fmla="*/ 9233 w 9966"/>
              <a:gd name="connsiteY5" fmla="*/ 7703 h 10000"/>
              <a:gd name="connsiteX6" fmla="*/ 9933 w 9966"/>
              <a:gd name="connsiteY6" fmla="*/ 8069 h 10000"/>
              <a:gd name="connsiteX7" fmla="*/ 8294 w 9966"/>
              <a:gd name="connsiteY7" fmla="*/ 9720 h 10000"/>
              <a:gd name="connsiteX8" fmla="*/ 531 w 9966"/>
              <a:gd name="connsiteY8" fmla="*/ 9245 h 10000"/>
              <a:gd name="connsiteX9" fmla="*/ 783 w 9966"/>
              <a:gd name="connsiteY9" fmla="*/ 2873 h 10000"/>
              <a:gd name="connsiteX0" fmla="*/ 786 w 10000"/>
              <a:gd name="connsiteY0" fmla="*/ 2873 h 10000"/>
              <a:gd name="connsiteX1" fmla="*/ 1581 w 10000"/>
              <a:gd name="connsiteY1" fmla="*/ 9 h 10000"/>
              <a:gd name="connsiteX2" fmla="*/ 3698 w 10000"/>
              <a:gd name="connsiteY2" fmla="*/ 2101 h 10000"/>
              <a:gd name="connsiteX3" fmla="*/ 5241 w 10000"/>
              <a:gd name="connsiteY3" fmla="*/ 5761 h 10000"/>
              <a:gd name="connsiteX4" fmla="*/ 6807 w 10000"/>
              <a:gd name="connsiteY4" fmla="*/ 6216 h 10000"/>
              <a:gd name="connsiteX5" fmla="*/ 7377 w 10000"/>
              <a:gd name="connsiteY5" fmla="*/ 4015 h 10000"/>
              <a:gd name="connsiteX6" fmla="*/ 9264 w 10000"/>
              <a:gd name="connsiteY6" fmla="*/ 7703 h 10000"/>
              <a:gd name="connsiteX7" fmla="*/ 9967 w 10000"/>
              <a:gd name="connsiteY7" fmla="*/ 8069 h 10000"/>
              <a:gd name="connsiteX8" fmla="*/ 8322 w 10000"/>
              <a:gd name="connsiteY8" fmla="*/ 9720 h 10000"/>
              <a:gd name="connsiteX9" fmla="*/ 533 w 10000"/>
              <a:gd name="connsiteY9" fmla="*/ 9245 h 10000"/>
              <a:gd name="connsiteX10" fmla="*/ 786 w 10000"/>
              <a:gd name="connsiteY10" fmla="*/ 2873 h 10000"/>
              <a:gd name="connsiteX0" fmla="*/ 786 w 9996"/>
              <a:gd name="connsiteY0" fmla="*/ 2873 h 10000"/>
              <a:gd name="connsiteX1" fmla="*/ 1581 w 9996"/>
              <a:gd name="connsiteY1" fmla="*/ 9 h 10000"/>
              <a:gd name="connsiteX2" fmla="*/ 3698 w 9996"/>
              <a:gd name="connsiteY2" fmla="*/ 2101 h 10000"/>
              <a:gd name="connsiteX3" fmla="*/ 5241 w 9996"/>
              <a:gd name="connsiteY3" fmla="*/ 5761 h 10000"/>
              <a:gd name="connsiteX4" fmla="*/ 6807 w 9996"/>
              <a:gd name="connsiteY4" fmla="*/ 6216 h 10000"/>
              <a:gd name="connsiteX5" fmla="*/ 7377 w 9996"/>
              <a:gd name="connsiteY5" fmla="*/ 4015 h 10000"/>
              <a:gd name="connsiteX6" fmla="*/ 7825 w 9996"/>
              <a:gd name="connsiteY6" fmla="*/ 6672 h 10000"/>
              <a:gd name="connsiteX7" fmla="*/ 9264 w 9996"/>
              <a:gd name="connsiteY7" fmla="*/ 7703 h 10000"/>
              <a:gd name="connsiteX8" fmla="*/ 9967 w 9996"/>
              <a:gd name="connsiteY8" fmla="*/ 8069 h 10000"/>
              <a:gd name="connsiteX9" fmla="*/ 8322 w 9996"/>
              <a:gd name="connsiteY9" fmla="*/ 9720 h 10000"/>
              <a:gd name="connsiteX10" fmla="*/ 533 w 9996"/>
              <a:gd name="connsiteY10" fmla="*/ 9245 h 10000"/>
              <a:gd name="connsiteX11" fmla="*/ 786 w 9996"/>
              <a:gd name="connsiteY11" fmla="*/ 2873 h 10000"/>
              <a:gd name="connsiteX0" fmla="*/ 786 w 9998"/>
              <a:gd name="connsiteY0" fmla="*/ 2873 h 10000"/>
              <a:gd name="connsiteX1" fmla="*/ 1582 w 9998"/>
              <a:gd name="connsiteY1" fmla="*/ 9 h 10000"/>
              <a:gd name="connsiteX2" fmla="*/ 3699 w 9998"/>
              <a:gd name="connsiteY2" fmla="*/ 2101 h 10000"/>
              <a:gd name="connsiteX3" fmla="*/ 5243 w 9998"/>
              <a:gd name="connsiteY3" fmla="*/ 5761 h 10000"/>
              <a:gd name="connsiteX4" fmla="*/ 6810 w 9998"/>
              <a:gd name="connsiteY4" fmla="*/ 6216 h 10000"/>
              <a:gd name="connsiteX5" fmla="*/ 7380 w 9998"/>
              <a:gd name="connsiteY5" fmla="*/ 4015 h 10000"/>
              <a:gd name="connsiteX6" fmla="*/ 8083 w 9998"/>
              <a:gd name="connsiteY6" fmla="*/ 6444 h 10000"/>
              <a:gd name="connsiteX7" fmla="*/ 9268 w 9998"/>
              <a:gd name="connsiteY7" fmla="*/ 7703 h 10000"/>
              <a:gd name="connsiteX8" fmla="*/ 9971 w 9998"/>
              <a:gd name="connsiteY8" fmla="*/ 8069 h 10000"/>
              <a:gd name="connsiteX9" fmla="*/ 8325 w 9998"/>
              <a:gd name="connsiteY9" fmla="*/ 9720 h 10000"/>
              <a:gd name="connsiteX10" fmla="*/ 533 w 9998"/>
              <a:gd name="connsiteY10" fmla="*/ 9245 h 10000"/>
              <a:gd name="connsiteX11" fmla="*/ 786 w 9998"/>
              <a:gd name="connsiteY11" fmla="*/ 287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98" h="10000">
                <a:moveTo>
                  <a:pt x="786" y="2873"/>
                </a:moveTo>
                <a:cubicBezTo>
                  <a:pt x="960" y="1334"/>
                  <a:pt x="1096" y="138"/>
                  <a:pt x="1582" y="9"/>
                </a:cubicBezTo>
                <a:cubicBezTo>
                  <a:pt x="2068" y="-119"/>
                  <a:pt x="3090" y="1143"/>
                  <a:pt x="3699" y="2101"/>
                </a:cubicBezTo>
                <a:cubicBezTo>
                  <a:pt x="4310" y="3059"/>
                  <a:pt x="4794" y="5309"/>
                  <a:pt x="5243" y="5761"/>
                </a:cubicBezTo>
                <a:cubicBezTo>
                  <a:pt x="5692" y="6213"/>
                  <a:pt x="6454" y="6507"/>
                  <a:pt x="6810" y="6216"/>
                </a:cubicBezTo>
                <a:cubicBezTo>
                  <a:pt x="7166" y="5925"/>
                  <a:pt x="7178" y="4192"/>
                  <a:pt x="7380" y="4015"/>
                </a:cubicBezTo>
                <a:cubicBezTo>
                  <a:pt x="7582" y="3838"/>
                  <a:pt x="7769" y="5829"/>
                  <a:pt x="8083" y="6444"/>
                </a:cubicBezTo>
                <a:cubicBezTo>
                  <a:pt x="8397" y="7059"/>
                  <a:pt x="8953" y="7432"/>
                  <a:pt x="9268" y="7703"/>
                </a:cubicBezTo>
                <a:cubicBezTo>
                  <a:pt x="9583" y="7974"/>
                  <a:pt x="10128" y="7733"/>
                  <a:pt x="9971" y="8069"/>
                </a:cubicBezTo>
                <a:cubicBezTo>
                  <a:pt x="9813" y="8406"/>
                  <a:pt x="9897" y="9523"/>
                  <a:pt x="8325" y="9720"/>
                </a:cubicBezTo>
                <a:cubicBezTo>
                  <a:pt x="6753" y="9918"/>
                  <a:pt x="1791" y="10427"/>
                  <a:pt x="533" y="9245"/>
                </a:cubicBezTo>
                <a:cubicBezTo>
                  <a:pt x="-722" y="8065"/>
                  <a:pt x="610" y="4412"/>
                  <a:pt x="786" y="2873"/>
                </a:cubicBezTo>
                <a:close/>
              </a:path>
            </a:pathLst>
          </a:custGeom>
          <a:solidFill>
            <a:schemeClr val="accent6">
              <a:lumMod val="20000"/>
              <a:lumOff val="80000"/>
            </a:schemeClr>
          </a:solidFill>
          <a:ln w="9525">
            <a:solidFill>
              <a:schemeClr val="tx1"/>
            </a:solidFill>
            <a:round/>
            <a:headEnd/>
            <a:tailEnd/>
          </a:ln>
        </p:spPr>
        <p:txBody>
          <a:bodyPr/>
          <a:lstStyle/>
          <a:p>
            <a:pPr eaLnBrk="1" fontAlgn="auto" hangingPunct="1">
              <a:spcBef>
                <a:spcPts val="0"/>
              </a:spcBef>
              <a:spcAft>
                <a:spcPts val="0"/>
              </a:spcAft>
              <a:defRPr/>
            </a:pPr>
            <a:endParaRPr lang="en-GB">
              <a:solidFill>
                <a:srgbClr val="000000"/>
              </a:solidFill>
              <a:latin typeface="Calibri"/>
              <a:cs typeface="+mn-cs"/>
            </a:endParaRPr>
          </a:p>
        </p:txBody>
      </p:sp>
      <p:sp>
        <p:nvSpPr>
          <p:cNvPr id="464901" name="AutoShape 5">
            <a:extLst>
              <a:ext uri="{FF2B5EF4-FFF2-40B4-BE49-F238E27FC236}">
                <a16:creationId xmlns:a16="http://schemas.microsoft.com/office/drawing/2014/main" id="{FD016E96-E5F6-4402-BD9B-1D4502B81D45}"/>
              </a:ext>
            </a:extLst>
          </p:cNvPr>
          <p:cNvSpPr>
            <a:spLocks noChangeArrowheads="1"/>
          </p:cNvSpPr>
          <p:nvPr/>
        </p:nvSpPr>
        <p:spPr bwMode="auto">
          <a:xfrm>
            <a:off x="-1260475" y="-1108075"/>
            <a:ext cx="3168650" cy="3168650"/>
          </a:xfrm>
          <a:prstGeom prst="sun">
            <a:avLst>
              <a:gd name="adj" fmla="val 25000"/>
            </a:avLst>
          </a:prstGeom>
          <a:solidFill>
            <a:srgbClr val="FFCC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000000"/>
              </a:solidFill>
            </a:endParaRPr>
          </a:p>
        </p:txBody>
      </p:sp>
      <p:sp>
        <p:nvSpPr>
          <p:cNvPr id="16" name="TextBox 15">
            <a:extLst>
              <a:ext uri="{FF2B5EF4-FFF2-40B4-BE49-F238E27FC236}">
                <a16:creationId xmlns:a16="http://schemas.microsoft.com/office/drawing/2014/main" id="{67559A47-C9CB-4814-874A-A96EF840DD5B}"/>
              </a:ext>
            </a:extLst>
          </p:cNvPr>
          <p:cNvSpPr txBox="1"/>
          <p:nvPr/>
        </p:nvSpPr>
        <p:spPr>
          <a:xfrm>
            <a:off x="2209800" y="765175"/>
            <a:ext cx="3200400" cy="769938"/>
          </a:xfrm>
          <a:prstGeom prst="rect">
            <a:avLst/>
          </a:prstGeom>
          <a:noFill/>
        </p:spPr>
        <p:txBody>
          <a:bodyPr wrap="none">
            <a:spAutoFit/>
          </a:bodyPr>
          <a:lstStyle/>
          <a:p>
            <a:pPr eaLnBrk="1" fontAlgn="auto" hangingPunct="1">
              <a:spcBef>
                <a:spcPts val="0"/>
              </a:spcBef>
              <a:spcAft>
                <a:spcPts val="0"/>
              </a:spcAft>
              <a:defRPr/>
            </a:pPr>
            <a:r>
              <a:rPr lang="en-GB" sz="4400" b="1" dirty="0">
                <a:solidFill>
                  <a:srgbClr val="FFFFFF">
                    <a:lumMod val="50000"/>
                  </a:srgbClr>
                </a:solidFill>
                <a:latin typeface="Calibri"/>
                <a:cs typeface="+mn-cs"/>
              </a:rPr>
              <a:t>Feature level</a:t>
            </a:r>
          </a:p>
        </p:txBody>
      </p:sp>
      <p:sp>
        <p:nvSpPr>
          <p:cNvPr id="3" name="Slide Number Placeholder 2">
            <a:extLst>
              <a:ext uri="{FF2B5EF4-FFF2-40B4-BE49-F238E27FC236}">
                <a16:creationId xmlns:a16="http://schemas.microsoft.com/office/drawing/2014/main" id="{0227BC03-C57B-4AC2-B926-40A3BFF97B22}"/>
              </a:ext>
            </a:extLst>
          </p:cNvPr>
          <p:cNvSpPr>
            <a:spLocks noGrp="1"/>
          </p:cNvSpPr>
          <p:nvPr>
            <p:ph type="sldNum" sz="quarter" idx="12"/>
          </p:nvPr>
        </p:nvSpPr>
        <p:spPr/>
        <p:txBody>
          <a:bodyPr/>
          <a:lstStyle/>
          <a:p>
            <a:pPr>
              <a:defRPr/>
            </a:pPr>
            <a:fld id="{3F8E70A3-D202-4195-AE8C-72C6FFF2AA17}" type="slidenum">
              <a:rPr lang="en-GB"/>
              <a:pPr>
                <a:defRPr/>
              </a:pPr>
              <a:t>226</a:t>
            </a:fld>
            <a:endParaRPr lang="en-GB"/>
          </a:p>
        </p:txBody>
      </p:sp>
    </p:spTree>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465922" name="Rectangle 1">
            <a:extLst>
              <a:ext uri="{FF2B5EF4-FFF2-40B4-BE49-F238E27FC236}">
                <a16:creationId xmlns:a16="http://schemas.microsoft.com/office/drawing/2014/main" id="{60C1A6A8-A959-48BA-97E1-778FEAB85E85}"/>
              </a:ext>
            </a:extLst>
          </p:cNvPr>
          <p:cNvSpPr>
            <a:spLocks noChangeArrowheads="1"/>
          </p:cNvSpPr>
          <p:nvPr/>
        </p:nvSpPr>
        <p:spPr bwMode="auto">
          <a:xfrm>
            <a:off x="1422400" y="2168525"/>
            <a:ext cx="6781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4F6228"/>
                </a:solidFill>
              </a:rPr>
              <a:t>environmental feature =def.</a:t>
            </a:r>
            <a:r>
              <a:rPr lang="en-GB" altLang="en-US" b="1">
                <a:solidFill>
                  <a:srgbClr val="000000"/>
                </a:solidFill>
              </a:rPr>
              <a:t> a material entity which determines an environmental system.</a:t>
            </a:r>
            <a:endParaRPr lang="en-GB" altLang="en-US">
              <a:solidFill>
                <a:srgbClr val="000000"/>
              </a:solidFill>
            </a:endParaRPr>
          </a:p>
        </p:txBody>
      </p:sp>
      <p:pic>
        <p:nvPicPr>
          <p:cNvPr id="465923" name="Picture 2" descr="C:\Users\PLB\Pictures\Stock\Stock Images\Nature\grass.jpg">
            <a:extLst>
              <a:ext uri="{FF2B5EF4-FFF2-40B4-BE49-F238E27FC236}">
                <a16:creationId xmlns:a16="http://schemas.microsoft.com/office/drawing/2014/main" id="{4CEBEB85-FE25-4478-B754-DFE2C8FAB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2318"/>
          <a:stretch>
            <a:fillRect/>
          </a:stretch>
        </p:blipFill>
        <p:spPr bwMode="auto">
          <a:xfrm>
            <a:off x="0" y="4643438"/>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Rectangle 4">
            <a:extLst>
              <a:ext uri="{FF2B5EF4-FFF2-40B4-BE49-F238E27FC236}">
                <a16:creationId xmlns:a16="http://schemas.microsoft.com/office/drawing/2014/main" id="{E93E8138-52DF-49AE-B8EB-D1CFEA02A421}"/>
              </a:ext>
            </a:extLst>
          </p:cNvPr>
          <p:cNvSpPr>
            <a:spLocks noChangeArrowheads="1"/>
          </p:cNvSpPr>
          <p:nvPr/>
        </p:nvSpPr>
        <p:spPr bwMode="auto">
          <a:xfrm>
            <a:off x="2951163" y="3924300"/>
            <a:ext cx="56007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GB" altLang="en-US" b="1">
                <a:solidFill>
                  <a:srgbClr val="808080"/>
                </a:solidFill>
                <a:latin typeface="Calibri"/>
                <a:cs typeface="+mn-cs"/>
              </a:rPr>
              <a:t>Determines ~ supports, as a causal hub, a system</a:t>
            </a:r>
            <a:endParaRPr lang="de-DE" altLang="en-US" b="1">
              <a:solidFill>
                <a:srgbClr val="808080"/>
              </a:solidFill>
              <a:latin typeface="Calibri"/>
              <a:cs typeface="+mn-cs"/>
            </a:endParaRPr>
          </a:p>
        </p:txBody>
      </p:sp>
      <p:sp>
        <p:nvSpPr>
          <p:cNvPr id="4" name="Slide Number Placeholder 3">
            <a:extLst>
              <a:ext uri="{FF2B5EF4-FFF2-40B4-BE49-F238E27FC236}">
                <a16:creationId xmlns:a16="http://schemas.microsoft.com/office/drawing/2014/main" id="{B4156EB2-F747-4CD2-98FC-BA626F98280E}"/>
              </a:ext>
            </a:extLst>
          </p:cNvPr>
          <p:cNvSpPr>
            <a:spLocks noGrp="1"/>
          </p:cNvSpPr>
          <p:nvPr>
            <p:ph type="sldNum" sz="quarter" idx="12"/>
          </p:nvPr>
        </p:nvSpPr>
        <p:spPr/>
        <p:txBody>
          <a:bodyPr/>
          <a:lstStyle/>
          <a:p>
            <a:pPr>
              <a:defRPr/>
            </a:pPr>
            <a:fld id="{0FEDDD0A-ADA0-4192-B299-086FF7950E1C}" type="slidenum">
              <a:rPr lang="en-GB"/>
              <a:pPr>
                <a:defRPr/>
              </a:pPr>
              <a:t>227</a:t>
            </a:fld>
            <a:endParaRPr lang="en-GB"/>
          </a:p>
        </p:txBody>
      </p:sp>
    </p:spTree>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66946" name="Picture 4">
            <a:extLst>
              <a:ext uri="{FF2B5EF4-FFF2-40B4-BE49-F238E27FC236}">
                <a16:creationId xmlns:a16="http://schemas.microsoft.com/office/drawing/2014/main" id="{C559CA96-915D-48C6-8427-EB270E856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5173" name="Rectangle 5">
            <a:extLst>
              <a:ext uri="{FF2B5EF4-FFF2-40B4-BE49-F238E27FC236}">
                <a16:creationId xmlns:a16="http://schemas.microsoft.com/office/drawing/2014/main" id="{5BC95530-4D30-4E0B-B9D8-422129D301CA}"/>
              </a:ext>
            </a:extLst>
          </p:cNvPr>
          <p:cNvSpPr>
            <a:spLocks noChangeArrowheads="1"/>
          </p:cNvSpPr>
          <p:nvPr/>
        </p:nvSpPr>
        <p:spPr bwMode="auto">
          <a:xfrm>
            <a:off x="-180975" y="115888"/>
            <a:ext cx="7092950" cy="1484312"/>
          </a:xfrm>
          <a:prstGeom prst="rect">
            <a:avLst/>
          </a:prstGeom>
          <a:solidFill>
            <a:schemeClr val="bg1">
              <a:alpha val="87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GB">
              <a:solidFill>
                <a:srgbClr val="000000"/>
              </a:solidFill>
              <a:latin typeface="Calibri"/>
              <a:cs typeface="+mn-cs"/>
            </a:endParaRPr>
          </a:p>
        </p:txBody>
      </p:sp>
      <p:sp>
        <p:nvSpPr>
          <p:cNvPr id="135174" name="Text Box 6">
            <a:extLst>
              <a:ext uri="{FF2B5EF4-FFF2-40B4-BE49-F238E27FC236}">
                <a16:creationId xmlns:a16="http://schemas.microsoft.com/office/drawing/2014/main" id="{4902260D-D757-45BC-A79D-3899B19C4C60}"/>
              </a:ext>
            </a:extLst>
          </p:cNvPr>
          <p:cNvSpPr txBox="1">
            <a:spLocks noChangeArrowheads="1"/>
          </p:cNvSpPr>
          <p:nvPr/>
        </p:nvSpPr>
        <p:spPr bwMode="auto">
          <a:xfrm>
            <a:off x="-36513" y="193675"/>
            <a:ext cx="6875463"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de-DE" altLang="en-US" sz="2800" b="1">
                <a:solidFill>
                  <a:srgbClr val="000000"/>
                </a:solidFill>
                <a:latin typeface="Calibri"/>
                <a:cs typeface="+mn-cs"/>
              </a:rPr>
              <a:t>Any material entity can act as a feature,</a:t>
            </a:r>
          </a:p>
          <a:p>
            <a:pPr eaLnBrk="1" hangingPunct="1">
              <a:defRPr/>
            </a:pPr>
            <a:r>
              <a:rPr lang="de-DE" altLang="en-US" sz="2800" b="1" i="1">
                <a:solidFill>
                  <a:srgbClr val="000000"/>
                </a:solidFill>
                <a:latin typeface="Calibri"/>
                <a:cs typeface="+mn-cs"/>
              </a:rPr>
              <a:t>determining</a:t>
            </a:r>
            <a:r>
              <a:rPr lang="de-DE" altLang="en-US" sz="2800" b="1">
                <a:solidFill>
                  <a:srgbClr val="000000"/>
                </a:solidFill>
                <a:latin typeface="Calibri"/>
                <a:cs typeface="+mn-cs"/>
              </a:rPr>
              <a:t> an environmental system</a:t>
            </a:r>
            <a:br>
              <a:rPr lang="de-DE" altLang="en-US" sz="2800" b="1">
                <a:solidFill>
                  <a:srgbClr val="000000"/>
                </a:solidFill>
                <a:latin typeface="Calibri"/>
                <a:cs typeface="+mn-cs"/>
              </a:rPr>
            </a:br>
            <a:r>
              <a:rPr lang="de-DE" altLang="en-US" sz="2800" b="1">
                <a:solidFill>
                  <a:srgbClr val="000000"/>
                </a:solidFill>
                <a:latin typeface="Calibri"/>
                <a:cs typeface="+mn-cs"/>
              </a:rPr>
              <a:t>around it</a:t>
            </a:r>
          </a:p>
        </p:txBody>
      </p:sp>
      <p:sp>
        <p:nvSpPr>
          <p:cNvPr id="3" name="Slide Number Placeholder 2">
            <a:extLst>
              <a:ext uri="{FF2B5EF4-FFF2-40B4-BE49-F238E27FC236}">
                <a16:creationId xmlns:a16="http://schemas.microsoft.com/office/drawing/2014/main" id="{E2A0948C-DE1B-41D9-B770-B0AB7FA60A99}"/>
              </a:ext>
            </a:extLst>
          </p:cNvPr>
          <p:cNvSpPr>
            <a:spLocks noGrp="1"/>
          </p:cNvSpPr>
          <p:nvPr>
            <p:ph type="sldNum" sz="quarter" idx="12"/>
          </p:nvPr>
        </p:nvSpPr>
        <p:spPr/>
        <p:txBody>
          <a:bodyPr/>
          <a:lstStyle/>
          <a:p>
            <a:pPr>
              <a:defRPr/>
            </a:pPr>
            <a:fld id="{18AD30EE-51DA-4219-B08E-33D698952FBE}" type="slidenum">
              <a:rPr lang="en-GB"/>
              <a:pPr>
                <a:defRPr/>
              </a:pPr>
              <a:t>228</a:t>
            </a:fld>
            <a:endParaRPr lang="en-GB"/>
          </a:p>
        </p:txBody>
      </p:sp>
    </p:spTree>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82946" name="Freeform 3">
            <a:extLst>
              <a:ext uri="{FF2B5EF4-FFF2-40B4-BE49-F238E27FC236}">
                <a16:creationId xmlns:a16="http://schemas.microsoft.com/office/drawing/2014/main" id="{3EC7977D-165D-44FF-8E5F-E343BB693C64}"/>
              </a:ext>
            </a:extLst>
          </p:cNvPr>
          <p:cNvSpPr>
            <a:spLocks/>
          </p:cNvSpPr>
          <p:nvPr/>
        </p:nvSpPr>
        <p:spPr bwMode="auto">
          <a:xfrm>
            <a:off x="-2343150" y="-852488"/>
            <a:ext cx="13569950" cy="8393113"/>
          </a:xfrm>
          <a:custGeom>
            <a:avLst/>
            <a:gdLst>
              <a:gd name="T0" fmla="*/ 1066720 w 9986"/>
              <a:gd name="T1" fmla="*/ 2718621 h 10485"/>
              <a:gd name="T2" fmla="*/ 2401139 w 9986"/>
              <a:gd name="T3" fmla="*/ 467513 h 10485"/>
              <a:gd name="T4" fmla="*/ 4999315 w 9986"/>
              <a:gd name="T5" fmla="*/ 676453 h 10485"/>
              <a:gd name="T6" fmla="*/ 7795889 w 9986"/>
              <a:gd name="T7" fmla="*/ 650035 h 10485"/>
              <a:gd name="T8" fmla="*/ 10582948 w 9986"/>
              <a:gd name="T9" fmla="*/ 523551 h 10485"/>
              <a:gd name="T10" fmla="*/ 13075134 w 9986"/>
              <a:gd name="T11" fmla="*/ 459508 h 10485"/>
              <a:gd name="T12" fmla="*/ 13416213 w 9986"/>
              <a:gd name="T13" fmla="*/ 6855794 h 10485"/>
              <a:gd name="T14" fmla="*/ 11202600 w 9986"/>
              <a:gd name="T15" fmla="*/ 8170274 h 10485"/>
              <a:gd name="T16" fmla="*/ 725641 w 9986"/>
              <a:gd name="T17" fmla="*/ 7793222 h 10485"/>
              <a:gd name="T18" fmla="*/ 1066720 w 9986"/>
              <a:gd name="T19" fmla="*/ 2718621 h 104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86" h="10485">
                <a:moveTo>
                  <a:pt x="785" y="3396"/>
                </a:moveTo>
                <a:cubicBezTo>
                  <a:pt x="991" y="1871"/>
                  <a:pt x="1285" y="1010"/>
                  <a:pt x="1767" y="584"/>
                </a:cubicBezTo>
                <a:cubicBezTo>
                  <a:pt x="2249" y="158"/>
                  <a:pt x="3017" y="807"/>
                  <a:pt x="3679" y="845"/>
                </a:cubicBezTo>
                <a:cubicBezTo>
                  <a:pt x="4341" y="883"/>
                  <a:pt x="5052" y="844"/>
                  <a:pt x="5737" y="812"/>
                </a:cubicBezTo>
                <a:cubicBezTo>
                  <a:pt x="6422" y="780"/>
                  <a:pt x="7141" y="696"/>
                  <a:pt x="7788" y="654"/>
                </a:cubicBezTo>
                <a:cubicBezTo>
                  <a:pt x="8437" y="613"/>
                  <a:pt x="9275" y="-744"/>
                  <a:pt x="9622" y="574"/>
                </a:cubicBezTo>
                <a:cubicBezTo>
                  <a:pt x="9969" y="1892"/>
                  <a:pt x="10102" y="6960"/>
                  <a:pt x="9873" y="8564"/>
                </a:cubicBezTo>
                <a:cubicBezTo>
                  <a:pt x="9644" y="10170"/>
                  <a:pt x="9799" y="10010"/>
                  <a:pt x="8244" y="10206"/>
                </a:cubicBezTo>
                <a:cubicBezTo>
                  <a:pt x="6688" y="10403"/>
                  <a:pt x="1779" y="10911"/>
                  <a:pt x="534" y="9735"/>
                </a:cubicBezTo>
                <a:cubicBezTo>
                  <a:pt x="-709" y="8560"/>
                  <a:pt x="580" y="4921"/>
                  <a:pt x="785" y="3396"/>
                </a:cubicBezTo>
                <a:close/>
              </a:path>
            </a:pathLst>
          </a:custGeom>
          <a:solidFill>
            <a:srgbClr val="3366FF"/>
          </a:solidFill>
          <a:ln w="9525">
            <a:solidFill>
              <a:schemeClr val="tx1"/>
            </a:solidFill>
            <a:round/>
            <a:headEnd/>
            <a:tailEnd/>
          </a:ln>
        </p:spPr>
        <p:txBody>
          <a:bodyPr/>
          <a:lstStyle/>
          <a:p>
            <a:pPr eaLnBrk="1" hangingPunct="1">
              <a:defRPr/>
            </a:pPr>
            <a:endParaRPr lang="en-GB">
              <a:solidFill>
                <a:srgbClr val="000000"/>
              </a:solidFill>
              <a:latin typeface="Calibri"/>
              <a:cs typeface="+mn-cs"/>
            </a:endParaRPr>
          </a:p>
        </p:txBody>
      </p:sp>
      <p:grpSp>
        <p:nvGrpSpPr>
          <p:cNvPr id="467971" name="Group 10">
            <a:extLst>
              <a:ext uri="{FF2B5EF4-FFF2-40B4-BE49-F238E27FC236}">
                <a16:creationId xmlns:a16="http://schemas.microsoft.com/office/drawing/2014/main" id="{F23B0CC8-5B62-4CA4-AE1C-BF985A1A4B1F}"/>
              </a:ext>
            </a:extLst>
          </p:cNvPr>
          <p:cNvGrpSpPr>
            <a:grpSpLocks/>
          </p:cNvGrpSpPr>
          <p:nvPr/>
        </p:nvGrpSpPr>
        <p:grpSpPr bwMode="auto">
          <a:xfrm>
            <a:off x="84138" y="2420938"/>
            <a:ext cx="8693150" cy="3506787"/>
            <a:chOff x="1241255" y="431800"/>
            <a:chExt cx="4000697" cy="1613540"/>
          </a:xfrm>
        </p:grpSpPr>
        <p:sp>
          <p:nvSpPr>
            <p:cNvPr id="82948" name="Oval 12">
              <a:extLst>
                <a:ext uri="{FF2B5EF4-FFF2-40B4-BE49-F238E27FC236}">
                  <a16:creationId xmlns:a16="http://schemas.microsoft.com/office/drawing/2014/main" id="{D3B1DE6E-02AA-455D-BE4A-66E7EFA66139}"/>
                </a:ext>
              </a:extLst>
            </p:cNvPr>
            <p:cNvSpPr>
              <a:spLocks/>
            </p:cNvSpPr>
            <p:nvPr/>
          </p:nvSpPr>
          <p:spPr bwMode="auto">
            <a:xfrm>
              <a:off x="1241255" y="542827"/>
              <a:ext cx="4000697" cy="1502513"/>
            </a:xfrm>
            <a:custGeom>
              <a:avLst/>
              <a:gdLst>
                <a:gd name="T0" fmla="*/ 475782 w 4000697"/>
                <a:gd name="T1" fmla="*/ 1062414 h 1502474"/>
                <a:gd name="T2" fmla="*/ 120183 w 4000697"/>
                <a:gd name="T3" fmla="*/ 879534 h 1502474"/>
                <a:gd name="T4" fmla="*/ 18583 w 4000697"/>
                <a:gd name="T5" fmla="*/ 716974 h 1502474"/>
                <a:gd name="T6" fmla="*/ 404662 w 4000697"/>
                <a:gd name="T7" fmla="*/ 452815 h 1502474"/>
                <a:gd name="T8" fmla="*/ 1065064 w 4000697"/>
                <a:gd name="T9" fmla="*/ 493455 h 1502474"/>
                <a:gd name="T10" fmla="*/ 1532423 w 4000697"/>
                <a:gd name="T11" fmla="*/ 498534 h 1502474"/>
                <a:gd name="T12" fmla="*/ 1776265 w 4000697"/>
                <a:gd name="T13" fmla="*/ 188655 h 1502474"/>
                <a:gd name="T14" fmla="*/ 1938824 w 4000697"/>
                <a:gd name="T15" fmla="*/ 26094 h 1502474"/>
                <a:gd name="T16" fmla="*/ 2020106 w 4000697"/>
                <a:gd name="T17" fmla="*/ 26094 h 1502474"/>
                <a:gd name="T18" fmla="*/ 1918505 w 4000697"/>
                <a:gd name="T19" fmla="*/ 320735 h 1502474"/>
                <a:gd name="T20" fmla="*/ 2020106 w 4000697"/>
                <a:gd name="T21" fmla="*/ 493454 h 1502474"/>
                <a:gd name="T22" fmla="*/ 2152183 w 4000697"/>
                <a:gd name="T23" fmla="*/ 584894 h 1502474"/>
                <a:gd name="T24" fmla="*/ 2731305 w 4000697"/>
                <a:gd name="T25" fmla="*/ 656014 h 1502474"/>
                <a:gd name="T26" fmla="*/ 3269785 w 4000697"/>
                <a:gd name="T27" fmla="*/ 574734 h 1502474"/>
                <a:gd name="T28" fmla="*/ 3798105 w 4000697"/>
                <a:gd name="T29" fmla="*/ 605214 h 1502474"/>
                <a:gd name="T30" fmla="*/ 3991143 w 4000697"/>
                <a:gd name="T31" fmla="*/ 666174 h 1502474"/>
                <a:gd name="T32" fmla="*/ 3950505 w 4000697"/>
                <a:gd name="T33" fmla="*/ 696654 h 1502474"/>
                <a:gd name="T34" fmla="*/ 3493305 w 4000697"/>
                <a:gd name="T35" fmla="*/ 666174 h 1502474"/>
                <a:gd name="T36" fmla="*/ 3269785 w 4000697"/>
                <a:gd name="T37" fmla="*/ 940494 h 1502474"/>
                <a:gd name="T38" fmla="*/ 2680505 w 4000697"/>
                <a:gd name="T39" fmla="*/ 1255455 h 1502474"/>
                <a:gd name="T40" fmla="*/ 1745783 w 4000697"/>
                <a:gd name="T41" fmla="*/ 1331654 h 1502474"/>
                <a:gd name="T42" fmla="*/ 1339385 w 4000697"/>
                <a:gd name="T43" fmla="*/ 1255455 h 1502474"/>
                <a:gd name="T44" fmla="*/ 1359705 w 4000697"/>
                <a:gd name="T45" fmla="*/ 1478975 h 1502474"/>
                <a:gd name="T46" fmla="*/ 1186985 w 4000697"/>
                <a:gd name="T47" fmla="*/ 1489134 h 1502474"/>
                <a:gd name="T48" fmla="*/ 1014264 w 4000697"/>
                <a:gd name="T49" fmla="*/ 1387535 h 1502474"/>
                <a:gd name="T50" fmla="*/ 851704 w 4000697"/>
                <a:gd name="T51" fmla="*/ 1143694 h 1502474"/>
                <a:gd name="T52" fmla="*/ 475782 w 4000697"/>
                <a:gd name="T53" fmla="*/ 1062414 h 150247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00697"/>
                <a:gd name="T82" fmla="*/ 0 h 1502474"/>
                <a:gd name="T83" fmla="*/ 4000697 w 4000697"/>
                <a:gd name="T84" fmla="*/ 1502474 h 150247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00697" h="1502474">
                  <a:moveTo>
                    <a:pt x="475782" y="1062414"/>
                  </a:moveTo>
                  <a:cubicBezTo>
                    <a:pt x="353862" y="1018387"/>
                    <a:pt x="145583" y="915094"/>
                    <a:pt x="120183" y="879534"/>
                  </a:cubicBezTo>
                  <a:cubicBezTo>
                    <a:pt x="94783" y="843974"/>
                    <a:pt x="-50843" y="783014"/>
                    <a:pt x="18583" y="716974"/>
                  </a:cubicBezTo>
                  <a:cubicBezTo>
                    <a:pt x="88009" y="650934"/>
                    <a:pt x="238715" y="493455"/>
                    <a:pt x="404662" y="452815"/>
                  </a:cubicBezTo>
                  <a:cubicBezTo>
                    <a:pt x="585849" y="398628"/>
                    <a:pt x="1022730" y="512929"/>
                    <a:pt x="1065063" y="493455"/>
                  </a:cubicBezTo>
                  <a:cubicBezTo>
                    <a:pt x="1127716" y="504461"/>
                    <a:pt x="1454528" y="529014"/>
                    <a:pt x="1532422" y="498534"/>
                  </a:cubicBezTo>
                  <a:cubicBezTo>
                    <a:pt x="1610316" y="468054"/>
                    <a:pt x="1708531" y="270782"/>
                    <a:pt x="1776264" y="188655"/>
                  </a:cubicBezTo>
                  <a:cubicBezTo>
                    <a:pt x="1843998" y="106528"/>
                    <a:pt x="1906650" y="43027"/>
                    <a:pt x="1938823" y="26094"/>
                  </a:cubicBezTo>
                  <a:cubicBezTo>
                    <a:pt x="1970996" y="9161"/>
                    <a:pt x="2030265" y="-23013"/>
                    <a:pt x="2020105" y="26094"/>
                  </a:cubicBezTo>
                  <a:cubicBezTo>
                    <a:pt x="2009945" y="75201"/>
                    <a:pt x="1915117" y="244535"/>
                    <a:pt x="1918504" y="320735"/>
                  </a:cubicBezTo>
                  <a:cubicBezTo>
                    <a:pt x="1921891" y="396935"/>
                    <a:pt x="1977772" y="451121"/>
                    <a:pt x="2020105" y="493454"/>
                  </a:cubicBezTo>
                  <a:cubicBezTo>
                    <a:pt x="2062438" y="535787"/>
                    <a:pt x="2037036" y="556107"/>
                    <a:pt x="2152183" y="584894"/>
                  </a:cubicBezTo>
                  <a:cubicBezTo>
                    <a:pt x="2267330" y="613681"/>
                    <a:pt x="2561971" y="644161"/>
                    <a:pt x="2731304" y="656014"/>
                  </a:cubicBezTo>
                  <a:cubicBezTo>
                    <a:pt x="2900637" y="667867"/>
                    <a:pt x="3095371" y="583201"/>
                    <a:pt x="3269784" y="574734"/>
                  </a:cubicBezTo>
                  <a:cubicBezTo>
                    <a:pt x="3444197" y="566267"/>
                    <a:pt x="3677879" y="589974"/>
                    <a:pt x="3798105" y="605214"/>
                  </a:cubicBezTo>
                  <a:cubicBezTo>
                    <a:pt x="3918331" y="620454"/>
                    <a:pt x="3994529" y="656014"/>
                    <a:pt x="3991142" y="666174"/>
                  </a:cubicBezTo>
                  <a:cubicBezTo>
                    <a:pt x="3987755" y="676334"/>
                    <a:pt x="4033477" y="696654"/>
                    <a:pt x="3950504" y="696654"/>
                  </a:cubicBezTo>
                  <a:cubicBezTo>
                    <a:pt x="3887851" y="666174"/>
                    <a:pt x="3577971" y="620454"/>
                    <a:pt x="3493304" y="666174"/>
                  </a:cubicBezTo>
                  <a:cubicBezTo>
                    <a:pt x="3452664" y="722054"/>
                    <a:pt x="3359531" y="855827"/>
                    <a:pt x="3269784" y="940494"/>
                  </a:cubicBezTo>
                  <a:cubicBezTo>
                    <a:pt x="3119077" y="1025161"/>
                    <a:pt x="2953131" y="1180102"/>
                    <a:pt x="2680504" y="1255455"/>
                  </a:cubicBezTo>
                  <a:cubicBezTo>
                    <a:pt x="2407877" y="1330808"/>
                    <a:pt x="1948982" y="1362134"/>
                    <a:pt x="1745782" y="1331654"/>
                  </a:cubicBezTo>
                  <a:cubicBezTo>
                    <a:pt x="1542582" y="1301174"/>
                    <a:pt x="1446064" y="1276622"/>
                    <a:pt x="1339384" y="1255455"/>
                  </a:cubicBezTo>
                  <a:cubicBezTo>
                    <a:pt x="1313984" y="1305409"/>
                    <a:pt x="1405424" y="1434949"/>
                    <a:pt x="1359704" y="1478975"/>
                  </a:cubicBezTo>
                  <a:cubicBezTo>
                    <a:pt x="1334304" y="1512841"/>
                    <a:pt x="1244557" y="1504374"/>
                    <a:pt x="1186984" y="1489134"/>
                  </a:cubicBezTo>
                  <a:cubicBezTo>
                    <a:pt x="1129411" y="1473894"/>
                    <a:pt x="1070144" y="1440028"/>
                    <a:pt x="1014264" y="1387535"/>
                  </a:cubicBezTo>
                  <a:cubicBezTo>
                    <a:pt x="958384" y="1335042"/>
                    <a:pt x="916051" y="1277468"/>
                    <a:pt x="851704" y="1143694"/>
                  </a:cubicBezTo>
                  <a:cubicBezTo>
                    <a:pt x="640037" y="1098821"/>
                    <a:pt x="597702" y="1106441"/>
                    <a:pt x="475782" y="1062414"/>
                  </a:cubicBezTo>
                  <a:close/>
                </a:path>
              </a:pathLst>
            </a:custGeom>
            <a:solidFill>
              <a:schemeClr val="tx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82949" name="Freeform 12">
              <a:extLst>
                <a:ext uri="{FF2B5EF4-FFF2-40B4-BE49-F238E27FC236}">
                  <a16:creationId xmlns:a16="http://schemas.microsoft.com/office/drawing/2014/main" id="{002D2669-DC3F-495F-A2C6-E095B9FFAD11}"/>
                </a:ext>
              </a:extLst>
            </p:cNvPr>
            <p:cNvSpPr>
              <a:spLocks/>
            </p:cNvSpPr>
            <p:nvPr/>
          </p:nvSpPr>
          <p:spPr bwMode="auto">
            <a:xfrm>
              <a:off x="2799598" y="935072"/>
              <a:ext cx="1340628" cy="583621"/>
            </a:xfrm>
            <a:custGeom>
              <a:avLst/>
              <a:gdLst>
                <a:gd name="T0" fmla="*/ 1340820 w 1340820"/>
                <a:gd name="T1" fmla="*/ 126636 h 583836"/>
                <a:gd name="T2" fmla="*/ 700740 w 1340820"/>
                <a:gd name="T3" fmla="*/ 451756 h 583836"/>
                <a:gd name="T4" fmla="*/ 903940 w 1340820"/>
                <a:gd name="T5" fmla="*/ 14876 h 583836"/>
                <a:gd name="T6" fmla="*/ 50500 w 1340820"/>
                <a:gd name="T7" fmla="*/ 146956 h 583836"/>
                <a:gd name="T8" fmla="*/ 172420 w 1340820"/>
                <a:gd name="T9" fmla="*/ 583836 h 583836"/>
                <a:gd name="T10" fmla="*/ 0 60000 65536"/>
                <a:gd name="T11" fmla="*/ 0 60000 65536"/>
                <a:gd name="T12" fmla="*/ 0 60000 65536"/>
                <a:gd name="T13" fmla="*/ 0 60000 65536"/>
                <a:gd name="T14" fmla="*/ 0 60000 65536"/>
                <a:gd name="T15" fmla="*/ 0 w 1340820"/>
                <a:gd name="T16" fmla="*/ 0 h 583836"/>
                <a:gd name="T17" fmla="*/ 1340820 w 1340820"/>
                <a:gd name="T18" fmla="*/ 583836 h 583836"/>
              </a:gdLst>
              <a:ahLst/>
              <a:cxnLst>
                <a:cxn ang="T10">
                  <a:pos x="T0" y="T1"/>
                </a:cxn>
                <a:cxn ang="T11">
                  <a:pos x="T2" y="T3"/>
                </a:cxn>
                <a:cxn ang="T12">
                  <a:pos x="T4" y="T5"/>
                </a:cxn>
                <a:cxn ang="T13">
                  <a:pos x="T6" y="T7"/>
                </a:cxn>
                <a:cxn ang="T14">
                  <a:pos x="T8" y="T9"/>
                </a:cxn>
              </a:cxnLst>
              <a:rect l="T15" t="T16" r="T17" b="T18"/>
              <a:pathLst>
                <a:path w="1340820" h="583836">
                  <a:moveTo>
                    <a:pt x="1340820" y="126636"/>
                  </a:moveTo>
                  <a:cubicBezTo>
                    <a:pt x="1057186" y="298509"/>
                    <a:pt x="773553" y="470383"/>
                    <a:pt x="700740" y="451756"/>
                  </a:cubicBezTo>
                  <a:cubicBezTo>
                    <a:pt x="627927" y="433129"/>
                    <a:pt x="1012313" y="65676"/>
                    <a:pt x="903940" y="14876"/>
                  </a:cubicBezTo>
                  <a:cubicBezTo>
                    <a:pt x="795567" y="-35924"/>
                    <a:pt x="172420" y="52129"/>
                    <a:pt x="50500" y="146956"/>
                  </a:cubicBezTo>
                  <a:cubicBezTo>
                    <a:pt x="-71420" y="241783"/>
                    <a:pt x="50500" y="412809"/>
                    <a:pt x="172420" y="583836"/>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82950" name="Freeform 13">
              <a:extLst>
                <a:ext uri="{FF2B5EF4-FFF2-40B4-BE49-F238E27FC236}">
                  <a16:creationId xmlns:a16="http://schemas.microsoft.com/office/drawing/2014/main" id="{7E0377EC-1E24-4CF9-BF28-6FA5679CE71F}"/>
                </a:ext>
              </a:extLst>
            </p:cNvPr>
            <p:cNvSpPr>
              <a:spLocks/>
            </p:cNvSpPr>
            <p:nvPr/>
          </p:nvSpPr>
          <p:spPr bwMode="auto">
            <a:xfrm>
              <a:off x="3510460" y="431800"/>
              <a:ext cx="1268300" cy="1607696"/>
            </a:xfrm>
            <a:custGeom>
              <a:avLst/>
              <a:gdLst>
                <a:gd name="T0" fmla="*/ 60691 w 1268237"/>
                <a:gd name="T1" fmla="*/ 0 h 1607581"/>
                <a:gd name="T2" fmla="*/ 91171 w 1268237"/>
                <a:gd name="T3" fmla="*/ 1168400 h 1607581"/>
                <a:gd name="T4" fmla="*/ 274051 w 1268237"/>
                <a:gd name="T5" fmla="*/ 822960 h 1607581"/>
                <a:gd name="T6" fmla="*/ 40371 w 1268237"/>
                <a:gd name="T7" fmla="*/ 1605280 h 1607581"/>
                <a:gd name="T8" fmla="*/ 1259571 w 1268237"/>
                <a:gd name="T9" fmla="*/ 1076960 h 1607581"/>
                <a:gd name="T10" fmla="*/ 568691 w 1268237"/>
                <a:gd name="T11" fmla="*/ 1513840 h 1607581"/>
                <a:gd name="T12" fmla="*/ 233411 w 1268237"/>
                <a:gd name="T13" fmla="*/ 1290320 h 1607581"/>
                <a:gd name="T14" fmla="*/ 0 60000 65536"/>
                <a:gd name="T15" fmla="*/ 0 60000 65536"/>
                <a:gd name="T16" fmla="*/ 0 60000 65536"/>
                <a:gd name="T17" fmla="*/ 0 60000 65536"/>
                <a:gd name="T18" fmla="*/ 0 60000 65536"/>
                <a:gd name="T19" fmla="*/ 0 60000 65536"/>
                <a:gd name="T20" fmla="*/ 0 60000 65536"/>
                <a:gd name="T21" fmla="*/ 0 w 1268237"/>
                <a:gd name="T22" fmla="*/ 0 h 1607581"/>
                <a:gd name="T23" fmla="*/ 1268237 w 1268237"/>
                <a:gd name="T24" fmla="*/ 1607581 h 16075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8237" h="1607581">
                  <a:moveTo>
                    <a:pt x="60691" y="0"/>
                  </a:moveTo>
                  <a:cubicBezTo>
                    <a:pt x="58151" y="515620"/>
                    <a:pt x="55611" y="1031240"/>
                    <a:pt x="91171" y="1168400"/>
                  </a:cubicBezTo>
                  <a:cubicBezTo>
                    <a:pt x="126731" y="1305560"/>
                    <a:pt x="282518" y="750147"/>
                    <a:pt x="274051" y="822960"/>
                  </a:cubicBezTo>
                  <a:cubicBezTo>
                    <a:pt x="265584" y="895773"/>
                    <a:pt x="-123882" y="1562947"/>
                    <a:pt x="40371" y="1605280"/>
                  </a:cubicBezTo>
                  <a:cubicBezTo>
                    <a:pt x="204624" y="1647613"/>
                    <a:pt x="1171518" y="1092200"/>
                    <a:pt x="1259571" y="1076960"/>
                  </a:cubicBezTo>
                  <a:cubicBezTo>
                    <a:pt x="1347624" y="1061720"/>
                    <a:pt x="739718" y="1478280"/>
                    <a:pt x="568691" y="1513840"/>
                  </a:cubicBezTo>
                  <a:cubicBezTo>
                    <a:pt x="397664" y="1549400"/>
                    <a:pt x="315537" y="1419860"/>
                    <a:pt x="233411" y="129032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82951" name="Oval 13">
              <a:extLst>
                <a:ext uri="{FF2B5EF4-FFF2-40B4-BE49-F238E27FC236}">
                  <a16:creationId xmlns:a16="http://schemas.microsoft.com/office/drawing/2014/main" id="{CAD12E02-F210-49E0-B022-5FAC6187C745}"/>
                </a:ext>
              </a:extLst>
            </p:cNvPr>
            <p:cNvSpPr>
              <a:spLocks/>
            </p:cNvSpPr>
            <p:nvPr/>
          </p:nvSpPr>
          <p:spPr bwMode="auto">
            <a:xfrm>
              <a:off x="1803077" y="1165161"/>
              <a:ext cx="412782" cy="140975"/>
            </a:xfrm>
            <a:custGeom>
              <a:avLst/>
              <a:gdLst>
                <a:gd name="T0" fmla="*/ 180 w 412310"/>
                <a:gd name="T1" fmla="*/ 70314 h 140553"/>
                <a:gd name="T2" fmla="*/ 177980 w 412310"/>
                <a:gd name="T3" fmla="*/ 373 h 140553"/>
                <a:gd name="T4" fmla="*/ 381180 w 412310"/>
                <a:gd name="T5" fmla="*/ 43764 h 140553"/>
                <a:gd name="T6" fmla="*/ 406580 w 412310"/>
                <a:gd name="T7" fmla="*/ 70314 h 140553"/>
                <a:gd name="T8" fmla="*/ 289740 w 412310"/>
                <a:gd name="T9" fmla="*/ 94564 h 140553"/>
                <a:gd name="T10" fmla="*/ 147500 w 412310"/>
                <a:gd name="T11" fmla="*/ 140255 h 140553"/>
                <a:gd name="T12" fmla="*/ 180 w 412310"/>
                <a:gd name="T13" fmla="*/ 70314 h 140553"/>
                <a:gd name="T14" fmla="*/ 0 60000 65536"/>
                <a:gd name="T15" fmla="*/ 0 60000 65536"/>
                <a:gd name="T16" fmla="*/ 0 60000 65536"/>
                <a:gd name="T17" fmla="*/ 0 60000 65536"/>
                <a:gd name="T18" fmla="*/ 0 60000 65536"/>
                <a:gd name="T19" fmla="*/ 0 60000 65536"/>
                <a:gd name="T20" fmla="*/ 0 60000 65536"/>
                <a:gd name="T21" fmla="*/ 0 w 412310"/>
                <a:gd name="T22" fmla="*/ 0 h 140553"/>
                <a:gd name="T23" fmla="*/ 412310 w 412310"/>
                <a:gd name="T24" fmla="*/ 140553 h 1405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310" h="140553">
                  <a:moveTo>
                    <a:pt x="180" y="70314"/>
                  </a:moveTo>
                  <a:cubicBezTo>
                    <a:pt x="5260" y="47000"/>
                    <a:pt x="114480" y="4798"/>
                    <a:pt x="177980" y="373"/>
                  </a:cubicBezTo>
                  <a:cubicBezTo>
                    <a:pt x="241480" y="-4052"/>
                    <a:pt x="343080" y="32107"/>
                    <a:pt x="381180" y="43764"/>
                  </a:cubicBezTo>
                  <a:cubicBezTo>
                    <a:pt x="419280" y="55421"/>
                    <a:pt x="415047" y="60154"/>
                    <a:pt x="406580" y="70314"/>
                  </a:cubicBezTo>
                  <a:cubicBezTo>
                    <a:pt x="398113" y="80474"/>
                    <a:pt x="332920" y="82907"/>
                    <a:pt x="289740" y="94564"/>
                  </a:cubicBezTo>
                  <a:cubicBezTo>
                    <a:pt x="246560" y="106221"/>
                    <a:pt x="195760" y="144297"/>
                    <a:pt x="147500" y="140255"/>
                  </a:cubicBezTo>
                  <a:cubicBezTo>
                    <a:pt x="99240" y="136213"/>
                    <a:pt x="-4900" y="93628"/>
                    <a:pt x="180" y="70314"/>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82952" name="Oval 13">
              <a:extLst>
                <a:ext uri="{FF2B5EF4-FFF2-40B4-BE49-F238E27FC236}">
                  <a16:creationId xmlns:a16="http://schemas.microsoft.com/office/drawing/2014/main" id="{8287AF4C-DD55-410F-A8E9-68EB6081D7DF}"/>
                </a:ext>
              </a:extLst>
            </p:cNvPr>
            <p:cNvSpPr>
              <a:spLocks/>
            </p:cNvSpPr>
            <p:nvPr/>
          </p:nvSpPr>
          <p:spPr bwMode="auto">
            <a:xfrm>
              <a:off x="1331117" y="1360919"/>
              <a:ext cx="867938" cy="317741"/>
            </a:xfrm>
            <a:custGeom>
              <a:avLst/>
              <a:gdLst>
                <a:gd name="T0" fmla="*/ 130 w 868177"/>
                <a:gd name="T1" fmla="*/ 42755 h 317720"/>
                <a:gd name="T2" fmla="*/ 218570 w 868177"/>
                <a:gd name="T3" fmla="*/ 3294 h 317720"/>
                <a:gd name="T4" fmla="*/ 472570 w 868177"/>
                <a:gd name="T5" fmla="*/ 36525 h 317720"/>
                <a:gd name="T6" fmla="*/ 492712 w 868177"/>
                <a:gd name="T7" fmla="*/ 171 h 317720"/>
                <a:gd name="T8" fmla="*/ 655271 w 868177"/>
                <a:gd name="T9" fmla="*/ 30651 h 317720"/>
                <a:gd name="T10" fmla="*/ 863730 w 868177"/>
                <a:gd name="T11" fmla="*/ 205315 h 317720"/>
                <a:gd name="T12" fmla="*/ 777192 w 868177"/>
                <a:gd name="T13" fmla="*/ 254170 h 317720"/>
                <a:gd name="T14" fmla="*/ 759412 w 868177"/>
                <a:gd name="T15" fmla="*/ 317671 h 317720"/>
                <a:gd name="T16" fmla="*/ 548770 w 868177"/>
                <a:gd name="T17" fmla="*/ 293065 h 317720"/>
                <a:gd name="T18" fmla="*/ 249050 w 868177"/>
                <a:gd name="T19" fmla="*/ 183816 h 317720"/>
                <a:gd name="T20" fmla="*/ 130 w 868177"/>
                <a:gd name="T21" fmla="*/ 42755 h 3177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8177"/>
                <a:gd name="T34" fmla="*/ 0 h 317720"/>
                <a:gd name="T35" fmla="*/ 868177 w 868177"/>
                <a:gd name="T36" fmla="*/ 317720 h 3177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8177" h="317720">
                  <a:moveTo>
                    <a:pt x="130" y="42755"/>
                  </a:moveTo>
                  <a:cubicBezTo>
                    <a:pt x="-4950" y="12668"/>
                    <a:pt x="139830" y="4332"/>
                    <a:pt x="218570" y="3294"/>
                  </a:cubicBezTo>
                  <a:cubicBezTo>
                    <a:pt x="297310" y="2256"/>
                    <a:pt x="420106" y="31966"/>
                    <a:pt x="472570" y="36525"/>
                  </a:cubicBezTo>
                  <a:cubicBezTo>
                    <a:pt x="525034" y="41084"/>
                    <a:pt x="462262" y="1150"/>
                    <a:pt x="492712" y="171"/>
                  </a:cubicBezTo>
                  <a:cubicBezTo>
                    <a:pt x="523162" y="-808"/>
                    <a:pt x="600208" y="1540"/>
                    <a:pt x="655271" y="30651"/>
                  </a:cubicBezTo>
                  <a:cubicBezTo>
                    <a:pt x="710334" y="59762"/>
                    <a:pt x="838330" y="166369"/>
                    <a:pt x="863730" y="205315"/>
                  </a:cubicBezTo>
                  <a:cubicBezTo>
                    <a:pt x="889130" y="244261"/>
                    <a:pt x="798388" y="239254"/>
                    <a:pt x="777192" y="254170"/>
                  </a:cubicBezTo>
                  <a:cubicBezTo>
                    <a:pt x="755996" y="269086"/>
                    <a:pt x="800022" y="316692"/>
                    <a:pt x="759412" y="317671"/>
                  </a:cubicBezTo>
                  <a:cubicBezTo>
                    <a:pt x="718802" y="318650"/>
                    <a:pt x="619860" y="304791"/>
                    <a:pt x="548770" y="293065"/>
                  </a:cubicBezTo>
                  <a:cubicBezTo>
                    <a:pt x="477680" y="281339"/>
                    <a:pt x="340490" y="225534"/>
                    <a:pt x="249050" y="183816"/>
                  </a:cubicBezTo>
                  <a:cubicBezTo>
                    <a:pt x="157610" y="142098"/>
                    <a:pt x="5210" y="72842"/>
                    <a:pt x="130" y="42755"/>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82953" name="Oval 13">
              <a:extLst>
                <a:ext uri="{FF2B5EF4-FFF2-40B4-BE49-F238E27FC236}">
                  <a16:creationId xmlns:a16="http://schemas.microsoft.com/office/drawing/2014/main" id="{49C5F112-2194-4E9D-A847-7B22E1D46825}"/>
                </a:ext>
              </a:extLst>
            </p:cNvPr>
            <p:cNvSpPr>
              <a:spLocks/>
            </p:cNvSpPr>
            <p:nvPr/>
          </p:nvSpPr>
          <p:spPr bwMode="auto">
            <a:xfrm>
              <a:off x="3210188" y="1553755"/>
              <a:ext cx="735702" cy="337463"/>
            </a:xfrm>
            <a:custGeom>
              <a:avLst/>
              <a:gdLst>
                <a:gd name="T0" fmla="*/ 225439 w 735363"/>
                <a:gd name="T1" fmla="*/ 83216 h 337485"/>
                <a:gd name="T2" fmla="*/ 437529 w 735363"/>
                <a:gd name="T3" fmla="*/ 1845 h 337485"/>
                <a:gd name="T4" fmla="*/ 629299 w 735363"/>
                <a:gd name="T5" fmla="*/ 29996 h 337485"/>
                <a:gd name="T6" fmla="*/ 734709 w 735363"/>
                <a:gd name="T7" fmla="*/ 130206 h 337485"/>
                <a:gd name="T8" fmla="*/ 610249 w 735363"/>
                <a:gd name="T9" fmla="*/ 187476 h 337485"/>
                <a:gd name="T10" fmla="*/ 325769 w 735363"/>
                <a:gd name="T11" fmla="*/ 253487 h 337485"/>
                <a:gd name="T12" fmla="*/ 342585 w 735363"/>
                <a:gd name="T13" fmla="*/ 307233 h 337485"/>
                <a:gd name="T14" fmla="*/ 247335 w 735363"/>
                <a:gd name="T15" fmla="*/ 322473 h 337485"/>
                <a:gd name="T16" fmla="*/ 320 w 735363"/>
                <a:gd name="T17" fmla="*/ 320569 h 337485"/>
                <a:gd name="T18" fmla="*/ 225439 w 735363"/>
                <a:gd name="T19" fmla="*/ 83216 h 3374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5363"/>
                <a:gd name="T31" fmla="*/ 0 h 337485"/>
                <a:gd name="T32" fmla="*/ 735363 w 735363"/>
                <a:gd name="T33" fmla="*/ 337485 h 3374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5363" h="337485">
                  <a:moveTo>
                    <a:pt x="225439" y="83216"/>
                  </a:moveTo>
                  <a:cubicBezTo>
                    <a:pt x="298307" y="30095"/>
                    <a:pt x="370219" y="10715"/>
                    <a:pt x="437529" y="1845"/>
                  </a:cubicBezTo>
                  <a:cubicBezTo>
                    <a:pt x="504839" y="-7025"/>
                    <a:pt x="591199" y="18339"/>
                    <a:pt x="629299" y="29996"/>
                  </a:cubicBezTo>
                  <a:cubicBezTo>
                    <a:pt x="667399" y="41653"/>
                    <a:pt x="743176" y="120046"/>
                    <a:pt x="734709" y="130206"/>
                  </a:cubicBezTo>
                  <a:cubicBezTo>
                    <a:pt x="726242" y="140366"/>
                    <a:pt x="653429" y="175819"/>
                    <a:pt x="610249" y="187476"/>
                  </a:cubicBezTo>
                  <a:cubicBezTo>
                    <a:pt x="567069" y="199133"/>
                    <a:pt x="370380" y="233528"/>
                    <a:pt x="325769" y="253487"/>
                  </a:cubicBezTo>
                  <a:cubicBezTo>
                    <a:pt x="281158" y="273446"/>
                    <a:pt x="353117" y="297005"/>
                    <a:pt x="342585" y="307233"/>
                  </a:cubicBezTo>
                  <a:cubicBezTo>
                    <a:pt x="332053" y="317461"/>
                    <a:pt x="291044" y="320885"/>
                    <a:pt x="247335" y="322473"/>
                  </a:cubicBezTo>
                  <a:cubicBezTo>
                    <a:pt x="203626" y="324061"/>
                    <a:pt x="-9366" y="356635"/>
                    <a:pt x="320" y="320569"/>
                  </a:cubicBezTo>
                  <a:cubicBezTo>
                    <a:pt x="15983" y="297906"/>
                    <a:pt x="152571" y="136337"/>
                    <a:pt x="225439" y="83216"/>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82954" name="Oval 14">
              <a:extLst>
                <a:ext uri="{FF2B5EF4-FFF2-40B4-BE49-F238E27FC236}">
                  <a16:creationId xmlns:a16="http://schemas.microsoft.com/office/drawing/2014/main" id="{D4956181-7189-4A64-822C-9D5CA038BD99}"/>
                </a:ext>
              </a:extLst>
            </p:cNvPr>
            <p:cNvSpPr>
              <a:spLocks/>
            </p:cNvSpPr>
            <p:nvPr/>
          </p:nvSpPr>
          <p:spPr bwMode="auto">
            <a:xfrm>
              <a:off x="3117404" y="1102343"/>
              <a:ext cx="366024" cy="236662"/>
            </a:xfrm>
            <a:custGeom>
              <a:avLst/>
              <a:gdLst>
                <a:gd name="T0" fmla="*/ 544 w 365891"/>
                <a:gd name="T1" fmla="*/ 79393 h 236294"/>
                <a:gd name="T2" fmla="*/ 78312 w 365891"/>
                <a:gd name="T3" fmla="*/ 1833 h 236294"/>
                <a:gd name="T4" fmla="*/ 241579 w 365891"/>
                <a:gd name="T5" fmla="*/ 25152 h 236294"/>
                <a:gd name="T6" fmla="*/ 364360 w 365891"/>
                <a:gd name="T7" fmla="*/ 48913 h 236294"/>
                <a:gd name="T8" fmla="*/ 296188 w 365891"/>
                <a:gd name="T9" fmla="*/ 63251 h 236294"/>
                <a:gd name="T10" fmla="*/ 232689 w 365891"/>
                <a:gd name="T11" fmla="*/ 98811 h 236294"/>
                <a:gd name="T12" fmla="*/ 176808 w 365891"/>
                <a:gd name="T13" fmla="*/ 205491 h 236294"/>
                <a:gd name="T14" fmla="*/ 19329 w 365891"/>
                <a:gd name="T15" fmla="*/ 235972 h 236294"/>
                <a:gd name="T16" fmla="*/ 100608 w 365891"/>
                <a:gd name="T17" fmla="*/ 200411 h 236294"/>
                <a:gd name="T18" fmla="*/ 113872 w 365891"/>
                <a:gd name="T19" fmla="*/ 151873 h 236294"/>
                <a:gd name="T20" fmla="*/ 544 w 365891"/>
                <a:gd name="T21" fmla="*/ 79393 h 2362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5891"/>
                <a:gd name="T34" fmla="*/ 0 h 236294"/>
                <a:gd name="T35" fmla="*/ 365891 w 365891"/>
                <a:gd name="T36" fmla="*/ 236294 h 2362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5891" h="236294">
                  <a:moveTo>
                    <a:pt x="544" y="79393"/>
                  </a:moveTo>
                  <a:cubicBezTo>
                    <a:pt x="-5383" y="54386"/>
                    <a:pt x="38140" y="10873"/>
                    <a:pt x="78312" y="1833"/>
                  </a:cubicBezTo>
                  <a:cubicBezTo>
                    <a:pt x="118485" y="-7207"/>
                    <a:pt x="198984" y="19845"/>
                    <a:pt x="241579" y="25152"/>
                  </a:cubicBezTo>
                  <a:cubicBezTo>
                    <a:pt x="284174" y="30459"/>
                    <a:pt x="352719" y="41928"/>
                    <a:pt x="364360" y="48913"/>
                  </a:cubicBezTo>
                  <a:cubicBezTo>
                    <a:pt x="376002" y="55898"/>
                    <a:pt x="318133" y="54935"/>
                    <a:pt x="296188" y="63251"/>
                  </a:cubicBezTo>
                  <a:cubicBezTo>
                    <a:pt x="274243" y="71567"/>
                    <a:pt x="254491" y="77009"/>
                    <a:pt x="232689" y="98811"/>
                  </a:cubicBezTo>
                  <a:cubicBezTo>
                    <a:pt x="210887" y="120613"/>
                    <a:pt x="195435" y="185171"/>
                    <a:pt x="176808" y="205491"/>
                  </a:cubicBezTo>
                  <a:cubicBezTo>
                    <a:pt x="158181" y="225811"/>
                    <a:pt x="35416" y="238512"/>
                    <a:pt x="19329" y="235972"/>
                  </a:cubicBezTo>
                  <a:cubicBezTo>
                    <a:pt x="3242" y="233432"/>
                    <a:pt x="84851" y="214427"/>
                    <a:pt x="100608" y="200411"/>
                  </a:cubicBezTo>
                  <a:cubicBezTo>
                    <a:pt x="116365" y="186395"/>
                    <a:pt x="130549" y="172043"/>
                    <a:pt x="113872" y="151873"/>
                  </a:cubicBezTo>
                  <a:cubicBezTo>
                    <a:pt x="97195" y="131703"/>
                    <a:pt x="6471" y="104400"/>
                    <a:pt x="544" y="79393"/>
                  </a:cubicBezTo>
                  <a:close/>
                </a:path>
              </a:pathLst>
            </a:custGeom>
            <a:solidFill>
              <a:schemeClr val="bg2"/>
            </a:solidFill>
            <a:ln w="9525" cap="flat" cmpd="sng" algn="ctr">
              <a:solidFill>
                <a:schemeClr val="bg2"/>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grpSp>
      <p:sp>
        <p:nvSpPr>
          <p:cNvPr id="21" name="TextBox 20">
            <a:extLst>
              <a:ext uri="{FF2B5EF4-FFF2-40B4-BE49-F238E27FC236}">
                <a16:creationId xmlns:a16="http://schemas.microsoft.com/office/drawing/2014/main" id="{4ADB1895-67FF-4DE7-A9A9-8246E7D354A8}"/>
              </a:ext>
            </a:extLst>
          </p:cNvPr>
          <p:cNvSpPr txBox="1"/>
          <p:nvPr/>
        </p:nvSpPr>
        <p:spPr>
          <a:xfrm>
            <a:off x="2209800" y="765175"/>
            <a:ext cx="3409950" cy="769938"/>
          </a:xfrm>
          <a:prstGeom prst="rect">
            <a:avLst/>
          </a:prstGeom>
          <a:noFill/>
        </p:spPr>
        <p:txBody>
          <a:bodyPr wrap="none">
            <a:spAutoFit/>
          </a:bodyPr>
          <a:lstStyle/>
          <a:p>
            <a:pPr eaLnBrk="1" fontAlgn="auto" hangingPunct="1">
              <a:spcBef>
                <a:spcPts val="0"/>
              </a:spcBef>
              <a:spcAft>
                <a:spcPts val="0"/>
              </a:spcAft>
              <a:defRPr/>
            </a:pPr>
            <a:r>
              <a:rPr lang="en-GB" sz="4400" b="1" dirty="0">
                <a:solidFill>
                  <a:srgbClr val="FFFFFF">
                    <a:lumMod val="60000"/>
                    <a:lumOff val="40000"/>
                  </a:srgbClr>
                </a:solidFill>
                <a:latin typeface="Calibri"/>
                <a:cs typeface="+mn-cs"/>
              </a:rPr>
              <a:t>Material level</a:t>
            </a:r>
          </a:p>
        </p:txBody>
      </p:sp>
      <p:sp>
        <p:nvSpPr>
          <p:cNvPr id="3" name="Slide Number Placeholder 2">
            <a:extLst>
              <a:ext uri="{FF2B5EF4-FFF2-40B4-BE49-F238E27FC236}">
                <a16:creationId xmlns:a16="http://schemas.microsoft.com/office/drawing/2014/main" id="{AFA8E4A4-BBC8-46CD-A156-4669F9544021}"/>
              </a:ext>
            </a:extLst>
          </p:cNvPr>
          <p:cNvSpPr>
            <a:spLocks noGrp="1"/>
          </p:cNvSpPr>
          <p:nvPr>
            <p:ph type="sldNum" sz="quarter" idx="12"/>
          </p:nvPr>
        </p:nvSpPr>
        <p:spPr/>
        <p:txBody>
          <a:bodyPr/>
          <a:lstStyle/>
          <a:p>
            <a:pPr>
              <a:defRPr/>
            </a:pPr>
            <a:fld id="{789676CC-38AE-4237-B183-D1EDAC7798CF}" type="slidenum">
              <a:rPr lang="en-GB"/>
              <a:pPr>
                <a:defRPr/>
              </a:pPr>
              <a:t>229</a:t>
            </a:fld>
            <a:endParaRPr lang="en-GB"/>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itle 1">
            <a:extLst>
              <a:ext uri="{FF2B5EF4-FFF2-40B4-BE49-F238E27FC236}">
                <a16:creationId xmlns:a16="http://schemas.microsoft.com/office/drawing/2014/main" id="{DC9334A0-D238-4BF1-B13D-C79C3A441F88}"/>
              </a:ext>
            </a:extLst>
          </p:cNvPr>
          <p:cNvSpPr>
            <a:spLocks noGrp="1"/>
          </p:cNvSpPr>
          <p:nvPr>
            <p:ph type="title"/>
          </p:nvPr>
        </p:nvSpPr>
        <p:spPr/>
        <p:txBody>
          <a:bodyPr/>
          <a:lstStyle/>
          <a:p>
            <a:r>
              <a:rPr lang="en-US" altLang="en-US"/>
              <a:t>http://obofoundry.org</a:t>
            </a:r>
          </a:p>
        </p:txBody>
      </p:sp>
      <p:sp>
        <p:nvSpPr>
          <p:cNvPr id="191491" name="Content Placeholder 2">
            <a:extLst>
              <a:ext uri="{FF2B5EF4-FFF2-40B4-BE49-F238E27FC236}">
                <a16:creationId xmlns:a16="http://schemas.microsoft.com/office/drawing/2014/main" id="{58EC62BE-64CE-4DCC-A7CF-A69924B47ACD}"/>
              </a:ext>
            </a:extLst>
          </p:cNvPr>
          <p:cNvSpPr>
            <a:spLocks noGrp="1"/>
          </p:cNvSpPr>
          <p:nvPr>
            <p:ph idx="1"/>
          </p:nvPr>
        </p:nvSpPr>
        <p:spPr>
          <a:xfrm>
            <a:off x="457200" y="1600200"/>
            <a:ext cx="8686800" cy="4876800"/>
          </a:xfrm>
        </p:spPr>
        <p:txBody>
          <a:bodyPr/>
          <a:lstStyle/>
          <a:p>
            <a:endParaRPr lang="en-US" altLang="en-US"/>
          </a:p>
        </p:txBody>
      </p:sp>
      <p:sp>
        <p:nvSpPr>
          <p:cNvPr id="191492" name="Slide Number Placeholder 4">
            <a:extLst>
              <a:ext uri="{FF2B5EF4-FFF2-40B4-BE49-F238E27FC236}">
                <a16:creationId xmlns:a16="http://schemas.microsoft.com/office/drawing/2014/main" id="{EC767514-0D85-4322-A83F-14434347B77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17CBAF-320B-480F-985B-E4770643A1E3}" type="slidenum">
              <a:rPr lang="en-US" altLang="en-US" sz="1200" smtClean="0">
                <a:solidFill>
                  <a:srgbClr val="898989"/>
                </a:solidFill>
              </a:rPr>
              <a:pPr>
                <a:spcBef>
                  <a:spcPct val="0"/>
                </a:spcBef>
                <a:buFontTx/>
                <a:buNone/>
              </a:pPr>
              <a:t>23</a:t>
            </a:fld>
            <a:endParaRPr lang="en-US" altLang="en-US" sz="1200">
              <a:solidFill>
                <a:srgbClr val="898989"/>
              </a:solidFill>
            </a:endParaRPr>
          </a:p>
        </p:txBody>
      </p:sp>
      <p:pic>
        <p:nvPicPr>
          <p:cNvPr id="191493" name="Picture 5">
            <a:extLst>
              <a:ext uri="{FF2B5EF4-FFF2-40B4-BE49-F238E27FC236}">
                <a16:creationId xmlns:a16="http://schemas.microsoft.com/office/drawing/2014/main" id="{EBE2A671-C5E7-4C72-8352-98986CC32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500" t="18875" r="9167" b="7016"/>
          <a:stretch>
            <a:fillRect/>
          </a:stretch>
        </p:blipFill>
        <p:spPr bwMode="auto">
          <a:xfrm>
            <a:off x="0" y="1509713"/>
            <a:ext cx="925195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468994" name="Rectangle 1">
            <a:extLst>
              <a:ext uri="{FF2B5EF4-FFF2-40B4-BE49-F238E27FC236}">
                <a16:creationId xmlns:a16="http://schemas.microsoft.com/office/drawing/2014/main" id="{BB3DCD1B-6DC8-441A-A9F9-392A1C5B638E}"/>
              </a:ext>
            </a:extLst>
          </p:cNvPr>
          <p:cNvSpPr>
            <a:spLocks noChangeArrowheads="1"/>
          </p:cNvSpPr>
          <p:nvPr/>
        </p:nvSpPr>
        <p:spPr bwMode="auto">
          <a:xfrm>
            <a:off x="1422400" y="1763713"/>
            <a:ext cx="67818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4F6228"/>
                </a:solidFill>
              </a:rPr>
              <a:t>(a portion of) environmental material</a:t>
            </a:r>
            <a:endParaRPr lang="en-GB" altLang="en-US" b="1">
              <a:solidFill>
                <a:srgbClr val="000000"/>
              </a:solidFill>
            </a:endParaRPr>
          </a:p>
          <a:p>
            <a:pPr eaLnBrk="1" hangingPunct="1">
              <a:spcBef>
                <a:spcPct val="0"/>
              </a:spcBef>
              <a:buFontTx/>
              <a:buNone/>
            </a:pPr>
            <a:r>
              <a:rPr lang="en-GB" altLang="en-US" b="1">
                <a:solidFill>
                  <a:srgbClr val="000000"/>
                </a:solidFill>
              </a:rPr>
              <a:t> = def. a fiat object which forms the medium or part of the medium of an environmental system </a:t>
            </a:r>
            <a:endParaRPr lang="en-GB" altLang="en-US">
              <a:solidFill>
                <a:srgbClr val="000000"/>
              </a:solidFill>
            </a:endParaRPr>
          </a:p>
        </p:txBody>
      </p:sp>
      <p:pic>
        <p:nvPicPr>
          <p:cNvPr id="468995" name="Picture 2" descr="C:\Users\PLB\Pictures\Stock\Stock Images\Nature\grass.jpg">
            <a:extLst>
              <a:ext uri="{FF2B5EF4-FFF2-40B4-BE49-F238E27FC236}">
                <a16:creationId xmlns:a16="http://schemas.microsoft.com/office/drawing/2014/main" id="{1A80E82F-D7B9-4DFA-AAF3-4CDF1FD32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2318"/>
          <a:stretch>
            <a:fillRect/>
          </a:stretch>
        </p:blipFill>
        <p:spPr bwMode="auto">
          <a:xfrm>
            <a:off x="0" y="4643438"/>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Rectangle 4">
            <a:extLst>
              <a:ext uri="{FF2B5EF4-FFF2-40B4-BE49-F238E27FC236}">
                <a16:creationId xmlns:a16="http://schemas.microsoft.com/office/drawing/2014/main" id="{2107727B-12C1-4EDB-A70E-C1646CC9E7C8}"/>
              </a:ext>
            </a:extLst>
          </p:cNvPr>
          <p:cNvSpPr>
            <a:spLocks noChangeArrowheads="1"/>
          </p:cNvSpPr>
          <p:nvPr/>
        </p:nvSpPr>
        <p:spPr bwMode="auto">
          <a:xfrm>
            <a:off x="4216400" y="4164013"/>
            <a:ext cx="46196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de-DE" altLang="en-US" sz="1400" b="1" i="1">
                <a:solidFill>
                  <a:srgbClr val="000000"/>
                </a:solidFill>
                <a:latin typeface="Calibri"/>
                <a:cs typeface="+mn-cs"/>
              </a:rPr>
              <a:t>Considerations on medium in</a:t>
            </a:r>
          </a:p>
          <a:p>
            <a:pPr eaLnBrk="1" hangingPunct="1">
              <a:defRPr/>
            </a:pPr>
            <a:r>
              <a:rPr lang="de-DE" altLang="en-US" sz="1400">
                <a:solidFill>
                  <a:srgbClr val="000000"/>
                </a:solidFill>
                <a:latin typeface="Calibri"/>
                <a:cs typeface="+mn-cs"/>
              </a:rPr>
              <a:t>Smith B, Varzi AC (1999) The Niche. </a:t>
            </a:r>
            <a:r>
              <a:rPr lang="de-DE" altLang="en-US" sz="1400" i="1">
                <a:solidFill>
                  <a:srgbClr val="000000"/>
                </a:solidFill>
                <a:latin typeface="Calibri"/>
                <a:cs typeface="+mn-cs"/>
              </a:rPr>
              <a:t>Nous.</a:t>
            </a:r>
            <a:r>
              <a:rPr lang="de-DE" altLang="en-US" sz="1400">
                <a:solidFill>
                  <a:srgbClr val="000000"/>
                </a:solidFill>
                <a:latin typeface="Calibri"/>
                <a:cs typeface="+mn-cs"/>
              </a:rPr>
              <a:t> </a:t>
            </a:r>
            <a:r>
              <a:rPr lang="de-DE" altLang="en-US" sz="1400" b="1">
                <a:solidFill>
                  <a:srgbClr val="000000"/>
                </a:solidFill>
                <a:latin typeface="Calibri"/>
                <a:cs typeface="+mn-cs"/>
              </a:rPr>
              <a:t>33</a:t>
            </a:r>
            <a:r>
              <a:rPr lang="de-DE" altLang="en-US" sz="1400">
                <a:solidFill>
                  <a:srgbClr val="000000"/>
                </a:solidFill>
                <a:latin typeface="Calibri"/>
                <a:cs typeface="+mn-cs"/>
              </a:rPr>
              <a:t>:198–222.</a:t>
            </a:r>
          </a:p>
        </p:txBody>
      </p:sp>
      <p:sp>
        <p:nvSpPr>
          <p:cNvPr id="4" name="Slide Number Placeholder 3">
            <a:extLst>
              <a:ext uri="{FF2B5EF4-FFF2-40B4-BE49-F238E27FC236}">
                <a16:creationId xmlns:a16="http://schemas.microsoft.com/office/drawing/2014/main" id="{C5B886C4-1390-45C8-92D3-6E44619A8DB4}"/>
              </a:ext>
            </a:extLst>
          </p:cNvPr>
          <p:cNvSpPr>
            <a:spLocks noGrp="1"/>
          </p:cNvSpPr>
          <p:nvPr>
            <p:ph type="sldNum" sz="quarter" idx="12"/>
          </p:nvPr>
        </p:nvSpPr>
        <p:spPr/>
        <p:txBody>
          <a:bodyPr/>
          <a:lstStyle/>
          <a:p>
            <a:pPr>
              <a:defRPr/>
            </a:pPr>
            <a:fld id="{7349AEEF-DA2B-4C66-B829-EEC33EE840B0}" type="slidenum">
              <a:rPr lang="en-GB"/>
              <a:pPr>
                <a:defRPr/>
              </a:pPr>
              <a:t>230</a:t>
            </a:fld>
            <a:endParaRPr lang="en-GB"/>
          </a:p>
        </p:txBody>
      </p:sp>
    </p:spTree>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24578" name="Freeform 2">
            <a:extLst>
              <a:ext uri="{FF2B5EF4-FFF2-40B4-BE49-F238E27FC236}">
                <a16:creationId xmlns:a16="http://schemas.microsoft.com/office/drawing/2014/main" id="{12E2BE1C-629E-4B05-9871-2545AB0BC9E7}"/>
              </a:ext>
            </a:extLst>
          </p:cNvPr>
          <p:cNvSpPr>
            <a:spLocks/>
          </p:cNvSpPr>
          <p:nvPr/>
        </p:nvSpPr>
        <p:spPr bwMode="auto">
          <a:xfrm>
            <a:off x="-3081338" y="4394200"/>
            <a:ext cx="15435263" cy="3167063"/>
          </a:xfrm>
          <a:custGeom>
            <a:avLst/>
            <a:gdLst>
              <a:gd name="T0" fmla="*/ 1237984 w 10000"/>
              <a:gd name="T1" fmla="*/ 993170 h 10329"/>
              <a:gd name="T2" fmla="*/ 3463887 w 10000"/>
              <a:gd name="T3" fmla="*/ 201086 h 10329"/>
              <a:gd name="T4" fmla="*/ 5712942 w 10000"/>
              <a:gd name="T5" fmla="*/ 282931 h 10329"/>
              <a:gd name="T6" fmla="*/ 8881998 w 10000"/>
              <a:gd name="T7" fmla="*/ 201086 h 10329"/>
              <a:gd name="T8" fmla="*/ 12169910 w 10000"/>
              <a:gd name="T9" fmla="*/ 329217 h 10329"/>
              <a:gd name="T10" fmla="*/ 14878968 w 10000"/>
              <a:gd name="T11" fmla="*/ 128131 h 10329"/>
              <a:gd name="T12" fmla="*/ 15266417 w 10000"/>
              <a:gd name="T13" fmla="*/ 2577338 h 10329"/>
              <a:gd name="T14" fmla="*/ 12751858 w 10000"/>
              <a:gd name="T15" fmla="*/ 3080666 h 10329"/>
              <a:gd name="T16" fmla="*/ 850535 w 10000"/>
              <a:gd name="T17" fmla="*/ 2936289 h 10329"/>
              <a:gd name="T18" fmla="*/ 1237984 w 10000"/>
              <a:gd name="T19" fmla="*/ 993170 h 103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00" h="10329">
                <a:moveTo>
                  <a:pt x="802" y="3240"/>
                </a:moveTo>
                <a:cubicBezTo>
                  <a:pt x="1083" y="1754"/>
                  <a:pt x="1761" y="1042"/>
                  <a:pt x="2244" y="656"/>
                </a:cubicBezTo>
                <a:cubicBezTo>
                  <a:pt x="2728" y="270"/>
                  <a:pt x="3116" y="923"/>
                  <a:pt x="3701" y="923"/>
                </a:cubicBezTo>
                <a:cubicBezTo>
                  <a:pt x="4285" y="923"/>
                  <a:pt x="5057" y="631"/>
                  <a:pt x="5754" y="656"/>
                </a:cubicBezTo>
                <a:cubicBezTo>
                  <a:pt x="6451" y="681"/>
                  <a:pt x="7237" y="1116"/>
                  <a:pt x="7884" y="1074"/>
                </a:cubicBezTo>
                <a:cubicBezTo>
                  <a:pt x="8533" y="1033"/>
                  <a:pt x="9305" y="-804"/>
                  <a:pt x="9639" y="418"/>
                </a:cubicBezTo>
                <a:cubicBezTo>
                  <a:pt x="9973" y="1640"/>
                  <a:pt x="10119" y="6804"/>
                  <a:pt x="9890" y="8408"/>
                </a:cubicBezTo>
                <a:cubicBezTo>
                  <a:pt x="9661" y="10014"/>
                  <a:pt x="9816" y="9854"/>
                  <a:pt x="8261" y="10050"/>
                </a:cubicBezTo>
                <a:cubicBezTo>
                  <a:pt x="6705" y="10247"/>
                  <a:pt x="1796" y="10755"/>
                  <a:pt x="551" y="9579"/>
                </a:cubicBezTo>
                <a:cubicBezTo>
                  <a:pt x="-692" y="8404"/>
                  <a:pt x="520" y="4727"/>
                  <a:pt x="802" y="3240"/>
                </a:cubicBezTo>
                <a:close/>
              </a:path>
            </a:pathLst>
          </a:custGeom>
          <a:solidFill>
            <a:srgbClr val="0000FF"/>
          </a:solidFill>
          <a:ln w="9525">
            <a:solidFill>
              <a:schemeClr val="tx1"/>
            </a:solidFill>
            <a:round/>
            <a:headEnd/>
            <a:tailEnd/>
          </a:ln>
        </p:spPr>
        <p:txBody>
          <a:bodyPr/>
          <a:lstStyle/>
          <a:p>
            <a:pPr eaLnBrk="1" hangingPunct="1">
              <a:defRPr/>
            </a:pPr>
            <a:endParaRPr lang="en-GB">
              <a:solidFill>
                <a:srgbClr val="000000"/>
              </a:solidFill>
              <a:latin typeface="Calibri"/>
              <a:cs typeface="+mn-cs"/>
            </a:endParaRPr>
          </a:p>
        </p:txBody>
      </p:sp>
      <p:sp>
        <p:nvSpPr>
          <p:cNvPr id="24579" name="Freeform 3">
            <a:extLst>
              <a:ext uri="{FF2B5EF4-FFF2-40B4-BE49-F238E27FC236}">
                <a16:creationId xmlns:a16="http://schemas.microsoft.com/office/drawing/2014/main" id="{BB478C21-A877-494D-A301-8E20D54EDF43}"/>
              </a:ext>
            </a:extLst>
          </p:cNvPr>
          <p:cNvSpPr>
            <a:spLocks/>
          </p:cNvSpPr>
          <p:nvPr/>
        </p:nvSpPr>
        <p:spPr bwMode="auto">
          <a:xfrm>
            <a:off x="-1693863" y="4351338"/>
            <a:ext cx="11872913" cy="2967037"/>
          </a:xfrm>
          <a:custGeom>
            <a:avLst/>
            <a:gdLst>
              <a:gd name="T0" fmla="*/ 921316 w 10000"/>
              <a:gd name="T1" fmla="*/ 793746 h 9988"/>
              <a:gd name="T2" fmla="*/ 2578736 w 10000"/>
              <a:gd name="T3" fmla="*/ 291120 h 9988"/>
              <a:gd name="T4" fmla="*/ 4232594 w 10000"/>
              <a:gd name="T5" fmla="*/ 558474 h 9988"/>
              <a:gd name="T6" fmla="*/ 6610683 w 10000"/>
              <a:gd name="T7" fmla="*/ 2079 h 9988"/>
              <a:gd name="T8" fmla="*/ 9208414 w 10000"/>
              <a:gd name="T9" fmla="*/ 373405 h 9988"/>
              <a:gd name="T10" fmla="*/ 11721853 w 10000"/>
              <a:gd name="T11" fmla="*/ 333896 h 9988"/>
              <a:gd name="T12" fmla="*/ 11363299 w 10000"/>
              <a:gd name="T13" fmla="*/ 2378268 h 9988"/>
              <a:gd name="T14" fmla="*/ 9490983 w 10000"/>
              <a:gd name="T15" fmla="*/ 2881490 h 9988"/>
              <a:gd name="T16" fmla="*/ 632811 w 10000"/>
              <a:gd name="T17" fmla="*/ 2737118 h 9988"/>
              <a:gd name="T18" fmla="*/ 921316 w 10000"/>
              <a:gd name="T19" fmla="*/ 793746 h 99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00" h="9988">
                <a:moveTo>
                  <a:pt x="776" y="2672"/>
                </a:moveTo>
                <a:cubicBezTo>
                  <a:pt x="1049" y="1301"/>
                  <a:pt x="1707" y="1112"/>
                  <a:pt x="2172" y="980"/>
                </a:cubicBezTo>
                <a:cubicBezTo>
                  <a:pt x="2637" y="848"/>
                  <a:pt x="2999" y="2042"/>
                  <a:pt x="3565" y="1880"/>
                </a:cubicBezTo>
                <a:cubicBezTo>
                  <a:pt x="4132" y="1718"/>
                  <a:pt x="4870" y="111"/>
                  <a:pt x="5568" y="7"/>
                </a:cubicBezTo>
                <a:cubicBezTo>
                  <a:pt x="6266" y="-97"/>
                  <a:pt x="7038" y="1071"/>
                  <a:pt x="7756" y="1257"/>
                </a:cubicBezTo>
                <a:cubicBezTo>
                  <a:pt x="8474" y="1443"/>
                  <a:pt x="9571" y="0"/>
                  <a:pt x="9873" y="1124"/>
                </a:cubicBezTo>
                <a:cubicBezTo>
                  <a:pt x="10176" y="2249"/>
                  <a:pt x="9884" y="6576"/>
                  <a:pt x="9571" y="8006"/>
                </a:cubicBezTo>
                <a:cubicBezTo>
                  <a:pt x="9257" y="9435"/>
                  <a:pt x="9499" y="9498"/>
                  <a:pt x="7994" y="9700"/>
                </a:cubicBezTo>
                <a:cubicBezTo>
                  <a:pt x="6489" y="9903"/>
                  <a:pt x="1738" y="10427"/>
                  <a:pt x="533" y="9214"/>
                </a:cubicBezTo>
                <a:cubicBezTo>
                  <a:pt x="-669" y="8001"/>
                  <a:pt x="503" y="4045"/>
                  <a:pt x="776" y="2672"/>
                </a:cubicBezTo>
                <a:close/>
              </a:path>
            </a:pathLst>
          </a:custGeom>
          <a:solidFill>
            <a:srgbClr val="3366FF"/>
          </a:solidFill>
          <a:ln w="9525">
            <a:solidFill>
              <a:schemeClr val="tx1"/>
            </a:solidFill>
            <a:round/>
            <a:headEnd/>
            <a:tailEnd/>
          </a:ln>
        </p:spPr>
        <p:txBody>
          <a:bodyPr/>
          <a:lstStyle/>
          <a:p>
            <a:pPr eaLnBrk="1" hangingPunct="1">
              <a:defRPr/>
            </a:pPr>
            <a:endParaRPr lang="en-GB">
              <a:solidFill>
                <a:srgbClr val="000000"/>
              </a:solidFill>
              <a:latin typeface="Calibri"/>
              <a:cs typeface="+mn-cs"/>
            </a:endParaRPr>
          </a:p>
        </p:txBody>
      </p:sp>
      <p:grpSp>
        <p:nvGrpSpPr>
          <p:cNvPr id="2" name="Group 10">
            <a:extLst>
              <a:ext uri="{FF2B5EF4-FFF2-40B4-BE49-F238E27FC236}">
                <a16:creationId xmlns:a16="http://schemas.microsoft.com/office/drawing/2014/main" id="{026ABAD4-0EFF-4345-98FA-FCB786FF0B98}"/>
              </a:ext>
            </a:extLst>
          </p:cNvPr>
          <p:cNvGrpSpPr>
            <a:grpSpLocks/>
          </p:cNvGrpSpPr>
          <p:nvPr/>
        </p:nvGrpSpPr>
        <p:grpSpPr bwMode="auto">
          <a:xfrm>
            <a:off x="6248400" y="5029200"/>
            <a:ext cx="1339850" cy="539750"/>
            <a:chOff x="1241255" y="431800"/>
            <a:chExt cx="4000697" cy="1613540"/>
          </a:xfrm>
        </p:grpSpPr>
        <p:sp>
          <p:nvSpPr>
            <p:cNvPr id="24581" name="Oval 12">
              <a:extLst>
                <a:ext uri="{FF2B5EF4-FFF2-40B4-BE49-F238E27FC236}">
                  <a16:creationId xmlns:a16="http://schemas.microsoft.com/office/drawing/2014/main" id="{B37AB152-9F22-42B9-BA86-528B5A140529}"/>
                </a:ext>
              </a:extLst>
            </p:cNvPr>
            <p:cNvSpPr>
              <a:spLocks/>
            </p:cNvSpPr>
            <p:nvPr/>
          </p:nvSpPr>
          <p:spPr bwMode="auto">
            <a:xfrm>
              <a:off x="1241255" y="540953"/>
              <a:ext cx="4000697" cy="1504387"/>
            </a:xfrm>
            <a:custGeom>
              <a:avLst/>
              <a:gdLst>
                <a:gd name="T0" fmla="*/ 475782 w 4000697"/>
                <a:gd name="T1" fmla="*/ 1062414 h 1502474"/>
                <a:gd name="T2" fmla="*/ 120183 w 4000697"/>
                <a:gd name="T3" fmla="*/ 879534 h 1502474"/>
                <a:gd name="T4" fmla="*/ 18583 w 4000697"/>
                <a:gd name="T5" fmla="*/ 716974 h 1502474"/>
                <a:gd name="T6" fmla="*/ 404662 w 4000697"/>
                <a:gd name="T7" fmla="*/ 452815 h 1502474"/>
                <a:gd name="T8" fmla="*/ 1065064 w 4000697"/>
                <a:gd name="T9" fmla="*/ 493455 h 1502474"/>
                <a:gd name="T10" fmla="*/ 1532423 w 4000697"/>
                <a:gd name="T11" fmla="*/ 498534 h 1502474"/>
                <a:gd name="T12" fmla="*/ 1776265 w 4000697"/>
                <a:gd name="T13" fmla="*/ 188655 h 1502474"/>
                <a:gd name="T14" fmla="*/ 1938824 w 4000697"/>
                <a:gd name="T15" fmla="*/ 26094 h 1502474"/>
                <a:gd name="T16" fmla="*/ 2020106 w 4000697"/>
                <a:gd name="T17" fmla="*/ 26094 h 1502474"/>
                <a:gd name="T18" fmla="*/ 1918505 w 4000697"/>
                <a:gd name="T19" fmla="*/ 320735 h 1502474"/>
                <a:gd name="T20" fmla="*/ 2020106 w 4000697"/>
                <a:gd name="T21" fmla="*/ 493454 h 1502474"/>
                <a:gd name="T22" fmla="*/ 2152183 w 4000697"/>
                <a:gd name="T23" fmla="*/ 584894 h 1502474"/>
                <a:gd name="T24" fmla="*/ 2731305 w 4000697"/>
                <a:gd name="T25" fmla="*/ 656014 h 1502474"/>
                <a:gd name="T26" fmla="*/ 3269785 w 4000697"/>
                <a:gd name="T27" fmla="*/ 574734 h 1502474"/>
                <a:gd name="T28" fmla="*/ 3798105 w 4000697"/>
                <a:gd name="T29" fmla="*/ 605214 h 1502474"/>
                <a:gd name="T30" fmla="*/ 3991143 w 4000697"/>
                <a:gd name="T31" fmla="*/ 666174 h 1502474"/>
                <a:gd name="T32" fmla="*/ 3950505 w 4000697"/>
                <a:gd name="T33" fmla="*/ 696654 h 1502474"/>
                <a:gd name="T34" fmla="*/ 3493305 w 4000697"/>
                <a:gd name="T35" fmla="*/ 666174 h 1502474"/>
                <a:gd name="T36" fmla="*/ 3269785 w 4000697"/>
                <a:gd name="T37" fmla="*/ 940494 h 1502474"/>
                <a:gd name="T38" fmla="*/ 2680505 w 4000697"/>
                <a:gd name="T39" fmla="*/ 1255455 h 1502474"/>
                <a:gd name="T40" fmla="*/ 1745783 w 4000697"/>
                <a:gd name="T41" fmla="*/ 1331654 h 1502474"/>
                <a:gd name="T42" fmla="*/ 1339385 w 4000697"/>
                <a:gd name="T43" fmla="*/ 1255455 h 1502474"/>
                <a:gd name="T44" fmla="*/ 1359705 w 4000697"/>
                <a:gd name="T45" fmla="*/ 1478975 h 1502474"/>
                <a:gd name="T46" fmla="*/ 1186985 w 4000697"/>
                <a:gd name="T47" fmla="*/ 1489134 h 1502474"/>
                <a:gd name="T48" fmla="*/ 1014264 w 4000697"/>
                <a:gd name="T49" fmla="*/ 1387535 h 1502474"/>
                <a:gd name="T50" fmla="*/ 851704 w 4000697"/>
                <a:gd name="T51" fmla="*/ 1143694 h 1502474"/>
                <a:gd name="T52" fmla="*/ 475782 w 4000697"/>
                <a:gd name="T53" fmla="*/ 1062414 h 150247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00697"/>
                <a:gd name="T82" fmla="*/ 0 h 1502474"/>
                <a:gd name="T83" fmla="*/ 4000697 w 4000697"/>
                <a:gd name="T84" fmla="*/ 1502474 h 150247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00697" h="1502474">
                  <a:moveTo>
                    <a:pt x="475782" y="1062414"/>
                  </a:moveTo>
                  <a:cubicBezTo>
                    <a:pt x="353862" y="1018387"/>
                    <a:pt x="145583" y="915094"/>
                    <a:pt x="120183" y="879534"/>
                  </a:cubicBezTo>
                  <a:cubicBezTo>
                    <a:pt x="94783" y="843974"/>
                    <a:pt x="-50843" y="783014"/>
                    <a:pt x="18583" y="716974"/>
                  </a:cubicBezTo>
                  <a:cubicBezTo>
                    <a:pt x="88009" y="650934"/>
                    <a:pt x="238715" y="493455"/>
                    <a:pt x="404662" y="452815"/>
                  </a:cubicBezTo>
                  <a:cubicBezTo>
                    <a:pt x="585849" y="398628"/>
                    <a:pt x="1022730" y="512929"/>
                    <a:pt x="1065063" y="493455"/>
                  </a:cubicBezTo>
                  <a:cubicBezTo>
                    <a:pt x="1127716" y="504461"/>
                    <a:pt x="1454528" y="529014"/>
                    <a:pt x="1532422" y="498534"/>
                  </a:cubicBezTo>
                  <a:cubicBezTo>
                    <a:pt x="1610316" y="468054"/>
                    <a:pt x="1708531" y="270782"/>
                    <a:pt x="1776264" y="188655"/>
                  </a:cubicBezTo>
                  <a:cubicBezTo>
                    <a:pt x="1843998" y="106528"/>
                    <a:pt x="1906650" y="43027"/>
                    <a:pt x="1938823" y="26094"/>
                  </a:cubicBezTo>
                  <a:cubicBezTo>
                    <a:pt x="1970996" y="9161"/>
                    <a:pt x="2030265" y="-23013"/>
                    <a:pt x="2020105" y="26094"/>
                  </a:cubicBezTo>
                  <a:cubicBezTo>
                    <a:pt x="2009945" y="75201"/>
                    <a:pt x="1915117" y="244535"/>
                    <a:pt x="1918504" y="320735"/>
                  </a:cubicBezTo>
                  <a:cubicBezTo>
                    <a:pt x="1921891" y="396935"/>
                    <a:pt x="1977772" y="451121"/>
                    <a:pt x="2020105" y="493454"/>
                  </a:cubicBezTo>
                  <a:cubicBezTo>
                    <a:pt x="2062438" y="535787"/>
                    <a:pt x="2037036" y="556107"/>
                    <a:pt x="2152183" y="584894"/>
                  </a:cubicBezTo>
                  <a:cubicBezTo>
                    <a:pt x="2267330" y="613681"/>
                    <a:pt x="2561971" y="644161"/>
                    <a:pt x="2731304" y="656014"/>
                  </a:cubicBezTo>
                  <a:cubicBezTo>
                    <a:pt x="2900637" y="667867"/>
                    <a:pt x="3095371" y="583201"/>
                    <a:pt x="3269784" y="574734"/>
                  </a:cubicBezTo>
                  <a:cubicBezTo>
                    <a:pt x="3444197" y="566267"/>
                    <a:pt x="3677879" y="589974"/>
                    <a:pt x="3798105" y="605214"/>
                  </a:cubicBezTo>
                  <a:cubicBezTo>
                    <a:pt x="3918331" y="620454"/>
                    <a:pt x="3994529" y="656014"/>
                    <a:pt x="3991142" y="666174"/>
                  </a:cubicBezTo>
                  <a:cubicBezTo>
                    <a:pt x="3987755" y="676334"/>
                    <a:pt x="4033477" y="696654"/>
                    <a:pt x="3950504" y="696654"/>
                  </a:cubicBezTo>
                  <a:cubicBezTo>
                    <a:pt x="3887851" y="666174"/>
                    <a:pt x="3577971" y="620454"/>
                    <a:pt x="3493304" y="666174"/>
                  </a:cubicBezTo>
                  <a:cubicBezTo>
                    <a:pt x="3452664" y="722054"/>
                    <a:pt x="3359531" y="855827"/>
                    <a:pt x="3269784" y="940494"/>
                  </a:cubicBezTo>
                  <a:cubicBezTo>
                    <a:pt x="3119077" y="1025161"/>
                    <a:pt x="2953131" y="1180102"/>
                    <a:pt x="2680504" y="1255455"/>
                  </a:cubicBezTo>
                  <a:cubicBezTo>
                    <a:pt x="2407877" y="1330808"/>
                    <a:pt x="1948982" y="1362134"/>
                    <a:pt x="1745782" y="1331654"/>
                  </a:cubicBezTo>
                  <a:cubicBezTo>
                    <a:pt x="1542582" y="1301174"/>
                    <a:pt x="1446064" y="1276622"/>
                    <a:pt x="1339384" y="1255455"/>
                  </a:cubicBezTo>
                  <a:cubicBezTo>
                    <a:pt x="1313984" y="1305409"/>
                    <a:pt x="1405424" y="1434949"/>
                    <a:pt x="1359704" y="1478975"/>
                  </a:cubicBezTo>
                  <a:cubicBezTo>
                    <a:pt x="1334304" y="1512841"/>
                    <a:pt x="1244557" y="1504374"/>
                    <a:pt x="1186984" y="1489134"/>
                  </a:cubicBezTo>
                  <a:cubicBezTo>
                    <a:pt x="1129411" y="1473894"/>
                    <a:pt x="1070144" y="1440028"/>
                    <a:pt x="1014264" y="1387535"/>
                  </a:cubicBezTo>
                  <a:cubicBezTo>
                    <a:pt x="958384" y="1335042"/>
                    <a:pt x="916051" y="1277468"/>
                    <a:pt x="851704" y="1143694"/>
                  </a:cubicBezTo>
                  <a:cubicBezTo>
                    <a:pt x="640037" y="1098821"/>
                    <a:pt x="597702" y="1106441"/>
                    <a:pt x="475782" y="1062414"/>
                  </a:cubicBezTo>
                  <a:close/>
                </a:path>
              </a:pathLst>
            </a:custGeom>
            <a:solidFill>
              <a:schemeClr val="tx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4582" name="Freeform 12">
              <a:extLst>
                <a:ext uri="{FF2B5EF4-FFF2-40B4-BE49-F238E27FC236}">
                  <a16:creationId xmlns:a16="http://schemas.microsoft.com/office/drawing/2014/main" id="{B17F5B6D-F11F-472F-94EC-3905B037376E}"/>
                </a:ext>
              </a:extLst>
            </p:cNvPr>
            <p:cNvSpPr>
              <a:spLocks/>
            </p:cNvSpPr>
            <p:nvPr/>
          </p:nvSpPr>
          <p:spPr bwMode="auto">
            <a:xfrm>
              <a:off x="2800770" y="934845"/>
              <a:ext cx="1341464" cy="583723"/>
            </a:xfrm>
            <a:custGeom>
              <a:avLst/>
              <a:gdLst>
                <a:gd name="T0" fmla="*/ 1340820 w 1340820"/>
                <a:gd name="T1" fmla="*/ 126636 h 583836"/>
                <a:gd name="T2" fmla="*/ 700740 w 1340820"/>
                <a:gd name="T3" fmla="*/ 451756 h 583836"/>
                <a:gd name="T4" fmla="*/ 903940 w 1340820"/>
                <a:gd name="T5" fmla="*/ 14876 h 583836"/>
                <a:gd name="T6" fmla="*/ 50500 w 1340820"/>
                <a:gd name="T7" fmla="*/ 146956 h 583836"/>
                <a:gd name="T8" fmla="*/ 172420 w 1340820"/>
                <a:gd name="T9" fmla="*/ 583836 h 583836"/>
                <a:gd name="T10" fmla="*/ 0 60000 65536"/>
                <a:gd name="T11" fmla="*/ 0 60000 65536"/>
                <a:gd name="T12" fmla="*/ 0 60000 65536"/>
                <a:gd name="T13" fmla="*/ 0 60000 65536"/>
                <a:gd name="T14" fmla="*/ 0 60000 65536"/>
                <a:gd name="T15" fmla="*/ 0 w 1340820"/>
                <a:gd name="T16" fmla="*/ 0 h 583836"/>
                <a:gd name="T17" fmla="*/ 1340820 w 1340820"/>
                <a:gd name="T18" fmla="*/ 583836 h 583836"/>
              </a:gdLst>
              <a:ahLst/>
              <a:cxnLst>
                <a:cxn ang="T10">
                  <a:pos x="T0" y="T1"/>
                </a:cxn>
                <a:cxn ang="T11">
                  <a:pos x="T2" y="T3"/>
                </a:cxn>
                <a:cxn ang="T12">
                  <a:pos x="T4" y="T5"/>
                </a:cxn>
                <a:cxn ang="T13">
                  <a:pos x="T6" y="T7"/>
                </a:cxn>
                <a:cxn ang="T14">
                  <a:pos x="T8" y="T9"/>
                </a:cxn>
              </a:cxnLst>
              <a:rect l="T15" t="T16" r="T17" b="T18"/>
              <a:pathLst>
                <a:path w="1340820" h="583836">
                  <a:moveTo>
                    <a:pt x="1340820" y="126636"/>
                  </a:moveTo>
                  <a:cubicBezTo>
                    <a:pt x="1057186" y="298509"/>
                    <a:pt x="773553" y="470383"/>
                    <a:pt x="700740" y="451756"/>
                  </a:cubicBezTo>
                  <a:cubicBezTo>
                    <a:pt x="627927" y="433129"/>
                    <a:pt x="1012313" y="65676"/>
                    <a:pt x="903940" y="14876"/>
                  </a:cubicBezTo>
                  <a:cubicBezTo>
                    <a:pt x="795567" y="-35924"/>
                    <a:pt x="172420" y="52129"/>
                    <a:pt x="50500" y="146956"/>
                  </a:cubicBezTo>
                  <a:cubicBezTo>
                    <a:pt x="-71420" y="241783"/>
                    <a:pt x="50500" y="412809"/>
                    <a:pt x="172420" y="583836"/>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24583" name="Freeform 13">
              <a:extLst>
                <a:ext uri="{FF2B5EF4-FFF2-40B4-BE49-F238E27FC236}">
                  <a16:creationId xmlns:a16="http://schemas.microsoft.com/office/drawing/2014/main" id="{8D8DFA77-70C8-47CA-83C7-1B2BA80C0657}"/>
                </a:ext>
              </a:extLst>
            </p:cNvPr>
            <p:cNvSpPr>
              <a:spLocks/>
            </p:cNvSpPr>
            <p:nvPr/>
          </p:nvSpPr>
          <p:spPr bwMode="auto">
            <a:xfrm>
              <a:off x="3511794" y="431800"/>
              <a:ext cx="1265622" cy="1608796"/>
            </a:xfrm>
            <a:custGeom>
              <a:avLst/>
              <a:gdLst>
                <a:gd name="T0" fmla="*/ 60691 w 1268237"/>
                <a:gd name="T1" fmla="*/ 0 h 1607581"/>
                <a:gd name="T2" fmla="*/ 91171 w 1268237"/>
                <a:gd name="T3" fmla="*/ 1168400 h 1607581"/>
                <a:gd name="T4" fmla="*/ 274051 w 1268237"/>
                <a:gd name="T5" fmla="*/ 822960 h 1607581"/>
                <a:gd name="T6" fmla="*/ 40371 w 1268237"/>
                <a:gd name="T7" fmla="*/ 1605280 h 1607581"/>
                <a:gd name="T8" fmla="*/ 1259571 w 1268237"/>
                <a:gd name="T9" fmla="*/ 1076960 h 1607581"/>
                <a:gd name="T10" fmla="*/ 568691 w 1268237"/>
                <a:gd name="T11" fmla="*/ 1513840 h 1607581"/>
                <a:gd name="T12" fmla="*/ 233411 w 1268237"/>
                <a:gd name="T13" fmla="*/ 1290320 h 1607581"/>
                <a:gd name="T14" fmla="*/ 0 60000 65536"/>
                <a:gd name="T15" fmla="*/ 0 60000 65536"/>
                <a:gd name="T16" fmla="*/ 0 60000 65536"/>
                <a:gd name="T17" fmla="*/ 0 60000 65536"/>
                <a:gd name="T18" fmla="*/ 0 60000 65536"/>
                <a:gd name="T19" fmla="*/ 0 60000 65536"/>
                <a:gd name="T20" fmla="*/ 0 60000 65536"/>
                <a:gd name="T21" fmla="*/ 0 w 1268237"/>
                <a:gd name="T22" fmla="*/ 0 h 1607581"/>
                <a:gd name="T23" fmla="*/ 1268237 w 1268237"/>
                <a:gd name="T24" fmla="*/ 1607581 h 16075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8237" h="1607581">
                  <a:moveTo>
                    <a:pt x="60691" y="0"/>
                  </a:moveTo>
                  <a:cubicBezTo>
                    <a:pt x="58151" y="515620"/>
                    <a:pt x="55611" y="1031240"/>
                    <a:pt x="91171" y="1168400"/>
                  </a:cubicBezTo>
                  <a:cubicBezTo>
                    <a:pt x="126731" y="1305560"/>
                    <a:pt x="282518" y="750147"/>
                    <a:pt x="274051" y="822960"/>
                  </a:cubicBezTo>
                  <a:cubicBezTo>
                    <a:pt x="265584" y="895773"/>
                    <a:pt x="-123882" y="1562947"/>
                    <a:pt x="40371" y="1605280"/>
                  </a:cubicBezTo>
                  <a:cubicBezTo>
                    <a:pt x="204624" y="1647613"/>
                    <a:pt x="1171518" y="1092200"/>
                    <a:pt x="1259571" y="1076960"/>
                  </a:cubicBezTo>
                  <a:cubicBezTo>
                    <a:pt x="1347624" y="1061720"/>
                    <a:pt x="739718" y="1478280"/>
                    <a:pt x="568691" y="1513840"/>
                  </a:cubicBezTo>
                  <a:cubicBezTo>
                    <a:pt x="397664" y="1549400"/>
                    <a:pt x="315537" y="1419860"/>
                    <a:pt x="233411" y="129032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24584" name="Oval 13">
              <a:extLst>
                <a:ext uri="{FF2B5EF4-FFF2-40B4-BE49-F238E27FC236}">
                  <a16:creationId xmlns:a16="http://schemas.microsoft.com/office/drawing/2014/main" id="{6570517F-BE2D-47C1-9372-4F15BBF4261F}"/>
                </a:ext>
              </a:extLst>
            </p:cNvPr>
            <p:cNvSpPr>
              <a:spLocks/>
            </p:cNvSpPr>
            <p:nvPr/>
          </p:nvSpPr>
          <p:spPr bwMode="auto">
            <a:xfrm>
              <a:off x="1805336" y="1167386"/>
              <a:ext cx="412393" cy="137624"/>
            </a:xfrm>
            <a:custGeom>
              <a:avLst/>
              <a:gdLst>
                <a:gd name="T0" fmla="*/ 180 w 412310"/>
                <a:gd name="T1" fmla="*/ 70314 h 140553"/>
                <a:gd name="T2" fmla="*/ 177980 w 412310"/>
                <a:gd name="T3" fmla="*/ 373 h 140553"/>
                <a:gd name="T4" fmla="*/ 381180 w 412310"/>
                <a:gd name="T5" fmla="*/ 43764 h 140553"/>
                <a:gd name="T6" fmla="*/ 406580 w 412310"/>
                <a:gd name="T7" fmla="*/ 70314 h 140553"/>
                <a:gd name="T8" fmla="*/ 289740 w 412310"/>
                <a:gd name="T9" fmla="*/ 94564 h 140553"/>
                <a:gd name="T10" fmla="*/ 147500 w 412310"/>
                <a:gd name="T11" fmla="*/ 140255 h 140553"/>
                <a:gd name="T12" fmla="*/ 180 w 412310"/>
                <a:gd name="T13" fmla="*/ 70314 h 140553"/>
                <a:gd name="T14" fmla="*/ 0 60000 65536"/>
                <a:gd name="T15" fmla="*/ 0 60000 65536"/>
                <a:gd name="T16" fmla="*/ 0 60000 65536"/>
                <a:gd name="T17" fmla="*/ 0 60000 65536"/>
                <a:gd name="T18" fmla="*/ 0 60000 65536"/>
                <a:gd name="T19" fmla="*/ 0 60000 65536"/>
                <a:gd name="T20" fmla="*/ 0 60000 65536"/>
                <a:gd name="T21" fmla="*/ 0 w 412310"/>
                <a:gd name="T22" fmla="*/ 0 h 140553"/>
                <a:gd name="T23" fmla="*/ 412310 w 412310"/>
                <a:gd name="T24" fmla="*/ 140553 h 1405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310" h="140553">
                  <a:moveTo>
                    <a:pt x="180" y="70314"/>
                  </a:moveTo>
                  <a:cubicBezTo>
                    <a:pt x="5260" y="47000"/>
                    <a:pt x="114480" y="4798"/>
                    <a:pt x="177980" y="373"/>
                  </a:cubicBezTo>
                  <a:cubicBezTo>
                    <a:pt x="241480" y="-4052"/>
                    <a:pt x="343080" y="32107"/>
                    <a:pt x="381180" y="43764"/>
                  </a:cubicBezTo>
                  <a:cubicBezTo>
                    <a:pt x="419280" y="55421"/>
                    <a:pt x="415047" y="60154"/>
                    <a:pt x="406580" y="70314"/>
                  </a:cubicBezTo>
                  <a:cubicBezTo>
                    <a:pt x="398113" y="80474"/>
                    <a:pt x="332920" y="82907"/>
                    <a:pt x="289740" y="94564"/>
                  </a:cubicBezTo>
                  <a:cubicBezTo>
                    <a:pt x="246560" y="106221"/>
                    <a:pt x="195760" y="144297"/>
                    <a:pt x="147500" y="140255"/>
                  </a:cubicBezTo>
                  <a:cubicBezTo>
                    <a:pt x="99240" y="136213"/>
                    <a:pt x="-4900" y="93628"/>
                    <a:pt x="180" y="70314"/>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4585" name="Oval 13">
              <a:extLst>
                <a:ext uri="{FF2B5EF4-FFF2-40B4-BE49-F238E27FC236}">
                  <a16:creationId xmlns:a16="http://schemas.microsoft.com/office/drawing/2014/main" id="{4385629F-80F4-40A5-AAB0-432ED35D878D}"/>
                </a:ext>
              </a:extLst>
            </p:cNvPr>
            <p:cNvSpPr>
              <a:spLocks/>
            </p:cNvSpPr>
            <p:nvPr/>
          </p:nvSpPr>
          <p:spPr bwMode="auto">
            <a:xfrm>
              <a:off x="1331320" y="1361958"/>
              <a:ext cx="867448" cy="317964"/>
            </a:xfrm>
            <a:custGeom>
              <a:avLst/>
              <a:gdLst>
                <a:gd name="T0" fmla="*/ 130 w 868177"/>
                <a:gd name="T1" fmla="*/ 42755 h 317720"/>
                <a:gd name="T2" fmla="*/ 218570 w 868177"/>
                <a:gd name="T3" fmla="*/ 3294 h 317720"/>
                <a:gd name="T4" fmla="*/ 472570 w 868177"/>
                <a:gd name="T5" fmla="*/ 36525 h 317720"/>
                <a:gd name="T6" fmla="*/ 492712 w 868177"/>
                <a:gd name="T7" fmla="*/ 171 h 317720"/>
                <a:gd name="T8" fmla="*/ 655271 w 868177"/>
                <a:gd name="T9" fmla="*/ 30651 h 317720"/>
                <a:gd name="T10" fmla="*/ 863730 w 868177"/>
                <a:gd name="T11" fmla="*/ 205315 h 317720"/>
                <a:gd name="T12" fmla="*/ 777192 w 868177"/>
                <a:gd name="T13" fmla="*/ 254170 h 317720"/>
                <a:gd name="T14" fmla="*/ 759412 w 868177"/>
                <a:gd name="T15" fmla="*/ 317671 h 317720"/>
                <a:gd name="T16" fmla="*/ 548770 w 868177"/>
                <a:gd name="T17" fmla="*/ 293065 h 317720"/>
                <a:gd name="T18" fmla="*/ 249050 w 868177"/>
                <a:gd name="T19" fmla="*/ 183816 h 317720"/>
                <a:gd name="T20" fmla="*/ 130 w 868177"/>
                <a:gd name="T21" fmla="*/ 42755 h 3177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8177"/>
                <a:gd name="T34" fmla="*/ 0 h 317720"/>
                <a:gd name="T35" fmla="*/ 868177 w 868177"/>
                <a:gd name="T36" fmla="*/ 317720 h 3177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8177" h="317720">
                  <a:moveTo>
                    <a:pt x="130" y="42755"/>
                  </a:moveTo>
                  <a:cubicBezTo>
                    <a:pt x="-4950" y="12668"/>
                    <a:pt x="139830" y="4332"/>
                    <a:pt x="218570" y="3294"/>
                  </a:cubicBezTo>
                  <a:cubicBezTo>
                    <a:pt x="297310" y="2256"/>
                    <a:pt x="420106" y="31966"/>
                    <a:pt x="472570" y="36525"/>
                  </a:cubicBezTo>
                  <a:cubicBezTo>
                    <a:pt x="525034" y="41084"/>
                    <a:pt x="462262" y="1150"/>
                    <a:pt x="492712" y="171"/>
                  </a:cubicBezTo>
                  <a:cubicBezTo>
                    <a:pt x="523162" y="-808"/>
                    <a:pt x="600208" y="1540"/>
                    <a:pt x="655271" y="30651"/>
                  </a:cubicBezTo>
                  <a:cubicBezTo>
                    <a:pt x="710334" y="59762"/>
                    <a:pt x="838330" y="166369"/>
                    <a:pt x="863730" y="205315"/>
                  </a:cubicBezTo>
                  <a:cubicBezTo>
                    <a:pt x="889130" y="244261"/>
                    <a:pt x="798388" y="239254"/>
                    <a:pt x="777192" y="254170"/>
                  </a:cubicBezTo>
                  <a:cubicBezTo>
                    <a:pt x="755996" y="269086"/>
                    <a:pt x="800022" y="316692"/>
                    <a:pt x="759412" y="317671"/>
                  </a:cubicBezTo>
                  <a:cubicBezTo>
                    <a:pt x="718802" y="318650"/>
                    <a:pt x="619860" y="304791"/>
                    <a:pt x="548770" y="293065"/>
                  </a:cubicBezTo>
                  <a:cubicBezTo>
                    <a:pt x="477680" y="281339"/>
                    <a:pt x="340490" y="225534"/>
                    <a:pt x="249050" y="183816"/>
                  </a:cubicBezTo>
                  <a:cubicBezTo>
                    <a:pt x="157610" y="142098"/>
                    <a:pt x="5210" y="72842"/>
                    <a:pt x="130" y="42755"/>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4586" name="Oval 13">
              <a:extLst>
                <a:ext uri="{FF2B5EF4-FFF2-40B4-BE49-F238E27FC236}">
                  <a16:creationId xmlns:a16="http://schemas.microsoft.com/office/drawing/2014/main" id="{6B26A9F0-02AA-47C3-A931-535F5A0544AA}"/>
                </a:ext>
              </a:extLst>
            </p:cNvPr>
            <p:cNvSpPr>
              <a:spLocks/>
            </p:cNvSpPr>
            <p:nvPr/>
          </p:nvSpPr>
          <p:spPr bwMode="auto">
            <a:xfrm>
              <a:off x="3208424" y="1551787"/>
              <a:ext cx="739465" cy="341691"/>
            </a:xfrm>
            <a:custGeom>
              <a:avLst/>
              <a:gdLst>
                <a:gd name="T0" fmla="*/ 225439 w 735363"/>
                <a:gd name="T1" fmla="*/ 83216 h 337485"/>
                <a:gd name="T2" fmla="*/ 437529 w 735363"/>
                <a:gd name="T3" fmla="*/ 1845 h 337485"/>
                <a:gd name="T4" fmla="*/ 629299 w 735363"/>
                <a:gd name="T5" fmla="*/ 29996 h 337485"/>
                <a:gd name="T6" fmla="*/ 734709 w 735363"/>
                <a:gd name="T7" fmla="*/ 130206 h 337485"/>
                <a:gd name="T8" fmla="*/ 610249 w 735363"/>
                <a:gd name="T9" fmla="*/ 187476 h 337485"/>
                <a:gd name="T10" fmla="*/ 325769 w 735363"/>
                <a:gd name="T11" fmla="*/ 253487 h 337485"/>
                <a:gd name="T12" fmla="*/ 342585 w 735363"/>
                <a:gd name="T13" fmla="*/ 307233 h 337485"/>
                <a:gd name="T14" fmla="*/ 247335 w 735363"/>
                <a:gd name="T15" fmla="*/ 322473 h 337485"/>
                <a:gd name="T16" fmla="*/ 320 w 735363"/>
                <a:gd name="T17" fmla="*/ 320569 h 337485"/>
                <a:gd name="T18" fmla="*/ 225439 w 735363"/>
                <a:gd name="T19" fmla="*/ 83216 h 3374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5363"/>
                <a:gd name="T31" fmla="*/ 0 h 337485"/>
                <a:gd name="T32" fmla="*/ 735363 w 735363"/>
                <a:gd name="T33" fmla="*/ 337485 h 3374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5363" h="337485">
                  <a:moveTo>
                    <a:pt x="225439" y="83216"/>
                  </a:moveTo>
                  <a:cubicBezTo>
                    <a:pt x="298307" y="30095"/>
                    <a:pt x="370219" y="10715"/>
                    <a:pt x="437529" y="1845"/>
                  </a:cubicBezTo>
                  <a:cubicBezTo>
                    <a:pt x="504839" y="-7025"/>
                    <a:pt x="591199" y="18339"/>
                    <a:pt x="629299" y="29996"/>
                  </a:cubicBezTo>
                  <a:cubicBezTo>
                    <a:pt x="667399" y="41653"/>
                    <a:pt x="743176" y="120046"/>
                    <a:pt x="734709" y="130206"/>
                  </a:cubicBezTo>
                  <a:cubicBezTo>
                    <a:pt x="726242" y="140366"/>
                    <a:pt x="653429" y="175819"/>
                    <a:pt x="610249" y="187476"/>
                  </a:cubicBezTo>
                  <a:cubicBezTo>
                    <a:pt x="567069" y="199133"/>
                    <a:pt x="370380" y="233528"/>
                    <a:pt x="325769" y="253487"/>
                  </a:cubicBezTo>
                  <a:cubicBezTo>
                    <a:pt x="281158" y="273446"/>
                    <a:pt x="353117" y="297005"/>
                    <a:pt x="342585" y="307233"/>
                  </a:cubicBezTo>
                  <a:cubicBezTo>
                    <a:pt x="332053" y="317461"/>
                    <a:pt x="291044" y="320885"/>
                    <a:pt x="247335" y="322473"/>
                  </a:cubicBezTo>
                  <a:cubicBezTo>
                    <a:pt x="203626" y="324061"/>
                    <a:pt x="-9366" y="356635"/>
                    <a:pt x="320" y="320569"/>
                  </a:cubicBezTo>
                  <a:cubicBezTo>
                    <a:pt x="15983" y="297906"/>
                    <a:pt x="152571" y="136337"/>
                    <a:pt x="225439" y="83216"/>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4587" name="Oval 14">
              <a:extLst>
                <a:ext uri="{FF2B5EF4-FFF2-40B4-BE49-F238E27FC236}">
                  <a16:creationId xmlns:a16="http://schemas.microsoft.com/office/drawing/2014/main" id="{8AFF2AC7-8ED8-4734-8C4E-FC77B7E989DD}"/>
                </a:ext>
              </a:extLst>
            </p:cNvPr>
            <p:cNvSpPr>
              <a:spLocks/>
            </p:cNvSpPr>
            <p:nvPr/>
          </p:nvSpPr>
          <p:spPr bwMode="auto">
            <a:xfrm>
              <a:off x="3118359" y="1100946"/>
              <a:ext cx="364994" cy="237285"/>
            </a:xfrm>
            <a:custGeom>
              <a:avLst/>
              <a:gdLst>
                <a:gd name="T0" fmla="*/ 544 w 365891"/>
                <a:gd name="T1" fmla="*/ 79393 h 236294"/>
                <a:gd name="T2" fmla="*/ 78312 w 365891"/>
                <a:gd name="T3" fmla="*/ 1833 h 236294"/>
                <a:gd name="T4" fmla="*/ 241579 w 365891"/>
                <a:gd name="T5" fmla="*/ 25152 h 236294"/>
                <a:gd name="T6" fmla="*/ 364360 w 365891"/>
                <a:gd name="T7" fmla="*/ 48913 h 236294"/>
                <a:gd name="T8" fmla="*/ 296188 w 365891"/>
                <a:gd name="T9" fmla="*/ 63251 h 236294"/>
                <a:gd name="T10" fmla="*/ 232689 w 365891"/>
                <a:gd name="T11" fmla="*/ 98811 h 236294"/>
                <a:gd name="T12" fmla="*/ 176808 w 365891"/>
                <a:gd name="T13" fmla="*/ 205491 h 236294"/>
                <a:gd name="T14" fmla="*/ 19329 w 365891"/>
                <a:gd name="T15" fmla="*/ 235972 h 236294"/>
                <a:gd name="T16" fmla="*/ 100608 w 365891"/>
                <a:gd name="T17" fmla="*/ 200411 h 236294"/>
                <a:gd name="T18" fmla="*/ 113872 w 365891"/>
                <a:gd name="T19" fmla="*/ 151873 h 236294"/>
                <a:gd name="T20" fmla="*/ 544 w 365891"/>
                <a:gd name="T21" fmla="*/ 79393 h 2362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5891"/>
                <a:gd name="T34" fmla="*/ 0 h 236294"/>
                <a:gd name="T35" fmla="*/ 365891 w 365891"/>
                <a:gd name="T36" fmla="*/ 236294 h 2362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5891" h="236294">
                  <a:moveTo>
                    <a:pt x="544" y="79393"/>
                  </a:moveTo>
                  <a:cubicBezTo>
                    <a:pt x="-5383" y="54386"/>
                    <a:pt x="38140" y="10873"/>
                    <a:pt x="78312" y="1833"/>
                  </a:cubicBezTo>
                  <a:cubicBezTo>
                    <a:pt x="118485" y="-7207"/>
                    <a:pt x="198984" y="19845"/>
                    <a:pt x="241579" y="25152"/>
                  </a:cubicBezTo>
                  <a:cubicBezTo>
                    <a:pt x="284174" y="30459"/>
                    <a:pt x="352719" y="41928"/>
                    <a:pt x="364360" y="48913"/>
                  </a:cubicBezTo>
                  <a:cubicBezTo>
                    <a:pt x="376002" y="55898"/>
                    <a:pt x="318133" y="54935"/>
                    <a:pt x="296188" y="63251"/>
                  </a:cubicBezTo>
                  <a:cubicBezTo>
                    <a:pt x="274243" y="71567"/>
                    <a:pt x="254491" y="77009"/>
                    <a:pt x="232689" y="98811"/>
                  </a:cubicBezTo>
                  <a:cubicBezTo>
                    <a:pt x="210887" y="120613"/>
                    <a:pt x="195435" y="185171"/>
                    <a:pt x="176808" y="205491"/>
                  </a:cubicBezTo>
                  <a:cubicBezTo>
                    <a:pt x="158181" y="225811"/>
                    <a:pt x="35416" y="238512"/>
                    <a:pt x="19329" y="235972"/>
                  </a:cubicBezTo>
                  <a:cubicBezTo>
                    <a:pt x="3242" y="233432"/>
                    <a:pt x="84851" y="214427"/>
                    <a:pt x="100608" y="200411"/>
                  </a:cubicBezTo>
                  <a:cubicBezTo>
                    <a:pt x="116365" y="186395"/>
                    <a:pt x="130549" y="172043"/>
                    <a:pt x="113872" y="151873"/>
                  </a:cubicBezTo>
                  <a:cubicBezTo>
                    <a:pt x="97195" y="131703"/>
                    <a:pt x="6471" y="104400"/>
                    <a:pt x="544" y="79393"/>
                  </a:cubicBezTo>
                  <a:close/>
                </a:path>
              </a:pathLst>
            </a:custGeom>
            <a:solidFill>
              <a:schemeClr val="bg2"/>
            </a:solidFill>
            <a:ln w="9525" cap="flat" cmpd="sng" algn="ctr">
              <a:solidFill>
                <a:schemeClr val="bg2"/>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grpSp>
      <p:sp>
        <p:nvSpPr>
          <p:cNvPr id="470021" name="AutoShape 5">
            <a:extLst>
              <a:ext uri="{FF2B5EF4-FFF2-40B4-BE49-F238E27FC236}">
                <a16:creationId xmlns:a16="http://schemas.microsoft.com/office/drawing/2014/main" id="{C1F4C14F-456F-482D-AD8F-B63A50B19EED}"/>
              </a:ext>
            </a:extLst>
          </p:cNvPr>
          <p:cNvSpPr>
            <a:spLocks noChangeArrowheads="1"/>
          </p:cNvSpPr>
          <p:nvPr/>
        </p:nvSpPr>
        <p:spPr bwMode="auto">
          <a:xfrm>
            <a:off x="-1260475" y="-1108075"/>
            <a:ext cx="3168650" cy="3168650"/>
          </a:xfrm>
          <a:prstGeom prst="sun">
            <a:avLst>
              <a:gd name="adj" fmla="val 25000"/>
            </a:avLst>
          </a:prstGeom>
          <a:solidFill>
            <a:srgbClr val="FFCC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000000"/>
              </a:solidFill>
            </a:endParaRPr>
          </a:p>
        </p:txBody>
      </p:sp>
      <p:sp>
        <p:nvSpPr>
          <p:cNvPr id="13" name="TextBox 12">
            <a:extLst>
              <a:ext uri="{FF2B5EF4-FFF2-40B4-BE49-F238E27FC236}">
                <a16:creationId xmlns:a16="http://schemas.microsoft.com/office/drawing/2014/main" id="{9F44B9BB-3497-4EE0-8699-55D4C770396B}"/>
              </a:ext>
            </a:extLst>
          </p:cNvPr>
          <p:cNvSpPr txBox="1">
            <a:spLocks noChangeArrowheads="1"/>
          </p:cNvSpPr>
          <p:nvPr/>
        </p:nvSpPr>
        <p:spPr bwMode="auto">
          <a:xfrm>
            <a:off x="3505200" y="1498600"/>
            <a:ext cx="4410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000000"/>
                </a:solidFill>
              </a:rPr>
              <a:t>Marine epipelagic biome</a:t>
            </a:r>
          </a:p>
        </p:txBody>
      </p:sp>
      <p:sp>
        <p:nvSpPr>
          <p:cNvPr id="14" name="Freeform 3">
            <a:extLst>
              <a:ext uri="{FF2B5EF4-FFF2-40B4-BE49-F238E27FC236}">
                <a16:creationId xmlns:a16="http://schemas.microsoft.com/office/drawing/2014/main" id="{63379762-77C0-45E4-9C65-B6847151D7E2}"/>
              </a:ext>
            </a:extLst>
          </p:cNvPr>
          <p:cNvSpPr>
            <a:spLocks/>
          </p:cNvSpPr>
          <p:nvPr/>
        </p:nvSpPr>
        <p:spPr bwMode="auto">
          <a:xfrm>
            <a:off x="-1873250" y="4505325"/>
            <a:ext cx="11366500" cy="3049588"/>
          </a:xfrm>
          <a:custGeom>
            <a:avLst/>
            <a:gdLst>
              <a:gd name="T0" fmla="*/ 2147483647 w 7824"/>
              <a:gd name="T1" fmla="*/ 2147483647 h 2140"/>
              <a:gd name="T2" fmla="*/ 2147483647 w 7824"/>
              <a:gd name="T3" fmla="*/ 2147483647 h 2140"/>
              <a:gd name="T4" fmla="*/ 2147483647 w 7824"/>
              <a:gd name="T5" fmla="*/ 2147483647 h 2140"/>
              <a:gd name="T6" fmla="*/ 2147483647 w 7824"/>
              <a:gd name="T7" fmla="*/ 2147483647 h 2140"/>
              <a:gd name="T8" fmla="*/ 2147483647 w 7824"/>
              <a:gd name="T9" fmla="*/ 2147483647 h 2140"/>
              <a:gd name="T10" fmla="*/ 2147483647 w 7824"/>
              <a:gd name="T11" fmla="*/ 2147483647 h 2140"/>
              <a:gd name="T12" fmla="*/ 2147483647 w 7824"/>
              <a:gd name="T13" fmla="*/ 2147483647 h 2140"/>
              <a:gd name="T14" fmla="*/ 2147483647 w 7824"/>
              <a:gd name="T15" fmla="*/ 2147483647 h 2140"/>
              <a:gd name="T16" fmla="*/ 2147483647 w 7824"/>
              <a:gd name="T17" fmla="*/ 2147483647 h 2140"/>
              <a:gd name="T18" fmla="*/ 2147483647 w 7824"/>
              <a:gd name="T19" fmla="*/ 2147483647 h 2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24"/>
              <a:gd name="T31" fmla="*/ 0 h 2140"/>
              <a:gd name="T32" fmla="*/ 7824 w 7824"/>
              <a:gd name="T33" fmla="*/ 2140 h 2140"/>
              <a:gd name="connsiteX0" fmla="*/ 742 w 9250"/>
              <a:gd name="connsiteY0" fmla="*/ 2627 h 9023"/>
              <a:gd name="connsiteX1" fmla="*/ 2076 w 9250"/>
              <a:gd name="connsiteY1" fmla="*/ 295 h 9023"/>
              <a:gd name="connsiteX2" fmla="*/ 3418 w 9250"/>
              <a:gd name="connsiteY2" fmla="*/ 2342 h 9023"/>
              <a:gd name="connsiteX3" fmla="*/ 5322 w 9250"/>
              <a:gd name="connsiteY3" fmla="*/ 295 h 9023"/>
              <a:gd name="connsiteX4" fmla="*/ 7293 w 9250"/>
              <a:gd name="connsiteY4" fmla="*/ 3262 h 9023"/>
              <a:gd name="connsiteX5" fmla="*/ 8916 w 9250"/>
              <a:gd name="connsiteY5" fmla="*/ 80 h 9023"/>
              <a:gd name="connsiteX6" fmla="*/ 9148 w 9250"/>
              <a:gd name="connsiteY6" fmla="*/ 7290 h 9023"/>
              <a:gd name="connsiteX7" fmla="*/ 7641 w 9250"/>
              <a:gd name="connsiteY7" fmla="*/ 8771 h 9023"/>
              <a:gd name="connsiteX8" fmla="*/ 510 w 9250"/>
              <a:gd name="connsiteY8" fmla="*/ 8346 h 9023"/>
              <a:gd name="connsiteX9" fmla="*/ 742 w 9250"/>
              <a:gd name="connsiteY9" fmla="*/ 2627 h 9023"/>
              <a:gd name="connsiteX0" fmla="*/ 802 w 10001"/>
              <a:gd name="connsiteY0" fmla="*/ 2911 h 10000"/>
              <a:gd name="connsiteX1" fmla="*/ 2244 w 10001"/>
              <a:gd name="connsiteY1" fmla="*/ 1271 h 10000"/>
              <a:gd name="connsiteX2" fmla="*/ 3695 w 10001"/>
              <a:gd name="connsiteY2" fmla="*/ 2596 h 10000"/>
              <a:gd name="connsiteX3" fmla="*/ 5754 w 10001"/>
              <a:gd name="connsiteY3" fmla="*/ 327 h 10000"/>
              <a:gd name="connsiteX4" fmla="*/ 7884 w 10001"/>
              <a:gd name="connsiteY4" fmla="*/ 3615 h 10000"/>
              <a:gd name="connsiteX5" fmla="*/ 9639 w 10001"/>
              <a:gd name="connsiteY5" fmla="*/ 89 h 10000"/>
              <a:gd name="connsiteX6" fmla="*/ 9890 w 10001"/>
              <a:gd name="connsiteY6" fmla="*/ 8079 h 10000"/>
              <a:gd name="connsiteX7" fmla="*/ 8261 w 10001"/>
              <a:gd name="connsiteY7" fmla="*/ 9721 h 10000"/>
              <a:gd name="connsiteX8" fmla="*/ 551 w 10001"/>
              <a:gd name="connsiteY8" fmla="*/ 9250 h 10000"/>
              <a:gd name="connsiteX9" fmla="*/ 802 w 10001"/>
              <a:gd name="connsiteY9" fmla="*/ 2911 h 10000"/>
              <a:gd name="connsiteX0" fmla="*/ 802 w 9996"/>
              <a:gd name="connsiteY0" fmla="*/ 3097 h 10186"/>
              <a:gd name="connsiteX1" fmla="*/ 2244 w 9996"/>
              <a:gd name="connsiteY1" fmla="*/ 1457 h 10186"/>
              <a:gd name="connsiteX2" fmla="*/ 3695 w 9996"/>
              <a:gd name="connsiteY2" fmla="*/ 2782 h 10186"/>
              <a:gd name="connsiteX3" fmla="*/ 5754 w 9996"/>
              <a:gd name="connsiteY3" fmla="*/ 513 h 10186"/>
              <a:gd name="connsiteX4" fmla="*/ 8015 w 9996"/>
              <a:gd name="connsiteY4" fmla="*/ 1724 h 10186"/>
              <a:gd name="connsiteX5" fmla="*/ 9639 w 9996"/>
              <a:gd name="connsiteY5" fmla="*/ 275 h 10186"/>
              <a:gd name="connsiteX6" fmla="*/ 9890 w 9996"/>
              <a:gd name="connsiteY6" fmla="*/ 8265 h 10186"/>
              <a:gd name="connsiteX7" fmla="*/ 8261 w 9996"/>
              <a:gd name="connsiteY7" fmla="*/ 9907 h 10186"/>
              <a:gd name="connsiteX8" fmla="*/ 551 w 9996"/>
              <a:gd name="connsiteY8" fmla="*/ 9436 h 10186"/>
              <a:gd name="connsiteX9" fmla="*/ 802 w 9996"/>
              <a:gd name="connsiteY9" fmla="*/ 3097 h 10186"/>
              <a:gd name="connsiteX0" fmla="*/ 802 w 10338"/>
              <a:gd name="connsiteY0" fmla="*/ 2554 h 9514"/>
              <a:gd name="connsiteX1" fmla="*/ 2245 w 10338"/>
              <a:gd name="connsiteY1" fmla="*/ 944 h 9514"/>
              <a:gd name="connsiteX2" fmla="*/ 3696 w 10338"/>
              <a:gd name="connsiteY2" fmla="*/ 2245 h 9514"/>
              <a:gd name="connsiteX3" fmla="*/ 5756 w 10338"/>
              <a:gd name="connsiteY3" fmla="*/ 18 h 9514"/>
              <a:gd name="connsiteX4" fmla="*/ 8018 w 10338"/>
              <a:gd name="connsiteY4" fmla="*/ 1207 h 9514"/>
              <a:gd name="connsiteX5" fmla="*/ 10207 w 10338"/>
              <a:gd name="connsiteY5" fmla="*/ 1081 h 9514"/>
              <a:gd name="connsiteX6" fmla="*/ 9894 w 10338"/>
              <a:gd name="connsiteY6" fmla="*/ 7628 h 9514"/>
              <a:gd name="connsiteX7" fmla="*/ 8264 w 10338"/>
              <a:gd name="connsiteY7" fmla="*/ 9240 h 9514"/>
              <a:gd name="connsiteX8" fmla="*/ 551 w 10338"/>
              <a:gd name="connsiteY8" fmla="*/ 8778 h 9514"/>
              <a:gd name="connsiteX9" fmla="*/ 802 w 10338"/>
              <a:gd name="connsiteY9" fmla="*/ 2554 h 9514"/>
              <a:gd name="connsiteX0" fmla="*/ 776 w 10000"/>
              <a:gd name="connsiteY0" fmla="*/ 2672 h 9988"/>
              <a:gd name="connsiteX1" fmla="*/ 2172 w 10000"/>
              <a:gd name="connsiteY1" fmla="*/ 980 h 9988"/>
              <a:gd name="connsiteX2" fmla="*/ 3565 w 10000"/>
              <a:gd name="connsiteY2" fmla="*/ 1880 h 9988"/>
              <a:gd name="connsiteX3" fmla="*/ 5568 w 10000"/>
              <a:gd name="connsiteY3" fmla="*/ 7 h 9988"/>
              <a:gd name="connsiteX4" fmla="*/ 7756 w 10000"/>
              <a:gd name="connsiteY4" fmla="*/ 1257 h 9988"/>
              <a:gd name="connsiteX5" fmla="*/ 9873 w 10000"/>
              <a:gd name="connsiteY5" fmla="*/ 1124 h 9988"/>
              <a:gd name="connsiteX6" fmla="*/ 9571 w 10000"/>
              <a:gd name="connsiteY6" fmla="*/ 8006 h 9988"/>
              <a:gd name="connsiteX7" fmla="*/ 7994 w 10000"/>
              <a:gd name="connsiteY7" fmla="*/ 9700 h 9988"/>
              <a:gd name="connsiteX8" fmla="*/ 533 w 10000"/>
              <a:gd name="connsiteY8" fmla="*/ 9214 h 9988"/>
              <a:gd name="connsiteX9" fmla="*/ 776 w 10000"/>
              <a:gd name="connsiteY9" fmla="*/ 2672 h 9988"/>
              <a:gd name="connsiteX0" fmla="*/ 776 w 9588"/>
              <a:gd name="connsiteY0" fmla="*/ 2879 h 12956"/>
              <a:gd name="connsiteX1" fmla="*/ 2172 w 9588"/>
              <a:gd name="connsiteY1" fmla="*/ 1185 h 12956"/>
              <a:gd name="connsiteX2" fmla="*/ 3565 w 9588"/>
              <a:gd name="connsiteY2" fmla="*/ 2086 h 12956"/>
              <a:gd name="connsiteX3" fmla="*/ 5568 w 9588"/>
              <a:gd name="connsiteY3" fmla="*/ 211 h 12956"/>
              <a:gd name="connsiteX4" fmla="*/ 7756 w 9588"/>
              <a:gd name="connsiteY4" fmla="*/ 1463 h 12956"/>
              <a:gd name="connsiteX5" fmla="*/ 8781 w 9588"/>
              <a:gd name="connsiteY5" fmla="*/ 12798 h 12956"/>
              <a:gd name="connsiteX6" fmla="*/ 9571 w 9588"/>
              <a:gd name="connsiteY6" fmla="*/ 8220 h 12956"/>
              <a:gd name="connsiteX7" fmla="*/ 7994 w 9588"/>
              <a:gd name="connsiteY7" fmla="*/ 9916 h 12956"/>
              <a:gd name="connsiteX8" fmla="*/ 533 w 9588"/>
              <a:gd name="connsiteY8" fmla="*/ 9429 h 12956"/>
              <a:gd name="connsiteX9" fmla="*/ 776 w 9588"/>
              <a:gd name="connsiteY9" fmla="*/ 2879 h 12956"/>
              <a:gd name="connsiteX0" fmla="*/ 809 w 10000"/>
              <a:gd name="connsiteY0" fmla="*/ 1596 h 9374"/>
              <a:gd name="connsiteX1" fmla="*/ 2265 w 10000"/>
              <a:gd name="connsiteY1" fmla="*/ 289 h 9374"/>
              <a:gd name="connsiteX2" fmla="*/ 3718 w 10000"/>
              <a:gd name="connsiteY2" fmla="*/ 984 h 9374"/>
              <a:gd name="connsiteX3" fmla="*/ 8089 w 10000"/>
              <a:gd name="connsiteY3" fmla="*/ 503 h 9374"/>
              <a:gd name="connsiteX4" fmla="*/ 9158 w 10000"/>
              <a:gd name="connsiteY4" fmla="*/ 9252 h 9374"/>
              <a:gd name="connsiteX5" fmla="*/ 9982 w 10000"/>
              <a:gd name="connsiteY5" fmla="*/ 5719 h 9374"/>
              <a:gd name="connsiteX6" fmla="*/ 8338 w 10000"/>
              <a:gd name="connsiteY6" fmla="*/ 7028 h 9374"/>
              <a:gd name="connsiteX7" fmla="*/ 556 w 10000"/>
              <a:gd name="connsiteY7" fmla="*/ 6652 h 9374"/>
              <a:gd name="connsiteX8" fmla="*/ 809 w 10000"/>
              <a:gd name="connsiteY8" fmla="*/ 1596 h 9374"/>
              <a:gd name="connsiteX0" fmla="*/ 809 w 10000"/>
              <a:gd name="connsiteY0" fmla="*/ 1663 h 9960"/>
              <a:gd name="connsiteX1" fmla="*/ 2265 w 10000"/>
              <a:gd name="connsiteY1" fmla="*/ 268 h 9960"/>
              <a:gd name="connsiteX2" fmla="*/ 3718 w 10000"/>
              <a:gd name="connsiteY2" fmla="*/ 1010 h 9960"/>
              <a:gd name="connsiteX3" fmla="*/ 9158 w 10000"/>
              <a:gd name="connsiteY3" fmla="*/ 9830 h 9960"/>
              <a:gd name="connsiteX4" fmla="*/ 9982 w 10000"/>
              <a:gd name="connsiteY4" fmla="*/ 6061 h 9960"/>
              <a:gd name="connsiteX5" fmla="*/ 8338 w 10000"/>
              <a:gd name="connsiteY5" fmla="*/ 7457 h 9960"/>
              <a:gd name="connsiteX6" fmla="*/ 556 w 10000"/>
              <a:gd name="connsiteY6" fmla="*/ 7056 h 9960"/>
              <a:gd name="connsiteX7" fmla="*/ 809 w 10000"/>
              <a:gd name="connsiteY7" fmla="*/ 1663 h 9960"/>
              <a:gd name="connsiteX0" fmla="*/ 809 w 10009"/>
              <a:gd name="connsiteY0" fmla="*/ 1462 h 7517"/>
              <a:gd name="connsiteX1" fmla="*/ 2265 w 10009"/>
              <a:gd name="connsiteY1" fmla="*/ 61 h 7517"/>
              <a:gd name="connsiteX2" fmla="*/ 3718 w 10009"/>
              <a:gd name="connsiteY2" fmla="*/ 806 h 7517"/>
              <a:gd name="connsiteX3" fmla="*/ 9280 w 10009"/>
              <a:gd name="connsiteY3" fmla="*/ 5565 h 7517"/>
              <a:gd name="connsiteX4" fmla="*/ 9982 w 10009"/>
              <a:gd name="connsiteY4" fmla="*/ 5877 h 7517"/>
              <a:gd name="connsiteX5" fmla="*/ 8338 w 10009"/>
              <a:gd name="connsiteY5" fmla="*/ 7279 h 7517"/>
              <a:gd name="connsiteX6" fmla="*/ 556 w 10009"/>
              <a:gd name="connsiteY6" fmla="*/ 6876 h 7517"/>
              <a:gd name="connsiteX7" fmla="*/ 809 w 10009"/>
              <a:gd name="connsiteY7" fmla="*/ 1462 h 7517"/>
              <a:gd name="connsiteX0" fmla="*/ 807 w 10039"/>
              <a:gd name="connsiteY0" fmla="*/ 1901 h 9956"/>
              <a:gd name="connsiteX1" fmla="*/ 2262 w 10039"/>
              <a:gd name="connsiteY1" fmla="*/ 37 h 9956"/>
              <a:gd name="connsiteX2" fmla="*/ 3714 w 10039"/>
              <a:gd name="connsiteY2" fmla="*/ 1028 h 9956"/>
              <a:gd name="connsiteX3" fmla="*/ 5254 w 10039"/>
              <a:gd name="connsiteY3" fmla="*/ 5165 h 9956"/>
              <a:gd name="connsiteX4" fmla="*/ 9271 w 10039"/>
              <a:gd name="connsiteY4" fmla="*/ 7359 h 9956"/>
              <a:gd name="connsiteX5" fmla="*/ 9972 w 10039"/>
              <a:gd name="connsiteY5" fmla="*/ 7774 h 9956"/>
              <a:gd name="connsiteX6" fmla="*/ 8330 w 10039"/>
              <a:gd name="connsiteY6" fmla="*/ 9639 h 9956"/>
              <a:gd name="connsiteX7" fmla="*/ 555 w 10039"/>
              <a:gd name="connsiteY7" fmla="*/ 9103 h 9956"/>
              <a:gd name="connsiteX8" fmla="*/ 807 w 10039"/>
              <a:gd name="connsiteY8" fmla="*/ 1901 h 9956"/>
              <a:gd name="connsiteX0" fmla="*/ 781 w 9977"/>
              <a:gd name="connsiteY0" fmla="*/ 3261 h 11352"/>
              <a:gd name="connsiteX1" fmla="*/ 1572 w 9977"/>
              <a:gd name="connsiteY1" fmla="*/ 10 h 11352"/>
              <a:gd name="connsiteX2" fmla="*/ 3677 w 9977"/>
              <a:gd name="connsiteY2" fmla="*/ 2385 h 11352"/>
              <a:gd name="connsiteX3" fmla="*/ 5211 w 9977"/>
              <a:gd name="connsiteY3" fmla="*/ 6540 h 11352"/>
              <a:gd name="connsiteX4" fmla="*/ 9212 w 9977"/>
              <a:gd name="connsiteY4" fmla="*/ 8744 h 11352"/>
              <a:gd name="connsiteX5" fmla="*/ 9910 w 9977"/>
              <a:gd name="connsiteY5" fmla="*/ 9160 h 11352"/>
              <a:gd name="connsiteX6" fmla="*/ 8275 w 9977"/>
              <a:gd name="connsiteY6" fmla="*/ 11034 h 11352"/>
              <a:gd name="connsiteX7" fmla="*/ 530 w 9977"/>
              <a:gd name="connsiteY7" fmla="*/ 10495 h 11352"/>
              <a:gd name="connsiteX8" fmla="*/ 781 w 9977"/>
              <a:gd name="connsiteY8" fmla="*/ 3261 h 11352"/>
              <a:gd name="connsiteX0" fmla="*/ 783 w 9966"/>
              <a:gd name="connsiteY0" fmla="*/ 2873 h 10000"/>
              <a:gd name="connsiteX1" fmla="*/ 1576 w 9966"/>
              <a:gd name="connsiteY1" fmla="*/ 9 h 10000"/>
              <a:gd name="connsiteX2" fmla="*/ 3685 w 9966"/>
              <a:gd name="connsiteY2" fmla="*/ 2101 h 10000"/>
              <a:gd name="connsiteX3" fmla="*/ 5223 w 9966"/>
              <a:gd name="connsiteY3" fmla="*/ 5761 h 10000"/>
              <a:gd name="connsiteX4" fmla="*/ 7352 w 9966"/>
              <a:gd name="connsiteY4" fmla="*/ 4015 h 10000"/>
              <a:gd name="connsiteX5" fmla="*/ 9233 w 9966"/>
              <a:gd name="connsiteY5" fmla="*/ 7703 h 10000"/>
              <a:gd name="connsiteX6" fmla="*/ 9933 w 9966"/>
              <a:gd name="connsiteY6" fmla="*/ 8069 h 10000"/>
              <a:gd name="connsiteX7" fmla="*/ 8294 w 9966"/>
              <a:gd name="connsiteY7" fmla="*/ 9720 h 10000"/>
              <a:gd name="connsiteX8" fmla="*/ 531 w 9966"/>
              <a:gd name="connsiteY8" fmla="*/ 9245 h 10000"/>
              <a:gd name="connsiteX9" fmla="*/ 783 w 9966"/>
              <a:gd name="connsiteY9" fmla="*/ 2873 h 10000"/>
              <a:gd name="connsiteX0" fmla="*/ 786 w 10000"/>
              <a:gd name="connsiteY0" fmla="*/ 2873 h 10000"/>
              <a:gd name="connsiteX1" fmla="*/ 1581 w 10000"/>
              <a:gd name="connsiteY1" fmla="*/ 9 h 10000"/>
              <a:gd name="connsiteX2" fmla="*/ 3698 w 10000"/>
              <a:gd name="connsiteY2" fmla="*/ 2101 h 10000"/>
              <a:gd name="connsiteX3" fmla="*/ 5241 w 10000"/>
              <a:gd name="connsiteY3" fmla="*/ 5761 h 10000"/>
              <a:gd name="connsiteX4" fmla="*/ 6807 w 10000"/>
              <a:gd name="connsiteY4" fmla="*/ 6216 h 10000"/>
              <a:gd name="connsiteX5" fmla="*/ 7377 w 10000"/>
              <a:gd name="connsiteY5" fmla="*/ 4015 h 10000"/>
              <a:gd name="connsiteX6" fmla="*/ 9264 w 10000"/>
              <a:gd name="connsiteY6" fmla="*/ 7703 h 10000"/>
              <a:gd name="connsiteX7" fmla="*/ 9967 w 10000"/>
              <a:gd name="connsiteY7" fmla="*/ 8069 h 10000"/>
              <a:gd name="connsiteX8" fmla="*/ 8322 w 10000"/>
              <a:gd name="connsiteY8" fmla="*/ 9720 h 10000"/>
              <a:gd name="connsiteX9" fmla="*/ 533 w 10000"/>
              <a:gd name="connsiteY9" fmla="*/ 9245 h 10000"/>
              <a:gd name="connsiteX10" fmla="*/ 786 w 10000"/>
              <a:gd name="connsiteY10" fmla="*/ 2873 h 10000"/>
              <a:gd name="connsiteX0" fmla="*/ 786 w 9996"/>
              <a:gd name="connsiteY0" fmla="*/ 2873 h 10000"/>
              <a:gd name="connsiteX1" fmla="*/ 1581 w 9996"/>
              <a:gd name="connsiteY1" fmla="*/ 9 h 10000"/>
              <a:gd name="connsiteX2" fmla="*/ 3698 w 9996"/>
              <a:gd name="connsiteY2" fmla="*/ 2101 h 10000"/>
              <a:gd name="connsiteX3" fmla="*/ 5241 w 9996"/>
              <a:gd name="connsiteY3" fmla="*/ 5761 h 10000"/>
              <a:gd name="connsiteX4" fmla="*/ 6807 w 9996"/>
              <a:gd name="connsiteY4" fmla="*/ 6216 h 10000"/>
              <a:gd name="connsiteX5" fmla="*/ 7377 w 9996"/>
              <a:gd name="connsiteY5" fmla="*/ 4015 h 10000"/>
              <a:gd name="connsiteX6" fmla="*/ 7825 w 9996"/>
              <a:gd name="connsiteY6" fmla="*/ 6672 h 10000"/>
              <a:gd name="connsiteX7" fmla="*/ 9264 w 9996"/>
              <a:gd name="connsiteY7" fmla="*/ 7703 h 10000"/>
              <a:gd name="connsiteX8" fmla="*/ 9967 w 9996"/>
              <a:gd name="connsiteY8" fmla="*/ 8069 h 10000"/>
              <a:gd name="connsiteX9" fmla="*/ 8322 w 9996"/>
              <a:gd name="connsiteY9" fmla="*/ 9720 h 10000"/>
              <a:gd name="connsiteX10" fmla="*/ 533 w 9996"/>
              <a:gd name="connsiteY10" fmla="*/ 9245 h 10000"/>
              <a:gd name="connsiteX11" fmla="*/ 786 w 9996"/>
              <a:gd name="connsiteY11" fmla="*/ 2873 h 10000"/>
              <a:gd name="connsiteX0" fmla="*/ 786 w 9998"/>
              <a:gd name="connsiteY0" fmla="*/ 2873 h 10000"/>
              <a:gd name="connsiteX1" fmla="*/ 1582 w 9998"/>
              <a:gd name="connsiteY1" fmla="*/ 9 h 10000"/>
              <a:gd name="connsiteX2" fmla="*/ 3699 w 9998"/>
              <a:gd name="connsiteY2" fmla="*/ 2101 h 10000"/>
              <a:gd name="connsiteX3" fmla="*/ 5243 w 9998"/>
              <a:gd name="connsiteY3" fmla="*/ 5761 h 10000"/>
              <a:gd name="connsiteX4" fmla="*/ 6810 w 9998"/>
              <a:gd name="connsiteY4" fmla="*/ 6216 h 10000"/>
              <a:gd name="connsiteX5" fmla="*/ 7380 w 9998"/>
              <a:gd name="connsiteY5" fmla="*/ 4015 h 10000"/>
              <a:gd name="connsiteX6" fmla="*/ 8083 w 9998"/>
              <a:gd name="connsiteY6" fmla="*/ 6444 h 10000"/>
              <a:gd name="connsiteX7" fmla="*/ 9268 w 9998"/>
              <a:gd name="connsiteY7" fmla="*/ 7703 h 10000"/>
              <a:gd name="connsiteX8" fmla="*/ 9971 w 9998"/>
              <a:gd name="connsiteY8" fmla="*/ 8069 h 10000"/>
              <a:gd name="connsiteX9" fmla="*/ 8325 w 9998"/>
              <a:gd name="connsiteY9" fmla="*/ 9720 h 10000"/>
              <a:gd name="connsiteX10" fmla="*/ 533 w 9998"/>
              <a:gd name="connsiteY10" fmla="*/ 9245 h 10000"/>
              <a:gd name="connsiteX11" fmla="*/ 786 w 9998"/>
              <a:gd name="connsiteY11" fmla="*/ 287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98" h="10000">
                <a:moveTo>
                  <a:pt x="786" y="2873"/>
                </a:moveTo>
                <a:cubicBezTo>
                  <a:pt x="960" y="1334"/>
                  <a:pt x="1096" y="138"/>
                  <a:pt x="1582" y="9"/>
                </a:cubicBezTo>
                <a:cubicBezTo>
                  <a:pt x="2068" y="-119"/>
                  <a:pt x="3090" y="1143"/>
                  <a:pt x="3699" y="2101"/>
                </a:cubicBezTo>
                <a:cubicBezTo>
                  <a:pt x="4310" y="3059"/>
                  <a:pt x="4794" y="5309"/>
                  <a:pt x="5243" y="5761"/>
                </a:cubicBezTo>
                <a:cubicBezTo>
                  <a:pt x="5692" y="6213"/>
                  <a:pt x="6454" y="6507"/>
                  <a:pt x="6810" y="6216"/>
                </a:cubicBezTo>
                <a:cubicBezTo>
                  <a:pt x="7166" y="5925"/>
                  <a:pt x="7178" y="4192"/>
                  <a:pt x="7380" y="4015"/>
                </a:cubicBezTo>
                <a:cubicBezTo>
                  <a:pt x="7582" y="3838"/>
                  <a:pt x="7769" y="5829"/>
                  <a:pt x="8083" y="6444"/>
                </a:cubicBezTo>
                <a:cubicBezTo>
                  <a:pt x="8397" y="7059"/>
                  <a:pt x="8953" y="7432"/>
                  <a:pt x="9268" y="7703"/>
                </a:cubicBezTo>
                <a:cubicBezTo>
                  <a:pt x="9583" y="7974"/>
                  <a:pt x="10128" y="7733"/>
                  <a:pt x="9971" y="8069"/>
                </a:cubicBezTo>
                <a:cubicBezTo>
                  <a:pt x="9813" y="8406"/>
                  <a:pt x="9897" y="9523"/>
                  <a:pt x="8325" y="9720"/>
                </a:cubicBezTo>
                <a:cubicBezTo>
                  <a:pt x="6753" y="9918"/>
                  <a:pt x="1791" y="10427"/>
                  <a:pt x="533" y="9245"/>
                </a:cubicBezTo>
                <a:cubicBezTo>
                  <a:pt x="-722" y="8065"/>
                  <a:pt x="610" y="4412"/>
                  <a:pt x="786" y="2873"/>
                </a:cubicBezTo>
                <a:close/>
              </a:path>
            </a:pathLst>
          </a:custGeom>
          <a:solidFill>
            <a:schemeClr val="accent6">
              <a:lumMod val="20000"/>
              <a:lumOff val="80000"/>
            </a:schemeClr>
          </a:solidFill>
          <a:ln w="9525">
            <a:solidFill>
              <a:schemeClr val="tx1"/>
            </a:solidFill>
            <a:round/>
            <a:headEnd/>
            <a:tailEnd/>
          </a:ln>
        </p:spPr>
        <p:txBody>
          <a:bodyPr/>
          <a:lstStyle/>
          <a:p>
            <a:pPr eaLnBrk="1" fontAlgn="auto" hangingPunct="1">
              <a:spcBef>
                <a:spcPts val="0"/>
              </a:spcBef>
              <a:spcAft>
                <a:spcPts val="0"/>
              </a:spcAft>
              <a:defRPr/>
            </a:pPr>
            <a:endParaRPr lang="en-GB">
              <a:solidFill>
                <a:srgbClr val="000000"/>
              </a:solidFill>
              <a:latin typeface="Calibri"/>
              <a:cs typeface="+mn-cs"/>
            </a:endParaRPr>
          </a:p>
        </p:txBody>
      </p:sp>
      <p:sp>
        <p:nvSpPr>
          <p:cNvPr id="15" name="TextBox 14">
            <a:extLst>
              <a:ext uri="{FF2B5EF4-FFF2-40B4-BE49-F238E27FC236}">
                <a16:creationId xmlns:a16="http://schemas.microsoft.com/office/drawing/2014/main" id="{E4908A56-719F-46E4-8934-80707A7436FD}"/>
              </a:ext>
            </a:extLst>
          </p:cNvPr>
          <p:cNvSpPr txBox="1">
            <a:spLocks noChangeArrowheads="1"/>
          </p:cNvSpPr>
          <p:nvPr/>
        </p:nvSpPr>
        <p:spPr bwMode="auto">
          <a:xfrm>
            <a:off x="3505200" y="1547813"/>
            <a:ext cx="55927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000000"/>
                </a:solidFill>
              </a:rPr>
              <a:t>Marine neritic epipelagic biome</a:t>
            </a:r>
          </a:p>
        </p:txBody>
      </p:sp>
      <p:sp>
        <p:nvSpPr>
          <p:cNvPr id="16" name="TextBox 15">
            <a:extLst>
              <a:ext uri="{FF2B5EF4-FFF2-40B4-BE49-F238E27FC236}">
                <a16:creationId xmlns:a16="http://schemas.microsoft.com/office/drawing/2014/main" id="{76D0EF8C-2ECE-469D-A050-2D801BFE0866}"/>
              </a:ext>
            </a:extLst>
          </p:cNvPr>
          <p:cNvSpPr txBox="1"/>
          <p:nvPr/>
        </p:nvSpPr>
        <p:spPr>
          <a:xfrm>
            <a:off x="2209800" y="765175"/>
            <a:ext cx="2914650" cy="769938"/>
          </a:xfrm>
          <a:prstGeom prst="rect">
            <a:avLst/>
          </a:prstGeom>
          <a:noFill/>
        </p:spPr>
        <p:txBody>
          <a:bodyPr wrap="none">
            <a:spAutoFit/>
          </a:bodyPr>
          <a:lstStyle/>
          <a:p>
            <a:pPr eaLnBrk="1" fontAlgn="auto" hangingPunct="1">
              <a:spcBef>
                <a:spcPts val="0"/>
              </a:spcBef>
              <a:spcAft>
                <a:spcPts val="0"/>
              </a:spcAft>
              <a:defRPr/>
            </a:pPr>
            <a:r>
              <a:rPr lang="en-GB" sz="4400" b="1" dirty="0">
                <a:solidFill>
                  <a:srgbClr val="FFFFFF">
                    <a:lumMod val="50000"/>
                  </a:srgbClr>
                </a:solidFill>
                <a:latin typeface="Calibri"/>
                <a:cs typeface="+mn-cs"/>
              </a:rPr>
              <a:t>Biome level</a:t>
            </a:r>
          </a:p>
        </p:txBody>
      </p:sp>
      <p:sp>
        <p:nvSpPr>
          <p:cNvPr id="4" name="Slide Number Placeholder 3">
            <a:extLst>
              <a:ext uri="{FF2B5EF4-FFF2-40B4-BE49-F238E27FC236}">
                <a16:creationId xmlns:a16="http://schemas.microsoft.com/office/drawing/2014/main" id="{8E45B2B5-1D0F-4E4A-B65D-59FEC3A1D56F}"/>
              </a:ext>
            </a:extLst>
          </p:cNvPr>
          <p:cNvSpPr>
            <a:spLocks noGrp="1"/>
          </p:cNvSpPr>
          <p:nvPr>
            <p:ph type="sldNum" sz="quarter" idx="12"/>
          </p:nvPr>
        </p:nvSpPr>
        <p:spPr/>
        <p:txBody>
          <a:bodyPr/>
          <a:lstStyle/>
          <a:p>
            <a:pPr>
              <a:defRPr/>
            </a:pPr>
            <a:fld id="{F44E2823-2AAD-407F-A997-E9D784BCB7F4}" type="slidenum">
              <a:rPr lang="en-GB"/>
              <a:pPr>
                <a:defRPr/>
              </a:pPr>
              <a:t>231</a:t>
            </a:fld>
            <a:endParaRPr lang="en-GB"/>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xit" presetSubtype="0" fill="hold" grpId="0" nodeType="with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232.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26626" name="Freeform 2">
            <a:extLst>
              <a:ext uri="{FF2B5EF4-FFF2-40B4-BE49-F238E27FC236}">
                <a16:creationId xmlns:a16="http://schemas.microsoft.com/office/drawing/2014/main" id="{546E4750-0C86-47C7-AD36-56BFAEC5DA1F}"/>
              </a:ext>
            </a:extLst>
          </p:cNvPr>
          <p:cNvSpPr>
            <a:spLocks/>
          </p:cNvSpPr>
          <p:nvPr/>
        </p:nvSpPr>
        <p:spPr bwMode="auto">
          <a:xfrm>
            <a:off x="-33012063" y="2278063"/>
            <a:ext cx="50979388" cy="10456862"/>
          </a:xfrm>
          <a:custGeom>
            <a:avLst/>
            <a:gdLst>
              <a:gd name="T0" fmla="*/ 4088546 w 10000"/>
              <a:gd name="T1" fmla="*/ 3280026 h 10329"/>
              <a:gd name="T2" fmla="*/ 11439775 w 10000"/>
              <a:gd name="T3" fmla="*/ 664104 h 10329"/>
              <a:gd name="T4" fmla="*/ 18867468 w 10000"/>
              <a:gd name="T5" fmla="*/ 934403 h 10329"/>
              <a:gd name="T6" fmla="*/ 29333537 w 10000"/>
              <a:gd name="T7" fmla="*/ 664104 h 10329"/>
              <a:gd name="T8" fmla="*/ 40192142 w 10000"/>
              <a:gd name="T9" fmla="*/ 1087268 h 10329"/>
              <a:gd name="T10" fmla="*/ 49139031 w 10000"/>
              <a:gd name="T11" fmla="*/ 423164 h 10329"/>
              <a:gd name="T12" fmla="*/ 50418613 w 10000"/>
              <a:gd name="T13" fmla="*/ 8511872 h 10329"/>
              <a:gd name="T14" fmla="*/ 42114074 w 10000"/>
              <a:gd name="T15" fmla="*/ 10174156 h 10329"/>
              <a:gd name="T16" fmla="*/ 2808964 w 10000"/>
              <a:gd name="T17" fmla="*/ 9697338 h 10329"/>
              <a:gd name="T18" fmla="*/ 4088546 w 10000"/>
              <a:gd name="T19" fmla="*/ 3280026 h 103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00" h="10329">
                <a:moveTo>
                  <a:pt x="802" y="3240"/>
                </a:moveTo>
                <a:cubicBezTo>
                  <a:pt x="1083" y="1754"/>
                  <a:pt x="1761" y="1042"/>
                  <a:pt x="2244" y="656"/>
                </a:cubicBezTo>
                <a:cubicBezTo>
                  <a:pt x="2728" y="270"/>
                  <a:pt x="3116" y="923"/>
                  <a:pt x="3701" y="923"/>
                </a:cubicBezTo>
                <a:cubicBezTo>
                  <a:pt x="4285" y="923"/>
                  <a:pt x="5057" y="631"/>
                  <a:pt x="5754" y="656"/>
                </a:cubicBezTo>
                <a:cubicBezTo>
                  <a:pt x="6451" y="681"/>
                  <a:pt x="7237" y="1116"/>
                  <a:pt x="7884" y="1074"/>
                </a:cubicBezTo>
                <a:cubicBezTo>
                  <a:pt x="8533" y="1033"/>
                  <a:pt x="9305" y="-804"/>
                  <a:pt x="9639" y="418"/>
                </a:cubicBezTo>
                <a:cubicBezTo>
                  <a:pt x="9973" y="1640"/>
                  <a:pt x="10119" y="6804"/>
                  <a:pt x="9890" y="8408"/>
                </a:cubicBezTo>
                <a:cubicBezTo>
                  <a:pt x="9661" y="10014"/>
                  <a:pt x="9816" y="9854"/>
                  <a:pt x="8261" y="10050"/>
                </a:cubicBezTo>
                <a:cubicBezTo>
                  <a:pt x="6705" y="10247"/>
                  <a:pt x="1796" y="10755"/>
                  <a:pt x="551" y="9579"/>
                </a:cubicBezTo>
                <a:cubicBezTo>
                  <a:pt x="-692" y="8404"/>
                  <a:pt x="520" y="4727"/>
                  <a:pt x="802" y="3240"/>
                </a:cubicBezTo>
                <a:close/>
              </a:path>
            </a:pathLst>
          </a:custGeom>
          <a:solidFill>
            <a:srgbClr val="0000FF"/>
          </a:solidFill>
          <a:ln w="9525">
            <a:solidFill>
              <a:schemeClr val="tx1"/>
            </a:solidFill>
            <a:round/>
            <a:headEnd/>
            <a:tailEnd/>
          </a:ln>
        </p:spPr>
        <p:txBody>
          <a:bodyPr/>
          <a:lstStyle/>
          <a:p>
            <a:pPr eaLnBrk="1" hangingPunct="1">
              <a:defRPr/>
            </a:pPr>
            <a:endParaRPr lang="en-GB">
              <a:solidFill>
                <a:srgbClr val="000000"/>
              </a:solidFill>
              <a:latin typeface="Calibri"/>
              <a:cs typeface="+mn-cs"/>
            </a:endParaRPr>
          </a:p>
        </p:txBody>
      </p:sp>
      <p:sp>
        <p:nvSpPr>
          <p:cNvPr id="26627" name="Freeform 3">
            <a:extLst>
              <a:ext uri="{FF2B5EF4-FFF2-40B4-BE49-F238E27FC236}">
                <a16:creationId xmlns:a16="http://schemas.microsoft.com/office/drawing/2014/main" id="{7856E78F-E792-4236-A54A-620AE1C7218E}"/>
              </a:ext>
            </a:extLst>
          </p:cNvPr>
          <p:cNvSpPr>
            <a:spLocks/>
          </p:cNvSpPr>
          <p:nvPr/>
        </p:nvSpPr>
        <p:spPr bwMode="auto">
          <a:xfrm>
            <a:off x="-23388638" y="2936875"/>
            <a:ext cx="39211251" cy="9798050"/>
          </a:xfrm>
          <a:custGeom>
            <a:avLst/>
            <a:gdLst>
              <a:gd name="T0" fmla="*/ 3042724 w 10000"/>
              <a:gd name="T1" fmla="*/ 2621414 h 9988"/>
              <a:gd name="T2" fmla="*/ 8516492 w 10000"/>
              <a:gd name="T3" fmla="*/ 961446 h 9988"/>
              <a:gd name="T4" fmla="*/ 13978494 w 10000"/>
              <a:gd name="T5" fmla="*/ 1844408 h 9988"/>
              <a:gd name="T6" fmla="*/ 21832331 w 10000"/>
              <a:gd name="T7" fmla="*/ 6867 h 9988"/>
              <a:gd name="T8" fmla="*/ 30411556 w 10000"/>
              <a:gd name="T9" fmla="*/ 1233202 h 9988"/>
              <a:gd name="T10" fmla="*/ 38712396 w 10000"/>
              <a:gd name="T11" fmla="*/ 1102720 h 9988"/>
              <a:gd name="T12" fmla="*/ 37528243 w 10000"/>
              <a:gd name="T13" fmla="*/ 7854429 h 9988"/>
              <a:gd name="T14" fmla="*/ 31344763 w 10000"/>
              <a:gd name="T15" fmla="*/ 9516360 h 9988"/>
              <a:gd name="T16" fmla="*/ 2089913 w 10000"/>
              <a:gd name="T17" fmla="*/ 9039561 h 9988"/>
              <a:gd name="T18" fmla="*/ 3042724 w 10000"/>
              <a:gd name="T19" fmla="*/ 2621414 h 99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00" h="9988">
                <a:moveTo>
                  <a:pt x="776" y="2672"/>
                </a:moveTo>
                <a:cubicBezTo>
                  <a:pt x="1049" y="1301"/>
                  <a:pt x="1707" y="1112"/>
                  <a:pt x="2172" y="980"/>
                </a:cubicBezTo>
                <a:cubicBezTo>
                  <a:pt x="2637" y="848"/>
                  <a:pt x="2999" y="2042"/>
                  <a:pt x="3565" y="1880"/>
                </a:cubicBezTo>
                <a:cubicBezTo>
                  <a:pt x="4132" y="1718"/>
                  <a:pt x="4870" y="111"/>
                  <a:pt x="5568" y="7"/>
                </a:cubicBezTo>
                <a:cubicBezTo>
                  <a:pt x="6266" y="-97"/>
                  <a:pt x="7038" y="1071"/>
                  <a:pt x="7756" y="1257"/>
                </a:cubicBezTo>
                <a:cubicBezTo>
                  <a:pt x="8474" y="1443"/>
                  <a:pt x="9571" y="0"/>
                  <a:pt x="9873" y="1124"/>
                </a:cubicBezTo>
                <a:cubicBezTo>
                  <a:pt x="10176" y="2249"/>
                  <a:pt x="9884" y="6576"/>
                  <a:pt x="9571" y="8006"/>
                </a:cubicBezTo>
                <a:cubicBezTo>
                  <a:pt x="9257" y="9435"/>
                  <a:pt x="9499" y="9498"/>
                  <a:pt x="7994" y="9700"/>
                </a:cubicBezTo>
                <a:cubicBezTo>
                  <a:pt x="6489" y="9903"/>
                  <a:pt x="1738" y="10427"/>
                  <a:pt x="533" y="9214"/>
                </a:cubicBezTo>
                <a:cubicBezTo>
                  <a:pt x="-669" y="8001"/>
                  <a:pt x="503" y="4045"/>
                  <a:pt x="776" y="2672"/>
                </a:cubicBezTo>
                <a:close/>
              </a:path>
            </a:pathLst>
          </a:custGeom>
          <a:solidFill>
            <a:srgbClr val="3366FF"/>
          </a:solidFill>
          <a:ln w="9525">
            <a:solidFill>
              <a:schemeClr val="tx1"/>
            </a:solidFill>
            <a:round/>
            <a:headEnd/>
            <a:tailEnd/>
          </a:ln>
        </p:spPr>
        <p:txBody>
          <a:bodyPr/>
          <a:lstStyle/>
          <a:p>
            <a:pPr eaLnBrk="1" hangingPunct="1">
              <a:defRPr/>
            </a:pPr>
            <a:endParaRPr lang="en-GB">
              <a:solidFill>
                <a:srgbClr val="000000"/>
              </a:solidFill>
              <a:latin typeface="Calibri"/>
              <a:cs typeface="+mn-cs"/>
            </a:endParaRPr>
          </a:p>
        </p:txBody>
      </p:sp>
      <p:grpSp>
        <p:nvGrpSpPr>
          <p:cNvPr id="472068" name="Group 10">
            <a:extLst>
              <a:ext uri="{FF2B5EF4-FFF2-40B4-BE49-F238E27FC236}">
                <a16:creationId xmlns:a16="http://schemas.microsoft.com/office/drawing/2014/main" id="{40E3A399-C8ED-448C-A1D7-D6AA70452037}"/>
              </a:ext>
            </a:extLst>
          </p:cNvPr>
          <p:cNvGrpSpPr>
            <a:grpSpLocks/>
          </p:cNvGrpSpPr>
          <p:nvPr/>
        </p:nvGrpSpPr>
        <p:grpSpPr bwMode="auto">
          <a:xfrm>
            <a:off x="5037138" y="3429000"/>
            <a:ext cx="4425950" cy="1784350"/>
            <a:chOff x="1241255" y="431800"/>
            <a:chExt cx="4000697" cy="1613540"/>
          </a:xfrm>
        </p:grpSpPr>
        <p:sp>
          <p:nvSpPr>
            <p:cNvPr id="26629" name="Oval 12">
              <a:extLst>
                <a:ext uri="{FF2B5EF4-FFF2-40B4-BE49-F238E27FC236}">
                  <a16:creationId xmlns:a16="http://schemas.microsoft.com/office/drawing/2014/main" id="{08886DF2-4915-448A-B7E2-943C2012B6E6}"/>
                </a:ext>
              </a:extLst>
            </p:cNvPr>
            <p:cNvSpPr>
              <a:spLocks/>
            </p:cNvSpPr>
            <p:nvPr/>
          </p:nvSpPr>
          <p:spPr bwMode="auto">
            <a:xfrm>
              <a:off x="1241255" y="542337"/>
              <a:ext cx="4000697" cy="1503003"/>
            </a:xfrm>
            <a:custGeom>
              <a:avLst/>
              <a:gdLst>
                <a:gd name="T0" fmla="*/ 475782 w 4000697"/>
                <a:gd name="T1" fmla="*/ 1062414 h 1502474"/>
                <a:gd name="T2" fmla="*/ 120183 w 4000697"/>
                <a:gd name="T3" fmla="*/ 879534 h 1502474"/>
                <a:gd name="T4" fmla="*/ 18583 w 4000697"/>
                <a:gd name="T5" fmla="*/ 716974 h 1502474"/>
                <a:gd name="T6" fmla="*/ 404662 w 4000697"/>
                <a:gd name="T7" fmla="*/ 452815 h 1502474"/>
                <a:gd name="T8" fmla="*/ 1065064 w 4000697"/>
                <a:gd name="T9" fmla="*/ 493455 h 1502474"/>
                <a:gd name="T10" fmla="*/ 1532423 w 4000697"/>
                <a:gd name="T11" fmla="*/ 498534 h 1502474"/>
                <a:gd name="T12" fmla="*/ 1776265 w 4000697"/>
                <a:gd name="T13" fmla="*/ 188655 h 1502474"/>
                <a:gd name="T14" fmla="*/ 1938824 w 4000697"/>
                <a:gd name="T15" fmla="*/ 26094 h 1502474"/>
                <a:gd name="T16" fmla="*/ 2020106 w 4000697"/>
                <a:gd name="T17" fmla="*/ 26094 h 1502474"/>
                <a:gd name="T18" fmla="*/ 1918505 w 4000697"/>
                <a:gd name="T19" fmla="*/ 320735 h 1502474"/>
                <a:gd name="T20" fmla="*/ 2020106 w 4000697"/>
                <a:gd name="T21" fmla="*/ 493454 h 1502474"/>
                <a:gd name="T22" fmla="*/ 2152183 w 4000697"/>
                <a:gd name="T23" fmla="*/ 584894 h 1502474"/>
                <a:gd name="T24" fmla="*/ 2731305 w 4000697"/>
                <a:gd name="T25" fmla="*/ 656014 h 1502474"/>
                <a:gd name="T26" fmla="*/ 3269785 w 4000697"/>
                <a:gd name="T27" fmla="*/ 574734 h 1502474"/>
                <a:gd name="T28" fmla="*/ 3798105 w 4000697"/>
                <a:gd name="T29" fmla="*/ 605214 h 1502474"/>
                <a:gd name="T30" fmla="*/ 3991143 w 4000697"/>
                <a:gd name="T31" fmla="*/ 666174 h 1502474"/>
                <a:gd name="T32" fmla="*/ 3950505 w 4000697"/>
                <a:gd name="T33" fmla="*/ 696654 h 1502474"/>
                <a:gd name="T34" fmla="*/ 3493305 w 4000697"/>
                <a:gd name="T35" fmla="*/ 666174 h 1502474"/>
                <a:gd name="T36" fmla="*/ 3269785 w 4000697"/>
                <a:gd name="T37" fmla="*/ 940494 h 1502474"/>
                <a:gd name="T38" fmla="*/ 2680505 w 4000697"/>
                <a:gd name="T39" fmla="*/ 1255455 h 1502474"/>
                <a:gd name="T40" fmla="*/ 1745783 w 4000697"/>
                <a:gd name="T41" fmla="*/ 1331654 h 1502474"/>
                <a:gd name="T42" fmla="*/ 1339385 w 4000697"/>
                <a:gd name="T43" fmla="*/ 1255455 h 1502474"/>
                <a:gd name="T44" fmla="*/ 1359705 w 4000697"/>
                <a:gd name="T45" fmla="*/ 1478975 h 1502474"/>
                <a:gd name="T46" fmla="*/ 1186985 w 4000697"/>
                <a:gd name="T47" fmla="*/ 1489134 h 1502474"/>
                <a:gd name="T48" fmla="*/ 1014264 w 4000697"/>
                <a:gd name="T49" fmla="*/ 1387535 h 1502474"/>
                <a:gd name="T50" fmla="*/ 851704 w 4000697"/>
                <a:gd name="T51" fmla="*/ 1143694 h 1502474"/>
                <a:gd name="T52" fmla="*/ 475782 w 4000697"/>
                <a:gd name="T53" fmla="*/ 1062414 h 150247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00697"/>
                <a:gd name="T82" fmla="*/ 0 h 1502474"/>
                <a:gd name="T83" fmla="*/ 4000697 w 4000697"/>
                <a:gd name="T84" fmla="*/ 1502474 h 150247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00697" h="1502474">
                  <a:moveTo>
                    <a:pt x="475782" y="1062414"/>
                  </a:moveTo>
                  <a:cubicBezTo>
                    <a:pt x="353862" y="1018387"/>
                    <a:pt x="145583" y="915094"/>
                    <a:pt x="120183" y="879534"/>
                  </a:cubicBezTo>
                  <a:cubicBezTo>
                    <a:pt x="94783" y="843974"/>
                    <a:pt x="-50843" y="783014"/>
                    <a:pt x="18583" y="716974"/>
                  </a:cubicBezTo>
                  <a:cubicBezTo>
                    <a:pt x="88009" y="650934"/>
                    <a:pt x="238715" y="493455"/>
                    <a:pt x="404662" y="452815"/>
                  </a:cubicBezTo>
                  <a:cubicBezTo>
                    <a:pt x="585849" y="398628"/>
                    <a:pt x="1022730" y="512929"/>
                    <a:pt x="1065063" y="493455"/>
                  </a:cubicBezTo>
                  <a:cubicBezTo>
                    <a:pt x="1127716" y="504461"/>
                    <a:pt x="1454528" y="529014"/>
                    <a:pt x="1532422" y="498534"/>
                  </a:cubicBezTo>
                  <a:cubicBezTo>
                    <a:pt x="1610316" y="468054"/>
                    <a:pt x="1708531" y="270782"/>
                    <a:pt x="1776264" y="188655"/>
                  </a:cubicBezTo>
                  <a:cubicBezTo>
                    <a:pt x="1843998" y="106528"/>
                    <a:pt x="1906650" y="43027"/>
                    <a:pt x="1938823" y="26094"/>
                  </a:cubicBezTo>
                  <a:cubicBezTo>
                    <a:pt x="1970996" y="9161"/>
                    <a:pt x="2030265" y="-23013"/>
                    <a:pt x="2020105" y="26094"/>
                  </a:cubicBezTo>
                  <a:cubicBezTo>
                    <a:pt x="2009945" y="75201"/>
                    <a:pt x="1915117" y="244535"/>
                    <a:pt x="1918504" y="320735"/>
                  </a:cubicBezTo>
                  <a:cubicBezTo>
                    <a:pt x="1921891" y="396935"/>
                    <a:pt x="1977772" y="451121"/>
                    <a:pt x="2020105" y="493454"/>
                  </a:cubicBezTo>
                  <a:cubicBezTo>
                    <a:pt x="2062438" y="535787"/>
                    <a:pt x="2037036" y="556107"/>
                    <a:pt x="2152183" y="584894"/>
                  </a:cubicBezTo>
                  <a:cubicBezTo>
                    <a:pt x="2267330" y="613681"/>
                    <a:pt x="2561971" y="644161"/>
                    <a:pt x="2731304" y="656014"/>
                  </a:cubicBezTo>
                  <a:cubicBezTo>
                    <a:pt x="2900637" y="667867"/>
                    <a:pt x="3095371" y="583201"/>
                    <a:pt x="3269784" y="574734"/>
                  </a:cubicBezTo>
                  <a:cubicBezTo>
                    <a:pt x="3444197" y="566267"/>
                    <a:pt x="3677879" y="589974"/>
                    <a:pt x="3798105" y="605214"/>
                  </a:cubicBezTo>
                  <a:cubicBezTo>
                    <a:pt x="3918331" y="620454"/>
                    <a:pt x="3994529" y="656014"/>
                    <a:pt x="3991142" y="666174"/>
                  </a:cubicBezTo>
                  <a:cubicBezTo>
                    <a:pt x="3987755" y="676334"/>
                    <a:pt x="4033477" y="696654"/>
                    <a:pt x="3950504" y="696654"/>
                  </a:cubicBezTo>
                  <a:cubicBezTo>
                    <a:pt x="3887851" y="666174"/>
                    <a:pt x="3577971" y="620454"/>
                    <a:pt x="3493304" y="666174"/>
                  </a:cubicBezTo>
                  <a:cubicBezTo>
                    <a:pt x="3452664" y="722054"/>
                    <a:pt x="3359531" y="855827"/>
                    <a:pt x="3269784" y="940494"/>
                  </a:cubicBezTo>
                  <a:cubicBezTo>
                    <a:pt x="3119077" y="1025161"/>
                    <a:pt x="2953131" y="1180102"/>
                    <a:pt x="2680504" y="1255455"/>
                  </a:cubicBezTo>
                  <a:cubicBezTo>
                    <a:pt x="2407877" y="1330808"/>
                    <a:pt x="1948982" y="1362134"/>
                    <a:pt x="1745782" y="1331654"/>
                  </a:cubicBezTo>
                  <a:cubicBezTo>
                    <a:pt x="1542582" y="1301174"/>
                    <a:pt x="1446064" y="1276622"/>
                    <a:pt x="1339384" y="1255455"/>
                  </a:cubicBezTo>
                  <a:cubicBezTo>
                    <a:pt x="1313984" y="1305409"/>
                    <a:pt x="1405424" y="1434949"/>
                    <a:pt x="1359704" y="1478975"/>
                  </a:cubicBezTo>
                  <a:cubicBezTo>
                    <a:pt x="1334304" y="1512841"/>
                    <a:pt x="1244557" y="1504374"/>
                    <a:pt x="1186984" y="1489134"/>
                  </a:cubicBezTo>
                  <a:cubicBezTo>
                    <a:pt x="1129411" y="1473894"/>
                    <a:pt x="1070144" y="1440028"/>
                    <a:pt x="1014264" y="1387535"/>
                  </a:cubicBezTo>
                  <a:cubicBezTo>
                    <a:pt x="958384" y="1335042"/>
                    <a:pt x="916051" y="1277468"/>
                    <a:pt x="851704" y="1143694"/>
                  </a:cubicBezTo>
                  <a:cubicBezTo>
                    <a:pt x="640037" y="1098821"/>
                    <a:pt x="597702" y="1106441"/>
                    <a:pt x="475782" y="1062414"/>
                  </a:cubicBezTo>
                  <a:close/>
                </a:path>
              </a:pathLst>
            </a:custGeom>
            <a:solidFill>
              <a:schemeClr val="tx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6630" name="Freeform 12">
              <a:extLst>
                <a:ext uri="{FF2B5EF4-FFF2-40B4-BE49-F238E27FC236}">
                  <a16:creationId xmlns:a16="http://schemas.microsoft.com/office/drawing/2014/main" id="{EE5B8037-4886-4685-9E35-492ACA10A752}"/>
                </a:ext>
              </a:extLst>
            </p:cNvPr>
            <p:cNvSpPr>
              <a:spLocks/>
            </p:cNvSpPr>
            <p:nvPr/>
          </p:nvSpPr>
          <p:spPr bwMode="auto">
            <a:xfrm>
              <a:off x="2799633" y="935673"/>
              <a:ext cx="1340262" cy="582827"/>
            </a:xfrm>
            <a:custGeom>
              <a:avLst/>
              <a:gdLst>
                <a:gd name="T0" fmla="*/ 1340820 w 1340820"/>
                <a:gd name="T1" fmla="*/ 126636 h 583836"/>
                <a:gd name="T2" fmla="*/ 700740 w 1340820"/>
                <a:gd name="T3" fmla="*/ 451756 h 583836"/>
                <a:gd name="T4" fmla="*/ 903940 w 1340820"/>
                <a:gd name="T5" fmla="*/ 14876 h 583836"/>
                <a:gd name="T6" fmla="*/ 50500 w 1340820"/>
                <a:gd name="T7" fmla="*/ 146956 h 583836"/>
                <a:gd name="T8" fmla="*/ 172420 w 1340820"/>
                <a:gd name="T9" fmla="*/ 583836 h 583836"/>
                <a:gd name="T10" fmla="*/ 0 60000 65536"/>
                <a:gd name="T11" fmla="*/ 0 60000 65536"/>
                <a:gd name="T12" fmla="*/ 0 60000 65536"/>
                <a:gd name="T13" fmla="*/ 0 60000 65536"/>
                <a:gd name="T14" fmla="*/ 0 60000 65536"/>
                <a:gd name="T15" fmla="*/ 0 w 1340820"/>
                <a:gd name="T16" fmla="*/ 0 h 583836"/>
                <a:gd name="T17" fmla="*/ 1340820 w 1340820"/>
                <a:gd name="T18" fmla="*/ 583836 h 583836"/>
              </a:gdLst>
              <a:ahLst/>
              <a:cxnLst>
                <a:cxn ang="T10">
                  <a:pos x="T0" y="T1"/>
                </a:cxn>
                <a:cxn ang="T11">
                  <a:pos x="T2" y="T3"/>
                </a:cxn>
                <a:cxn ang="T12">
                  <a:pos x="T4" y="T5"/>
                </a:cxn>
                <a:cxn ang="T13">
                  <a:pos x="T6" y="T7"/>
                </a:cxn>
                <a:cxn ang="T14">
                  <a:pos x="T8" y="T9"/>
                </a:cxn>
              </a:cxnLst>
              <a:rect l="T15" t="T16" r="T17" b="T18"/>
              <a:pathLst>
                <a:path w="1340820" h="583836">
                  <a:moveTo>
                    <a:pt x="1340820" y="126636"/>
                  </a:moveTo>
                  <a:cubicBezTo>
                    <a:pt x="1057186" y="298509"/>
                    <a:pt x="773553" y="470383"/>
                    <a:pt x="700740" y="451756"/>
                  </a:cubicBezTo>
                  <a:cubicBezTo>
                    <a:pt x="627927" y="433129"/>
                    <a:pt x="1012313" y="65676"/>
                    <a:pt x="903940" y="14876"/>
                  </a:cubicBezTo>
                  <a:cubicBezTo>
                    <a:pt x="795567" y="-35924"/>
                    <a:pt x="172420" y="52129"/>
                    <a:pt x="50500" y="146956"/>
                  </a:cubicBezTo>
                  <a:cubicBezTo>
                    <a:pt x="-71420" y="241783"/>
                    <a:pt x="50500" y="412809"/>
                    <a:pt x="172420" y="583836"/>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26631" name="Freeform 13">
              <a:extLst>
                <a:ext uri="{FF2B5EF4-FFF2-40B4-BE49-F238E27FC236}">
                  <a16:creationId xmlns:a16="http://schemas.microsoft.com/office/drawing/2014/main" id="{9788425F-03DC-423A-BC1A-082ADF51D08F}"/>
                </a:ext>
              </a:extLst>
            </p:cNvPr>
            <p:cNvSpPr>
              <a:spLocks/>
            </p:cNvSpPr>
            <p:nvPr/>
          </p:nvSpPr>
          <p:spPr bwMode="auto">
            <a:xfrm>
              <a:off x="3509942" y="431800"/>
              <a:ext cx="1268514" cy="1607798"/>
            </a:xfrm>
            <a:custGeom>
              <a:avLst/>
              <a:gdLst>
                <a:gd name="T0" fmla="*/ 60691 w 1268237"/>
                <a:gd name="T1" fmla="*/ 0 h 1607581"/>
                <a:gd name="T2" fmla="*/ 91171 w 1268237"/>
                <a:gd name="T3" fmla="*/ 1168400 h 1607581"/>
                <a:gd name="T4" fmla="*/ 274051 w 1268237"/>
                <a:gd name="T5" fmla="*/ 822960 h 1607581"/>
                <a:gd name="T6" fmla="*/ 40371 w 1268237"/>
                <a:gd name="T7" fmla="*/ 1605280 h 1607581"/>
                <a:gd name="T8" fmla="*/ 1259571 w 1268237"/>
                <a:gd name="T9" fmla="*/ 1076960 h 1607581"/>
                <a:gd name="T10" fmla="*/ 568691 w 1268237"/>
                <a:gd name="T11" fmla="*/ 1513840 h 1607581"/>
                <a:gd name="T12" fmla="*/ 233411 w 1268237"/>
                <a:gd name="T13" fmla="*/ 1290320 h 1607581"/>
                <a:gd name="T14" fmla="*/ 0 60000 65536"/>
                <a:gd name="T15" fmla="*/ 0 60000 65536"/>
                <a:gd name="T16" fmla="*/ 0 60000 65536"/>
                <a:gd name="T17" fmla="*/ 0 60000 65536"/>
                <a:gd name="T18" fmla="*/ 0 60000 65536"/>
                <a:gd name="T19" fmla="*/ 0 60000 65536"/>
                <a:gd name="T20" fmla="*/ 0 60000 65536"/>
                <a:gd name="T21" fmla="*/ 0 w 1268237"/>
                <a:gd name="T22" fmla="*/ 0 h 1607581"/>
                <a:gd name="T23" fmla="*/ 1268237 w 1268237"/>
                <a:gd name="T24" fmla="*/ 1607581 h 16075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8237" h="1607581">
                  <a:moveTo>
                    <a:pt x="60691" y="0"/>
                  </a:moveTo>
                  <a:cubicBezTo>
                    <a:pt x="58151" y="515620"/>
                    <a:pt x="55611" y="1031240"/>
                    <a:pt x="91171" y="1168400"/>
                  </a:cubicBezTo>
                  <a:cubicBezTo>
                    <a:pt x="126731" y="1305560"/>
                    <a:pt x="282518" y="750147"/>
                    <a:pt x="274051" y="822960"/>
                  </a:cubicBezTo>
                  <a:cubicBezTo>
                    <a:pt x="265584" y="895773"/>
                    <a:pt x="-123882" y="1562947"/>
                    <a:pt x="40371" y="1605280"/>
                  </a:cubicBezTo>
                  <a:cubicBezTo>
                    <a:pt x="204624" y="1647613"/>
                    <a:pt x="1171518" y="1092200"/>
                    <a:pt x="1259571" y="1076960"/>
                  </a:cubicBezTo>
                  <a:cubicBezTo>
                    <a:pt x="1347624" y="1061720"/>
                    <a:pt x="739718" y="1478280"/>
                    <a:pt x="568691" y="1513840"/>
                  </a:cubicBezTo>
                  <a:cubicBezTo>
                    <a:pt x="397664" y="1549400"/>
                    <a:pt x="315537" y="1419860"/>
                    <a:pt x="233411" y="129032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26632" name="Oval 13">
              <a:extLst>
                <a:ext uri="{FF2B5EF4-FFF2-40B4-BE49-F238E27FC236}">
                  <a16:creationId xmlns:a16="http://schemas.microsoft.com/office/drawing/2014/main" id="{37F6678C-C184-4F50-832E-79FFDA3959A5}"/>
                </a:ext>
              </a:extLst>
            </p:cNvPr>
            <p:cNvSpPr>
              <a:spLocks/>
            </p:cNvSpPr>
            <p:nvPr/>
          </p:nvSpPr>
          <p:spPr bwMode="auto">
            <a:xfrm>
              <a:off x="1803763" y="1165358"/>
              <a:ext cx="411836" cy="140682"/>
            </a:xfrm>
            <a:custGeom>
              <a:avLst/>
              <a:gdLst>
                <a:gd name="T0" fmla="*/ 180 w 412310"/>
                <a:gd name="T1" fmla="*/ 70314 h 140553"/>
                <a:gd name="T2" fmla="*/ 177980 w 412310"/>
                <a:gd name="T3" fmla="*/ 373 h 140553"/>
                <a:gd name="T4" fmla="*/ 381180 w 412310"/>
                <a:gd name="T5" fmla="*/ 43764 h 140553"/>
                <a:gd name="T6" fmla="*/ 406580 w 412310"/>
                <a:gd name="T7" fmla="*/ 70314 h 140553"/>
                <a:gd name="T8" fmla="*/ 289740 w 412310"/>
                <a:gd name="T9" fmla="*/ 94564 h 140553"/>
                <a:gd name="T10" fmla="*/ 147500 w 412310"/>
                <a:gd name="T11" fmla="*/ 140255 h 140553"/>
                <a:gd name="T12" fmla="*/ 180 w 412310"/>
                <a:gd name="T13" fmla="*/ 70314 h 140553"/>
                <a:gd name="T14" fmla="*/ 0 60000 65536"/>
                <a:gd name="T15" fmla="*/ 0 60000 65536"/>
                <a:gd name="T16" fmla="*/ 0 60000 65536"/>
                <a:gd name="T17" fmla="*/ 0 60000 65536"/>
                <a:gd name="T18" fmla="*/ 0 60000 65536"/>
                <a:gd name="T19" fmla="*/ 0 60000 65536"/>
                <a:gd name="T20" fmla="*/ 0 60000 65536"/>
                <a:gd name="T21" fmla="*/ 0 w 412310"/>
                <a:gd name="T22" fmla="*/ 0 h 140553"/>
                <a:gd name="T23" fmla="*/ 412310 w 412310"/>
                <a:gd name="T24" fmla="*/ 140553 h 1405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310" h="140553">
                  <a:moveTo>
                    <a:pt x="180" y="70314"/>
                  </a:moveTo>
                  <a:cubicBezTo>
                    <a:pt x="5260" y="47000"/>
                    <a:pt x="114480" y="4798"/>
                    <a:pt x="177980" y="373"/>
                  </a:cubicBezTo>
                  <a:cubicBezTo>
                    <a:pt x="241480" y="-4052"/>
                    <a:pt x="343080" y="32107"/>
                    <a:pt x="381180" y="43764"/>
                  </a:cubicBezTo>
                  <a:cubicBezTo>
                    <a:pt x="419280" y="55421"/>
                    <a:pt x="415047" y="60154"/>
                    <a:pt x="406580" y="70314"/>
                  </a:cubicBezTo>
                  <a:cubicBezTo>
                    <a:pt x="398113" y="80474"/>
                    <a:pt x="332920" y="82907"/>
                    <a:pt x="289740" y="94564"/>
                  </a:cubicBezTo>
                  <a:cubicBezTo>
                    <a:pt x="246560" y="106221"/>
                    <a:pt x="195760" y="144297"/>
                    <a:pt x="147500" y="140255"/>
                  </a:cubicBezTo>
                  <a:cubicBezTo>
                    <a:pt x="99240" y="136213"/>
                    <a:pt x="-4900" y="93628"/>
                    <a:pt x="180" y="70314"/>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6633" name="Oval 13">
              <a:extLst>
                <a:ext uri="{FF2B5EF4-FFF2-40B4-BE49-F238E27FC236}">
                  <a16:creationId xmlns:a16="http://schemas.microsoft.com/office/drawing/2014/main" id="{750EE508-9FB7-4807-A8C8-B6AD35E941BD}"/>
                </a:ext>
              </a:extLst>
            </p:cNvPr>
            <p:cNvSpPr>
              <a:spLocks/>
            </p:cNvSpPr>
            <p:nvPr/>
          </p:nvSpPr>
          <p:spPr bwMode="auto">
            <a:xfrm>
              <a:off x="1331658" y="1360591"/>
              <a:ext cx="868157" cy="318689"/>
            </a:xfrm>
            <a:custGeom>
              <a:avLst/>
              <a:gdLst>
                <a:gd name="T0" fmla="*/ 130 w 868177"/>
                <a:gd name="T1" fmla="*/ 42755 h 317720"/>
                <a:gd name="T2" fmla="*/ 218570 w 868177"/>
                <a:gd name="T3" fmla="*/ 3294 h 317720"/>
                <a:gd name="T4" fmla="*/ 472570 w 868177"/>
                <a:gd name="T5" fmla="*/ 36525 h 317720"/>
                <a:gd name="T6" fmla="*/ 492712 w 868177"/>
                <a:gd name="T7" fmla="*/ 171 h 317720"/>
                <a:gd name="T8" fmla="*/ 655271 w 868177"/>
                <a:gd name="T9" fmla="*/ 30651 h 317720"/>
                <a:gd name="T10" fmla="*/ 863730 w 868177"/>
                <a:gd name="T11" fmla="*/ 205315 h 317720"/>
                <a:gd name="T12" fmla="*/ 777192 w 868177"/>
                <a:gd name="T13" fmla="*/ 254170 h 317720"/>
                <a:gd name="T14" fmla="*/ 759412 w 868177"/>
                <a:gd name="T15" fmla="*/ 317671 h 317720"/>
                <a:gd name="T16" fmla="*/ 548770 w 868177"/>
                <a:gd name="T17" fmla="*/ 293065 h 317720"/>
                <a:gd name="T18" fmla="*/ 249050 w 868177"/>
                <a:gd name="T19" fmla="*/ 183816 h 317720"/>
                <a:gd name="T20" fmla="*/ 130 w 868177"/>
                <a:gd name="T21" fmla="*/ 42755 h 3177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8177"/>
                <a:gd name="T34" fmla="*/ 0 h 317720"/>
                <a:gd name="T35" fmla="*/ 868177 w 868177"/>
                <a:gd name="T36" fmla="*/ 317720 h 3177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8177" h="317720">
                  <a:moveTo>
                    <a:pt x="130" y="42755"/>
                  </a:moveTo>
                  <a:cubicBezTo>
                    <a:pt x="-4950" y="12668"/>
                    <a:pt x="139830" y="4332"/>
                    <a:pt x="218570" y="3294"/>
                  </a:cubicBezTo>
                  <a:cubicBezTo>
                    <a:pt x="297310" y="2256"/>
                    <a:pt x="420106" y="31966"/>
                    <a:pt x="472570" y="36525"/>
                  </a:cubicBezTo>
                  <a:cubicBezTo>
                    <a:pt x="525034" y="41084"/>
                    <a:pt x="462262" y="1150"/>
                    <a:pt x="492712" y="171"/>
                  </a:cubicBezTo>
                  <a:cubicBezTo>
                    <a:pt x="523162" y="-808"/>
                    <a:pt x="600208" y="1540"/>
                    <a:pt x="655271" y="30651"/>
                  </a:cubicBezTo>
                  <a:cubicBezTo>
                    <a:pt x="710334" y="59762"/>
                    <a:pt x="838330" y="166369"/>
                    <a:pt x="863730" y="205315"/>
                  </a:cubicBezTo>
                  <a:cubicBezTo>
                    <a:pt x="889130" y="244261"/>
                    <a:pt x="798388" y="239254"/>
                    <a:pt x="777192" y="254170"/>
                  </a:cubicBezTo>
                  <a:cubicBezTo>
                    <a:pt x="755996" y="269086"/>
                    <a:pt x="800022" y="316692"/>
                    <a:pt x="759412" y="317671"/>
                  </a:cubicBezTo>
                  <a:cubicBezTo>
                    <a:pt x="718802" y="318650"/>
                    <a:pt x="619860" y="304791"/>
                    <a:pt x="548770" y="293065"/>
                  </a:cubicBezTo>
                  <a:cubicBezTo>
                    <a:pt x="477680" y="281339"/>
                    <a:pt x="340490" y="225534"/>
                    <a:pt x="249050" y="183816"/>
                  </a:cubicBezTo>
                  <a:cubicBezTo>
                    <a:pt x="157610" y="142098"/>
                    <a:pt x="5210" y="72842"/>
                    <a:pt x="130" y="42755"/>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6634" name="Oval 13">
              <a:extLst>
                <a:ext uri="{FF2B5EF4-FFF2-40B4-BE49-F238E27FC236}">
                  <a16:creationId xmlns:a16="http://schemas.microsoft.com/office/drawing/2014/main" id="{E4E997F3-F8E6-43F1-9867-8CBB2F54DB5B}"/>
                </a:ext>
              </a:extLst>
            </p:cNvPr>
            <p:cNvSpPr>
              <a:spLocks/>
            </p:cNvSpPr>
            <p:nvPr/>
          </p:nvSpPr>
          <p:spPr bwMode="auto">
            <a:xfrm>
              <a:off x="3210034" y="1554387"/>
              <a:ext cx="736139" cy="337351"/>
            </a:xfrm>
            <a:custGeom>
              <a:avLst/>
              <a:gdLst>
                <a:gd name="T0" fmla="*/ 225439 w 735363"/>
                <a:gd name="T1" fmla="*/ 83216 h 337485"/>
                <a:gd name="T2" fmla="*/ 437529 w 735363"/>
                <a:gd name="T3" fmla="*/ 1845 h 337485"/>
                <a:gd name="T4" fmla="*/ 629299 w 735363"/>
                <a:gd name="T5" fmla="*/ 29996 h 337485"/>
                <a:gd name="T6" fmla="*/ 734709 w 735363"/>
                <a:gd name="T7" fmla="*/ 130206 h 337485"/>
                <a:gd name="T8" fmla="*/ 610249 w 735363"/>
                <a:gd name="T9" fmla="*/ 187476 h 337485"/>
                <a:gd name="T10" fmla="*/ 325769 w 735363"/>
                <a:gd name="T11" fmla="*/ 253487 h 337485"/>
                <a:gd name="T12" fmla="*/ 342585 w 735363"/>
                <a:gd name="T13" fmla="*/ 307233 h 337485"/>
                <a:gd name="T14" fmla="*/ 247335 w 735363"/>
                <a:gd name="T15" fmla="*/ 322473 h 337485"/>
                <a:gd name="T16" fmla="*/ 320 w 735363"/>
                <a:gd name="T17" fmla="*/ 320569 h 337485"/>
                <a:gd name="T18" fmla="*/ 225439 w 735363"/>
                <a:gd name="T19" fmla="*/ 83216 h 3374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5363"/>
                <a:gd name="T31" fmla="*/ 0 h 337485"/>
                <a:gd name="T32" fmla="*/ 735363 w 735363"/>
                <a:gd name="T33" fmla="*/ 337485 h 3374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5363" h="337485">
                  <a:moveTo>
                    <a:pt x="225439" y="83216"/>
                  </a:moveTo>
                  <a:cubicBezTo>
                    <a:pt x="298307" y="30095"/>
                    <a:pt x="370219" y="10715"/>
                    <a:pt x="437529" y="1845"/>
                  </a:cubicBezTo>
                  <a:cubicBezTo>
                    <a:pt x="504839" y="-7025"/>
                    <a:pt x="591199" y="18339"/>
                    <a:pt x="629299" y="29996"/>
                  </a:cubicBezTo>
                  <a:cubicBezTo>
                    <a:pt x="667399" y="41653"/>
                    <a:pt x="743176" y="120046"/>
                    <a:pt x="734709" y="130206"/>
                  </a:cubicBezTo>
                  <a:cubicBezTo>
                    <a:pt x="726242" y="140366"/>
                    <a:pt x="653429" y="175819"/>
                    <a:pt x="610249" y="187476"/>
                  </a:cubicBezTo>
                  <a:cubicBezTo>
                    <a:pt x="567069" y="199133"/>
                    <a:pt x="370380" y="233528"/>
                    <a:pt x="325769" y="253487"/>
                  </a:cubicBezTo>
                  <a:cubicBezTo>
                    <a:pt x="281158" y="273446"/>
                    <a:pt x="353117" y="297005"/>
                    <a:pt x="342585" y="307233"/>
                  </a:cubicBezTo>
                  <a:cubicBezTo>
                    <a:pt x="332053" y="317461"/>
                    <a:pt x="291044" y="320885"/>
                    <a:pt x="247335" y="322473"/>
                  </a:cubicBezTo>
                  <a:cubicBezTo>
                    <a:pt x="203626" y="324061"/>
                    <a:pt x="-9366" y="356635"/>
                    <a:pt x="320" y="320569"/>
                  </a:cubicBezTo>
                  <a:cubicBezTo>
                    <a:pt x="15983" y="297906"/>
                    <a:pt x="152571" y="136337"/>
                    <a:pt x="225439" y="83216"/>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6635" name="Oval 14">
              <a:extLst>
                <a:ext uri="{FF2B5EF4-FFF2-40B4-BE49-F238E27FC236}">
                  <a16:creationId xmlns:a16="http://schemas.microsoft.com/office/drawing/2014/main" id="{D7D10C4E-F493-410C-BB03-187B22C84FF5}"/>
                </a:ext>
              </a:extLst>
            </p:cNvPr>
            <p:cNvSpPr>
              <a:spLocks/>
            </p:cNvSpPr>
            <p:nvPr/>
          </p:nvSpPr>
          <p:spPr bwMode="auto">
            <a:xfrm>
              <a:off x="3118196" y="1102195"/>
              <a:ext cx="365917" cy="236863"/>
            </a:xfrm>
            <a:custGeom>
              <a:avLst/>
              <a:gdLst>
                <a:gd name="T0" fmla="*/ 544 w 365891"/>
                <a:gd name="T1" fmla="*/ 79393 h 236294"/>
                <a:gd name="T2" fmla="*/ 78312 w 365891"/>
                <a:gd name="T3" fmla="*/ 1833 h 236294"/>
                <a:gd name="T4" fmla="*/ 241579 w 365891"/>
                <a:gd name="T5" fmla="*/ 25152 h 236294"/>
                <a:gd name="T6" fmla="*/ 364360 w 365891"/>
                <a:gd name="T7" fmla="*/ 48913 h 236294"/>
                <a:gd name="T8" fmla="*/ 296188 w 365891"/>
                <a:gd name="T9" fmla="*/ 63251 h 236294"/>
                <a:gd name="T10" fmla="*/ 232689 w 365891"/>
                <a:gd name="T11" fmla="*/ 98811 h 236294"/>
                <a:gd name="T12" fmla="*/ 176808 w 365891"/>
                <a:gd name="T13" fmla="*/ 205491 h 236294"/>
                <a:gd name="T14" fmla="*/ 19329 w 365891"/>
                <a:gd name="T15" fmla="*/ 235972 h 236294"/>
                <a:gd name="T16" fmla="*/ 100608 w 365891"/>
                <a:gd name="T17" fmla="*/ 200411 h 236294"/>
                <a:gd name="T18" fmla="*/ 113872 w 365891"/>
                <a:gd name="T19" fmla="*/ 151873 h 236294"/>
                <a:gd name="T20" fmla="*/ 544 w 365891"/>
                <a:gd name="T21" fmla="*/ 79393 h 2362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5891"/>
                <a:gd name="T34" fmla="*/ 0 h 236294"/>
                <a:gd name="T35" fmla="*/ 365891 w 365891"/>
                <a:gd name="T36" fmla="*/ 236294 h 2362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5891" h="236294">
                  <a:moveTo>
                    <a:pt x="544" y="79393"/>
                  </a:moveTo>
                  <a:cubicBezTo>
                    <a:pt x="-5383" y="54386"/>
                    <a:pt x="38140" y="10873"/>
                    <a:pt x="78312" y="1833"/>
                  </a:cubicBezTo>
                  <a:cubicBezTo>
                    <a:pt x="118485" y="-7207"/>
                    <a:pt x="198984" y="19845"/>
                    <a:pt x="241579" y="25152"/>
                  </a:cubicBezTo>
                  <a:cubicBezTo>
                    <a:pt x="284174" y="30459"/>
                    <a:pt x="352719" y="41928"/>
                    <a:pt x="364360" y="48913"/>
                  </a:cubicBezTo>
                  <a:cubicBezTo>
                    <a:pt x="376002" y="55898"/>
                    <a:pt x="318133" y="54935"/>
                    <a:pt x="296188" y="63251"/>
                  </a:cubicBezTo>
                  <a:cubicBezTo>
                    <a:pt x="274243" y="71567"/>
                    <a:pt x="254491" y="77009"/>
                    <a:pt x="232689" y="98811"/>
                  </a:cubicBezTo>
                  <a:cubicBezTo>
                    <a:pt x="210887" y="120613"/>
                    <a:pt x="195435" y="185171"/>
                    <a:pt x="176808" y="205491"/>
                  </a:cubicBezTo>
                  <a:cubicBezTo>
                    <a:pt x="158181" y="225811"/>
                    <a:pt x="35416" y="238512"/>
                    <a:pt x="19329" y="235972"/>
                  </a:cubicBezTo>
                  <a:cubicBezTo>
                    <a:pt x="3242" y="233432"/>
                    <a:pt x="84851" y="214427"/>
                    <a:pt x="100608" y="200411"/>
                  </a:cubicBezTo>
                  <a:cubicBezTo>
                    <a:pt x="116365" y="186395"/>
                    <a:pt x="130549" y="172043"/>
                    <a:pt x="113872" y="151873"/>
                  </a:cubicBezTo>
                  <a:cubicBezTo>
                    <a:pt x="97195" y="131703"/>
                    <a:pt x="6471" y="104400"/>
                    <a:pt x="544" y="79393"/>
                  </a:cubicBezTo>
                  <a:close/>
                </a:path>
              </a:pathLst>
            </a:custGeom>
            <a:solidFill>
              <a:schemeClr val="bg2"/>
            </a:solidFill>
            <a:ln w="9525" cap="flat" cmpd="sng" algn="ctr">
              <a:solidFill>
                <a:schemeClr val="bg2"/>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grpSp>
      <p:sp>
        <p:nvSpPr>
          <p:cNvPr id="472069" name="AutoShape 5">
            <a:extLst>
              <a:ext uri="{FF2B5EF4-FFF2-40B4-BE49-F238E27FC236}">
                <a16:creationId xmlns:a16="http://schemas.microsoft.com/office/drawing/2014/main" id="{65900498-80D7-45DB-98D1-0B760885F40A}"/>
              </a:ext>
            </a:extLst>
          </p:cNvPr>
          <p:cNvSpPr>
            <a:spLocks noChangeArrowheads="1"/>
          </p:cNvSpPr>
          <p:nvPr/>
        </p:nvSpPr>
        <p:spPr bwMode="auto">
          <a:xfrm>
            <a:off x="-1260475" y="-1108075"/>
            <a:ext cx="3168650" cy="3168650"/>
          </a:xfrm>
          <a:prstGeom prst="sun">
            <a:avLst>
              <a:gd name="adj" fmla="val 25000"/>
            </a:avLst>
          </a:prstGeom>
          <a:solidFill>
            <a:srgbClr val="FFCC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000000"/>
              </a:solidFill>
            </a:endParaRPr>
          </a:p>
        </p:txBody>
      </p:sp>
      <p:sp>
        <p:nvSpPr>
          <p:cNvPr id="14" name="Freeform 3">
            <a:extLst>
              <a:ext uri="{FF2B5EF4-FFF2-40B4-BE49-F238E27FC236}">
                <a16:creationId xmlns:a16="http://schemas.microsoft.com/office/drawing/2014/main" id="{0D5D9619-C3C4-4416-BF80-C057A4F1B172}"/>
              </a:ext>
            </a:extLst>
          </p:cNvPr>
          <p:cNvSpPr>
            <a:spLocks/>
          </p:cNvSpPr>
          <p:nvPr/>
        </p:nvSpPr>
        <p:spPr bwMode="auto">
          <a:xfrm>
            <a:off x="-22402800" y="1535113"/>
            <a:ext cx="37538025" cy="10069512"/>
          </a:xfrm>
          <a:custGeom>
            <a:avLst/>
            <a:gdLst>
              <a:gd name="T0" fmla="*/ 2147483647 w 7824"/>
              <a:gd name="T1" fmla="*/ 2147483647 h 2140"/>
              <a:gd name="T2" fmla="*/ 2147483647 w 7824"/>
              <a:gd name="T3" fmla="*/ 2147483647 h 2140"/>
              <a:gd name="T4" fmla="*/ 2147483647 w 7824"/>
              <a:gd name="T5" fmla="*/ 2147483647 h 2140"/>
              <a:gd name="T6" fmla="*/ 2147483647 w 7824"/>
              <a:gd name="T7" fmla="*/ 2147483647 h 2140"/>
              <a:gd name="T8" fmla="*/ 2147483647 w 7824"/>
              <a:gd name="T9" fmla="*/ 2147483647 h 2140"/>
              <a:gd name="T10" fmla="*/ 2147483647 w 7824"/>
              <a:gd name="T11" fmla="*/ 2147483647 h 2140"/>
              <a:gd name="T12" fmla="*/ 2147483647 w 7824"/>
              <a:gd name="T13" fmla="*/ 2147483647 h 2140"/>
              <a:gd name="T14" fmla="*/ 2147483647 w 7824"/>
              <a:gd name="T15" fmla="*/ 2147483647 h 2140"/>
              <a:gd name="T16" fmla="*/ 2147483647 w 7824"/>
              <a:gd name="T17" fmla="*/ 2147483647 h 2140"/>
              <a:gd name="T18" fmla="*/ 2147483647 w 7824"/>
              <a:gd name="T19" fmla="*/ 2147483647 h 2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24"/>
              <a:gd name="T31" fmla="*/ 0 h 2140"/>
              <a:gd name="T32" fmla="*/ 7824 w 7824"/>
              <a:gd name="T33" fmla="*/ 2140 h 2140"/>
              <a:gd name="connsiteX0" fmla="*/ 742 w 9250"/>
              <a:gd name="connsiteY0" fmla="*/ 2627 h 9023"/>
              <a:gd name="connsiteX1" fmla="*/ 2076 w 9250"/>
              <a:gd name="connsiteY1" fmla="*/ 295 h 9023"/>
              <a:gd name="connsiteX2" fmla="*/ 3418 w 9250"/>
              <a:gd name="connsiteY2" fmla="*/ 2342 h 9023"/>
              <a:gd name="connsiteX3" fmla="*/ 5322 w 9250"/>
              <a:gd name="connsiteY3" fmla="*/ 295 h 9023"/>
              <a:gd name="connsiteX4" fmla="*/ 7293 w 9250"/>
              <a:gd name="connsiteY4" fmla="*/ 3262 h 9023"/>
              <a:gd name="connsiteX5" fmla="*/ 8916 w 9250"/>
              <a:gd name="connsiteY5" fmla="*/ 80 h 9023"/>
              <a:gd name="connsiteX6" fmla="*/ 9148 w 9250"/>
              <a:gd name="connsiteY6" fmla="*/ 7290 h 9023"/>
              <a:gd name="connsiteX7" fmla="*/ 7641 w 9250"/>
              <a:gd name="connsiteY7" fmla="*/ 8771 h 9023"/>
              <a:gd name="connsiteX8" fmla="*/ 510 w 9250"/>
              <a:gd name="connsiteY8" fmla="*/ 8346 h 9023"/>
              <a:gd name="connsiteX9" fmla="*/ 742 w 9250"/>
              <a:gd name="connsiteY9" fmla="*/ 2627 h 9023"/>
              <a:gd name="connsiteX0" fmla="*/ 802 w 10001"/>
              <a:gd name="connsiteY0" fmla="*/ 2911 h 10000"/>
              <a:gd name="connsiteX1" fmla="*/ 2244 w 10001"/>
              <a:gd name="connsiteY1" fmla="*/ 1271 h 10000"/>
              <a:gd name="connsiteX2" fmla="*/ 3695 w 10001"/>
              <a:gd name="connsiteY2" fmla="*/ 2596 h 10000"/>
              <a:gd name="connsiteX3" fmla="*/ 5754 w 10001"/>
              <a:gd name="connsiteY3" fmla="*/ 327 h 10000"/>
              <a:gd name="connsiteX4" fmla="*/ 7884 w 10001"/>
              <a:gd name="connsiteY4" fmla="*/ 3615 h 10000"/>
              <a:gd name="connsiteX5" fmla="*/ 9639 w 10001"/>
              <a:gd name="connsiteY5" fmla="*/ 89 h 10000"/>
              <a:gd name="connsiteX6" fmla="*/ 9890 w 10001"/>
              <a:gd name="connsiteY6" fmla="*/ 8079 h 10000"/>
              <a:gd name="connsiteX7" fmla="*/ 8261 w 10001"/>
              <a:gd name="connsiteY7" fmla="*/ 9721 h 10000"/>
              <a:gd name="connsiteX8" fmla="*/ 551 w 10001"/>
              <a:gd name="connsiteY8" fmla="*/ 9250 h 10000"/>
              <a:gd name="connsiteX9" fmla="*/ 802 w 10001"/>
              <a:gd name="connsiteY9" fmla="*/ 2911 h 10000"/>
              <a:gd name="connsiteX0" fmla="*/ 802 w 9996"/>
              <a:gd name="connsiteY0" fmla="*/ 3097 h 10186"/>
              <a:gd name="connsiteX1" fmla="*/ 2244 w 9996"/>
              <a:gd name="connsiteY1" fmla="*/ 1457 h 10186"/>
              <a:gd name="connsiteX2" fmla="*/ 3695 w 9996"/>
              <a:gd name="connsiteY2" fmla="*/ 2782 h 10186"/>
              <a:gd name="connsiteX3" fmla="*/ 5754 w 9996"/>
              <a:gd name="connsiteY3" fmla="*/ 513 h 10186"/>
              <a:gd name="connsiteX4" fmla="*/ 8015 w 9996"/>
              <a:gd name="connsiteY4" fmla="*/ 1724 h 10186"/>
              <a:gd name="connsiteX5" fmla="*/ 9639 w 9996"/>
              <a:gd name="connsiteY5" fmla="*/ 275 h 10186"/>
              <a:gd name="connsiteX6" fmla="*/ 9890 w 9996"/>
              <a:gd name="connsiteY6" fmla="*/ 8265 h 10186"/>
              <a:gd name="connsiteX7" fmla="*/ 8261 w 9996"/>
              <a:gd name="connsiteY7" fmla="*/ 9907 h 10186"/>
              <a:gd name="connsiteX8" fmla="*/ 551 w 9996"/>
              <a:gd name="connsiteY8" fmla="*/ 9436 h 10186"/>
              <a:gd name="connsiteX9" fmla="*/ 802 w 9996"/>
              <a:gd name="connsiteY9" fmla="*/ 3097 h 10186"/>
              <a:gd name="connsiteX0" fmla="*/ 802 w 10338"/>
              <a:gd name="connsiteY0" fmla="*/ 2554 h 9514"/>
              <a:gd name="connsiteX1" fmla="*/ 2245 w 10338"/>
              <a:gd name="connsiteY1" fmla="*/ 944 h 9514"/>
              <a:gd name="connsiteX2" fmla="*/ 3696 w 10338"/>
              <a:gd name="connsiteY2" fmla="*/ 2245 h 9514"/>
              <a:gd name="connsiteX3" fmla="*/ 5756 w 10338"/>
              <a:gd name="connsiteY3" fmla="*/ 18 h 9514"/>
              <a:gd name="connsiteX4" fmla="*/ 8018 w 10338"/>
              <a:gd name="connsiteY4" fmla="*/ 1207 h 9514"/>
              <a:gd name="connsiteX5" fmla="*/ 10207 w 10338"/>
              <a:gd name="connsiteY5" fmla="*/ 1081 h 9514"/>
              <a:gd name="connsiteX6" fmla="*/ 9894 w 10338"/>
              <a:gd name="connsiteY6" fmla="*/ 7628 h 9514"/>
              <a:gd name="connsiteX7" fmla="*/ 8264 w 10338"/>
              <a:gd name="connsiteY7" fmla="*/ 9240 h 9514"/>
              <a:gd name="connsiteX8" fmla="*/ 551 w 10338"/>
              <a:gd name="connsiteY8" fmla="*/ 8778 h 9514"/>
              <a:gd name="connsiteX9" fmla="*/ 802 w 10338"/>
              <a:gd name="connsiteY9" fmla="*/ 2554 h 9514"/>
              <a:gd name="connsiteX0" fmla="*/ 776 w 10000"/>
              <a:gd name="connsiteY0" fmla="*/ 2672 h 9988"/>
              <a:gd name="connsiteX1" fmla="*/ 2172 w 10000"/>
              <a:gd name="connsiteY1" fmla="*/ 980 h 9988"/>
              <a:gd name="connsiteX2" fmla="*/ 3565 w 10000"/>
              <a:gd name="connsiteY2" fmla="*/ 1880 h 9988"/>
              <a:gd name="connsiteX3" fmla="*/ 5568 w 10000"/>
              <a:gd name="connsiteY3" fmla="*/ 7 h 9988"/>
              <a:gd name="connsiteX4" fmla="*/ 7756 w 10000"/>
              <a:gd name="connsiteY4" fmla="*/ 1257 h 9988"/>
              <a:gd name="connsiteX5" fmla="*/ 9873 w 10000"/>
              <a:gd name="connsiteY5" fmla="*/ 1124 h 9988"/>
              <a:gd name="connsiteX6" fmla="*/ 9571 w 10000"/>
              <a:gd name="connsiteY6" fmla="*/ 8006 h 9988"/>
              <a:gd name="connsiteX7" fmla="*/ 7994 w 10000"/>
              <a:gd name="connsiteY7" fmla="*/ 9700 h 9988"/>
              <a:gd name="connsiteX8" fmla="*/ 533 w 10000"/>
              <a:gd name="connsiteY8" fmla="*/ 9214 h 9988"/>
              <a:gd name="connsiteX9" fmla="*/ 776 w 10000"/>
              <a:gd name="connsiteY9" fmla="*/ 2672 h 9988"/>
              <a:gd name="connsiteX0" fmla="*/ 776 w 9588"/>
              <a:gd name="connsiteY0" fmla="*/ 2879 h 12956"/>
              <a:gd name="connsiteX1" fmla="*/ 2172 w 9588"/>
              <a:gd name="connsiteY1" fmla="*/ 1185 h 12956"/>
              <a:gd name="connsiteX2" fmla="*/ 3565 w 9588"/>
              <a:gd name="connsiteY2" fmla="*/ 2086 h 12956"/>
              <a:gd name="connsiteX3" fmla="*/ 5568 w 9588"/>
              <a:gd name="connsiteY3" fmla="*/ 211 h 12956"/>
              <a:gd name="connsiteX4" fmla="*/ 7756 w 9588"/>
              <a:gd name="connsiteY4" fmla="*/ 1463 h 12956"/>
              <a:gd name="connsiteX5" fmla="*/ 8781 w 9588"/>
              <a:gd name="connsiteY5" fmla="*/ 12798 h 12956"/>
              <a:gd name="connsiteX6" fmla="*/ 9571 w 9588"/>
              <a:gd name="connsiteY6" fmla="*/ 8220 h 12956"/>
              <a:gd name="connsiteX7" fmla="*/ 7994 w 9588"/>
              <a:gd name="connsiteY7" fmla="*/ 9916 h 12956"/>
              <a:gd name="connsiteX8" fmla="*/ 533 w 9588"/>
              <a:gd name="connsiteY8" fmla="*/ 9429 h 12956"/>
              <a:gd name="connsiteX9" fmla="*/ 776 w 9588"/>
              <a:gd name="connsiteY9" fmla="*/ 2879 h 12956"/>
              <a:gd name="connsiteX0" fmla="*/ 809 w 10000"/>
              <a:gd name="connsiteY0" fmla="*/ 1596 h 9374"/>
              <a:gd name="connsiteX1" fmla="*/ 2265 w 10000"/>
              <a:gd name="connsiteY1" fmla="*/ 289 h 9374"/>
              <a:gd name="connsiteX2" fmla="*/ 3718 w 10000"/>
              <a:gd name="connsiteY2" fmla="*/ 984 h 9374"/>
              <a:gd name="connsiteX3" fmla="*/ 8089 w 10000"/>
              <a:gd name="connsiteY3" fmla="*/ 503 h 9374"/>
              <a:gd name="connsiteX4" fmla="*/ 9158 w 10000"/>
              <a:gd name="connsiteY4" fmla="*/ 9252 h 9374"/>
              <a:gd name="connsiteX5" fmla="*/ 9982 w 10000"/>
              <a:gd name="connsiteY5" fmla="*/ 5719 h 9374"/>
              <a:gd name="connsiteX6" fmla="*/ 8338 w 10000"/>
              <a:gd name="connsiteY6" fmla="*/ 7028 h 9374"/>
              <a:gd name="connsiteX7" fmla="*/ 556 w 10000"/>
              <a:gd name="connsiteY7" fmla="*/ 6652 h 9374"/>
              <a:gd name="connsiteX8" fmla="*/ 809 w 10000"/>
              <a:gd name="connsiteY8" fmla="*/ 1596 h 9374"/>
              <a:gd name="connsiteX0" fmla="*/ 809 w 10000"/>
              <a:gd name="connsiteY0" fmla="*/ 1663 h 9960"/>
              <a:gd name="connsiteX1" fmla="*/ 2265 w 10000"/>
              <a:gd name="connsiteY1" fmla="*/ 268 h 9960"/>
              <a:gd name="connsiteX2" fmla="*/ 3718 w 10000"/>
              <a:gd name="connsiteY2" fmla="*/ 1010 h 9960"/>
              <a:gd name="connsiteX3" fmla="*/ 9158 w 10000"/>
              <a:gd name="connsiteY3" fmla="*/ 9830 h 9960"/>
              <a:gd name="connsiteX4" fmla="*/ 9982 w 10000"/>
              <a:gd name="connsiteY4" fmla="*/ 6061 h 9960"/>
              <a:gd name="connsiteX5" fmla="*/ 8338 w 10000"/>
              <a:gd name="connsiteY5" fmla="*/ 7457 h 9960"/>
              <a:gd name="connsiteX6" fmla="*/ 556 w 10000"/>
              <a:gd name="connsiteY6" fmla="*/ 7056 h 9960"/>
              <a:gd name="connsiteX7" fmla="*/ 809 w 10000"/>
              <a:gd name="connsiteY7" fmla="*/ 1663 h 9960"/>
              <a:gd name="connsiteX0" fmla="*/ 809 w 10009"/>
              <a:gd name="connsiteY0" fmla="*/ 1462 h 7517"/>
              <a:gd name="connsiteX1" fmla="*/ 2265 w 10009"/>
              <a:gd name="connsiteY1" fmla="*/ 61 h 7517"/>
              <a:gd name="connsiteX2" fmla="*/ 3718 w 10009"/>
              <a:gd name="connsiteY2" fmla="*/ 806 h 7517"/>
              <a:gd name="connsiteX3" fmla="*/ 9280 w 10009"/>
              <a:gd name="connsiteY3" fmla="*/ 5565 h 7517"/>
              <a:gd name="connsiteX4" fmla="*/ 9982 w 10009"/>
              <a:gd name="connsiteY4" fmla="*/ 5877 h 7517"/>
              <a:gd name="connsiteX5" fmla="*/ 8338 w 10009"/>
              <a:gd name="connsiteY5" fmla="*/ 7279 h 7517"/>
              <a:gd name="connsiteX6" fmla="*/ 556 w 10009"/>
              <a:gd name="connsiteY6" fmla="*/ 6876 h 7517"/>
              <a:gd name="connsiteX7" fmla="*/ 809 w 10009"/>
              <a:gd name="connsiteY7" fmla="*/ 1462 h 7517"/>
              <a:gd name="connsiteX0" fmla="*/ 807 w 10039"/>
              <a:gd name="connsiteY0" fmla="*/ 1901 h 9956"/>
              <a:gd name="connsiteX1" fmla="*/ 2262 w 10039"/>
              <a:gd name="connsiteY1" fmla="*/ 37 h 9956"/>
              <a:gd name="connsiteX2" fmla="*/ 3714 w 10039"/>
              <a:gd name="connsiteY2" fmla="*/ 1028 h 9956"/>
              <a:gd name="connsiteX3" fmla="*/ 5254 w 10039"/>
              <a:gd name="connsiteY3" fmla="*/ 5165 h 9956"/>
              <a:gd name="connsiteX4" fmla="*/ 9271 w 10039"/>
              <a:gd name="connsiteY4" fmla="*/ 7359 h 9956"/>
              <a:gd name="connsiteX5" fmla="*/ 9972 w 10039"/>
              <a:gd name="connsiteY5" fmla="*/ 7774 h 9956"/>
              <a:gd name="connsiteX6" fmla="*/ 8330 w 10039"/>
              <a:gd name="connsiteY6" fmla="*/ 9639 h 9956"/>
              <a:gd name="connsiteX7" fmla="*/ 555 w 10039"/>
              <a:gd name="connsiteY7" fmla="*/ 9103 h 9956"/>
              <a:gd name="connsiteX8" fmla="*/ 807 w 10039"/>
              <a:gd name="connsiteY8" fmla="*/ 1901 h 9956"/>
              <a:gd name="connsiteX0" fmla="*/ 781 w 9977"/>
              <a:gd name="connsiteY0" fmla="*/ 3261 h 11352"/>
              <a:gd name="connsiteX1" fmla="*/ 1572 w 9977"/>
              <a:gd name="connsiteY1" fmla="*/ 10 h 11352"/>
              <a:gd name="connsiteX2" fmla="*/ 3677 w 9977"/>
              <a:gd name="connsiteY2" fmla="*/ 2385 h 11352"/>
              <a:gd name="connsiteX3" fmla="*/ 5211 w 9977"/>
              <a:gd name="connsiteY3" fmla="*/ 6540 h 11352"/>
              <a:gd name="connsiteX4" fmla="*/ 9212 w 9977"/>
              <a:gd name="connsiteY4" fmla="*/ 8744 h 11352"/>
              <a:gd name="connsiteX5" fmla="*/ 9910 w 9977"/>
              <a:gd name="connsiteY5" fmla="*/ 9160 h 11352"/>
              <a:gd name="connsiteX6" fmla="*/ 8275 w 9977"/>
              <a:gd name="connsiteY6" fmla="*/ 11034 h 11352"/>
              <a:gd name="connsiteX7" fmla="*/ 530 w 9977"/>
              <a:gd name="connsiteY7" fmla="*/ 10495 h 11352"/>
              <a:gd name="connsiteX8" fmla="*/ 781 w 9977"/>
              <a:gd name="connsiteY8" fmla="*/ 3261 h 11352"/>
              <a:gd name="connsiteX0" fmla="*/ 783 w 9966"/>
              <a:gd name="connsiteY0" fmla="*/ 2873 h 10000"/>
              <a:gd name="connsiteX1" fmla="*/ 1576 w 9966"/>
              <a:gd name="connsiteY1" fmla="*/ 9 h 10000"/>
              <a:gd name="connsiteX2" fmla="*/ 3685 w 9966"/>
              <a:gd name="connsiteY2" fmla="*/ 2101 h 10000"/>
              <a:gd name="connsiteX3" fmla="*/ 5223 w 9966"/>
              <a:gd name="connsiteY3" fmla="*/ 5761 h 10000"/>
              <a:gd name="connsiteX4" fmla="*/ 7352 w 9966"/>
              <a:gd name="connsiteY4" fmla="*/ 4015 h 10000"/>
              <a:gd name="connsiteX5" fmla="*/ 9233 w 9966"/>
              <a:gd name="connsiteY5" fmla="*/ 7703 h 10000"/>
              <a:gd name="connsiteX6" fmla="*/ 9933 w 9966"/>
              <a:gd name="connsiteY6" fmla="*/ 8069 h 10000"/>
              <a:gd name="connsiteX7" fmla="*/ 8294 w 9966"/>
              <a:gd name="connsiteY7" fmla="*/ 9720 h 10000"/>
              <a:gd name="connsiteX8" fmla="*/ 531 w 9966"/>
              <a:gd name="connsiteY8" fmla="*/ 9245 h 10000"/>
              <a:gd name="connsiteX9" fmla="*/ 783 w 9966"/>
              <a:gd name="connsiteY9" fmla="*/ 2873 h 10000"/>
              <a:gd name="connsiteX0" fmla="*/ 786 w 10000"/>
              <a:gd name="connsiteY0" fmla="*/ 2873 h 10000"/>
              <a:gd name="connsiteX1" fmla="*/ 1581 w 10000"/>
              <a:gd name="connsiteY1" fmla="*/ 9 h 10000"/>
              <a:gd name="connsiteX2" fmla="*/ 3698 w 10000"/>
              <a:gd name="connsiteY2" fmla="*/ 2101 h 10000"/>
              <a:gd name="connsiteX3" fmla="*/ 5241 w 10000"/>
              <a:gd name="connsiteY3" fmla="*/ 5761 h 10000"/>
              <a:gd name="connsiteX4" fmla="*/ 6807 w 10000"/>
              <a:gd name="connsiteY4" fmla="*/ 6216 h 10000"/>
              <a:gd name="connsiteX5" fmla="*/ 7377 w 10000"/>
              <a:gd name="connsiteY5" fmla="*/ 4015 h 10000"/>
              <a:gd name="connsiteX6" fmla="*/ 9264 w 10000"/>
              <a:gd name="connsiteY6" fmla="*/ 7703 h 10000"/>
              <a:gd name="connsiteX7" fmla="*/ 9967 w 10000"/>
              <a:gd name="connsiteY7" fmla="*/ 8069 h 10000"/>
              <a:gd name="connsiteX8" fmla="*/ 8322 w 10000"/>
              <a:gd name="connsiteY8" fmla="*/ 9720 h 10000"/>
              <a:gd name="connsiteX9" fmla="*/ 533 w 10000"/>
              <a:gd name="connsiteY9" fmla="*/ 9245 h 10000"/>
              <a:gd name="connsiteX10" fmla="*/ 786 w 10000"/>
              <a:gd name="connsiteY10" fmla="*/ 2873 h 10000"/>
              <a:gd name="connsiteX0" fmla="*/ 786 w 9996"/>
              <a:gd name="connsiteY0" fmla="*/ 2873 h 10000"/>
              <a:gd name="connsiteX1" fmla="*/ 1581 w 9996"/>
              <a:gd name="connsiteY1" fmla="*/ 9 h 10000"/>
              <a:gd name="connsiteX2" fmla="*/ 3698 w 9996"/>
              <a:gd name="connsiteY2" fmla="*/ 2101 h 10000"/>
              <a:gd name="connsiteX3" fmla="*/ 5241 w 9996"/>
              <a:gd name="connsiteY3" fmla="*/ 5761 h 10000"/>
              <a:gd name="connsiteX4" fmla="*/ 6807 w 9996"/>
              <a:gd name="connsiteY4" fmla="*/ 6216 h 10000"/>
              <a:gd name="connsiteX5" fmla="*/ 7377 w 9996"/>
              <a:gd name="connsiteY5" fmla="*/ 4015 h 10000"/>
              <a:gd name="connsiteX6" fmla="*/ 7825 w 9996"/>
              <a:gd name="connsiteY6" fmla="*/ 6672 h 10000"/>
              <a:gd name="connsiteX7" fmla="*/ 9264 w 9996"/>
              <a:gd name="connsiteY7" fmla="*/ 7703 h 10000"/>
              <a:gd name="connsiteX8" fmla="*/ 9967 w 9996"/>
              <a:gd name="connsiteY8" fmla="*/ 8069 h 10000"/>
              <a:gd name="connsiteX9" fmla="*/ 8322 w 9996"/>
              <a:gd name="connsiteY9" fmla="*/ 9720 h 10000"/>
              <a:gd name="connsiteX10" fmla="*/ 533 w 9996"/>
              <a:gd name="connsiteY10" fmla="*/ 9245 h 10000"/>
              <a:gd name="connsiteX11" fmla="*/ 786 w 9996"/>
              <a:gd name="connsiteY11" fmla="*/ 2873 h 10000"/>
              <a:gd name="connsiteX0" fmla="*/ 786 w 9998"/>
              <a:gd name="connsiteY0" fmla="*/ 2873 h 10000"/>
              <a:gd name="connsiteX1" fmla="*/ 1582 w 9998"/>
              <a:gd name="connsiteY1" fmla="*/ 9 h 10000"/>
              <a:gd name="connsiteX2" fmla="*/ 3699 w 9998"/>
              <a:gd name="connsiteY2" fmla="*/ 2101 h 10000"/>
              <a:gd name="connsiteX3" fmla="*/ 5243 w 9998"/>
              <a:gd name="connsiteY3" fmla="*/ 5761 h 10000"/>
              <a:gd name="connsiteX4" fmla="*/ 6810 w 9998"/>
              <a:gd name="connsiteY4" fmla="*/ 6216 h 10000"/>
              <a:gd name="connsiteX5" fmla="*/ 7380 w 9998"/>
              <a:gd name="connsiteY5" fmla="*/ 4015 h 10000"/>
              <a:gd name="connsiteX6" fmla="*/ 8083 w 9998"/>
              <a:gd name="connsiteY6" fmla="*/ 6444 h 10000"/>
              <a:gd name="connsiteX7" fmla="*/ 9268 w 9998"/>
              <a:gd name="connsiteY7" fmla="*/ 7703 h 10000"/>
              <a:gd name="connsiteX8" fmla="*/ 9971 w 9998"/>
              <a:gd name="connsiteY8" fmla="*/ 8069 h 10000"/>
              <a:gd name="connsiteX9" fmla="*/ 8325 w 9998"/>
              <a:gd name="connsiteY9" fmla="*/ 9720 h 10000"/>
              <a:gd name="connsiteX10" fmla="*/ 533 w 9998"/>
              <a:gd name="connsiteY10" fmla="*/ 9245 h 10000"/>
              <a:gd name="connsiteX11" fmla="*/ 786 w 9998"/>
              <a:gd name="connsiteY11" fmla="*/ 287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98" h="10000">
                <a:moveTo>
                  <a:pt x="786" y="2873"/>
                </a:moveTo>
                <a:cubicBezTo>
                  <a:pt x="960" y="1334"/>
                  <a:pt x="1096" y="138"/>
                  <a:pt x="1582" y="9"/>
                </a:cubicBezTo>
                <a:cubicBezTo>
                  <a:pt x="2068" y="-119"/>
                  <a:pt x="3090" y="1143"/>
                  <a:pt x="3699" y="2101"/>
                </a:cubicBezTo>
                <a:cubicBezTo>
                  <a:pt x="4310" y="3059"/>
                  <a:pt x="4794" y="5309"/>
                  <a:pt x="5243" y="5761"/>
                </a:cubicBezTo>
                <a:cubicBezTo>
                  <a:pt x="5692" y="6213"/>
                  <a:pt x="6454" y="6507"/>
                  <a:pt x="6810" y="6216"/>
                </a:cubicBezTo>
                <a:cubicBezTo>
                  <a:pt x="7166" y="5925"/>
                  <a:pt x="7178" y="4192"/>
                  <a:pt x="7380" y="4015"/>
                </a:cubicBezTo>
                <a:cubicBezTo>
                  <a:pt x="7582" y="3838"/>
                  <a:pt x="7769" y="5829"/>
                  <a:pt x="8083" y="6444"/>
                </a:cubicBezTo>
                <a:cubicBezTo>
                  <a:pt x="8397" y="7059"/>
                  <a:pt x="8953" y="7432"/>
                  <a:pt x="9268" y="7703"/>
                </a:cubicBezTo>
                <a:cubicBezTo>
                  <a:pt x="9583" y="7974"/>
                  <a:pt x="10128" y="7733"/>
                  <a:pt x="9971" y="8069"/>
                </a:cubicBezTo>
                <a:cubicBezTo>
                  <a:pt x="9813" y="8406"/>
                  <a:pt x="9897" y="9523"/>
                  <a:pt x="8325" y="9720"/>
                </a:cubicBezTo>
                <a:cubicBezTo>
                  <a:pt x="6753" y="9918"/>
                  <a:pt x="1791" y="10427"/>
                  <a:pt x="533" y="9245"/>
                </a:cubicBezTo>
                <a:cubicBezTo>
                  <a:pt x="-722" y="8065"/>
                  <a:pt x="610" y="4412"/>
                  <a:pt x="786" y="2873"/>
                </a:cubicBezTo>
                <a:close/>
              </a:path>
            </a:pathLst>
          </a:custGeom>
          <a:solidFill>
            <a:schemeClr val="accent6">
              <a:lumMod val="20000"/>
              <a:lumOff val="80000"/>
            </a:schemeClr>
          </a:solidFill>
          <a:ln w="9525">
            <a:solidFill>
              <a:schemeClr val="tx1"/>
            </a:solidFill>
            <a:round/>
            <a:headEnd/>
            <a:tailEnd/>
          </a:ln>
        </p:spPr>
        <p:txBody>
          <a:bodyPr/>
          <a:lstStyle/>
          <a:p>
            <a:pPr eaLnBrk="1" fontAlgn="auto" hangingPunct="1">
              <a:spcBef>
                <a:spcPts val="0"/>
              </a:spcBef>
              <a:spcAft>
                <a:spcPts val="0"/>
              </a:spcAft>
              <a:defRPr/>
            </a:pPr>
            <a:endParaRPr lang="en-GB">
              <a:solidFill>
                <a:srgbClr val="000000"/>
              </a:solidFill>
              <a:latin typeface="Calibri"/>
              <a:cs typeface="+mn-cs"/>
            </a:endParaRPr>
          </a:p>
        </p:txBody>
      </p:sp>
      <p:sp>
        <p:nvSpPr>
          <p:cNvPr id="15" name="TextBox 14">
            <a:extLst>
              <a:ext uri="{FF2B5EF4-FFF2-40B4-BE49-F238E27FC236}">
                <a16:creationId xmlns:a16="http://schemas.microsoft.com/office/drawing/2014/main" id="{7BC7561C-7653-4D20-85E1-DB068E1806A1}"/>
              </a:ext>
            </a:extLst>
          </p:cNvPr>
          <p:cNvSpPr txBox="1">
            <a:spLocks noChangeArrowheads="1"/>
          </p:cNvSpPr>
          <p:nvPr/>
        </p:nvSpPr>
        <p:spPr bwMode="auto">
          <a:xfrm>
            <a:off x="3505200" y="1497013"/>
            <a:ext cx="46720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000000"/>
                </a:solidFill>
              </a:rPr>
              <a:t>Marine subtidal rocky reef</a:t>
            </a:r>
          </a:p>
        </p:txBody>
      </p:sp>
      <p:sp>
        <p:nvSpPr>
          <p:cNvPr id="16" name="TextBox 15">
            <a:extLst>
              <a:ext uri="{FF2B5EF4-FFF2-40B4-BE49-F238E27FC236}">
                <a16:creationId xmlns:a16="http://schemas.microsoft.com/office/drawing/2014/main" id="{B9387AA4-1AF7-4AB8-91B9-3E45373EF991}"/>
              </a:ext>
            </a:extLst>
          </p:cNvPr>
          <p:cNvSpPr txBox="1"/>
          <p:nvPr/>
        </p:nvSpPr>
        <p:spPr>
          <a:xfrm>
            <a:off x="2209800" y="765175"/>
            <a:ext cx="3200400" cy="769938"/>
          </a:xfrm>
          <a:prstGeom prst="rect">
            <a:avLst/>
          </a:prstGeom>
          <a:noFill/>
        </p:spPr>
        <p:txBody>
          <a:bodyPr wrap="none">
            <a:spAutoFit/>
          </a:bodyPr>
          <a:lstStyle/>
          <a:p>
            <a:pPr eaLnBrk="1" fontAlgn="auto" hangingPunct="1">
              <a:spcBef>
                <a:spcPts val="0"/>
              </a:spcBef>
              <a:spcAft>
                <a:spcPts val="0"/>
              </a:spcAft>
              <a:defRPr/>
            </a:pPr>
            <a:r>
              <a:rPr lang="en-GB" sz="4400" b="1" dirty="0">
                <a:solidFill>
                  <a:srgbClr val="FFFFFF">
                    <a:lumMod val="50000"/>
                  </a:srgbClr>
                </a:solidFill>
                <a:latin typeface="Calibri"/>
                <a:cs typeface="+mn-cs"/>
              </a:rPr>
              <a:t>Feature level</a:t>
            </a:r>
          </a:p>
        </p:txBody>
      </p:sp>
      <p:sp>
        <p:nvSpPr>
          <p:cNvPr id="3" name="Slide Number Placeholder 2">
            <a:extLst>
              <a:ext uri="{FF2B5EF4-FFF2-40B4-BE49-F238E27FC236}">
                <a16:creationId xmlns:a16="http://schemas.microsoft.com/office/drawing/2014/main" id="{0D652A2A-60A2-4CDC-A902-A13E19052FD8}"/>
              </a:ext>
            </a:extLst>
          </p:cNvPr>
          <p:cNvSpPr>
            <a:spLocks noGrp="1"/>
          </p:cNvSpPr>
          <p:nvPr>
            <p:ph type="sldNum" sz="quarter" idx="12"/>
          </p:nvPr>
        </p:nvSpPr>
        <p:spPr/>
        <p:txBody>
          <a:bodyPr/>
          <a:lstStyle/>
          <a:p>
            <a:pPr>
              <a:defRPr/>
            </a:pPr>
            <a:fld id="{944276E3-F6E9-4500-999B-216318B6366D}" type="slidenum">
              <a:rPr lang="en-GB"/>
              <a:pPr>
                <a:defRPr/>
              </a:pPr>
              <a:t>232</a:t>
            </a:fld>
            <a:endParaRPr lang="en-GB"/>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33.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28674" name="Freeform 3">
            <a:extLst>
              <a:ext uri="{FF2B5EF4-FFF2-40B4-BE49-F238E27FC236}">
                <a16:creationId xmlns:a16="http://schemas.microsoft.com/office/drawing/2014/main" id="{ECDA7270-2809-429F-9E51-733A48E77DA2}"/>
              </a:ext>
            </a:extLst>
          </p:cNvPr>
          <p:cNvSpPr>
            <a:spLocks/>
          </p:cNvSpPr>
          <p:nvPr/>
        </p:nvSpPr>
        <p:spPr bwMode="auto">
          <a:xfrm>
            <a:off x="-2343150" y="-852488"/>
            <a:ext cx="13569950" cy="8393113"/>
          </a:xfrm>
          <a:custGeom>
            <a:avLst/>
            <a:gdLst>
              <a:gd name="T0" fmla="*/ 1066720 w 9986"/>
              <a:gd name="T1" fmla="*/ 2718621 h 10485"/>
              <a:gd name="T2" fmla="*/ 2401139 w 9986"/>
              <a:gd name="T3" fmla="*/ 467513 h 10485"/>
              <a:gd name="T4" fmla="*/ 4999315 w 9986"/>
              <a:gd name="T5" fmla="*/ 676453 h 10485"/>
              <a:gd name="T6" fmla="*/ 7795889 w 9986"/>
              <a:gd name="T7" fmla="*/ 650035 h 10485"/>
              <a:gd name="T8" fmla="*/ 10582948 w 9986"/>
              <a:gd name="T9" fmla="*/ 523551 h 10485"/>
              <a:gd name="T10" fmla="*/ 13075134 w 9986"/>
              <a:gd name="T11" fmla="*/ 459508 h 10485"/>
              <a:gd name="T12" fmla="*/ 13416213 w 9986"/>
              <a:gd name="T13" fmla="*/ 6855794 h 10485"/>
              <a:gd name="T14" fmla="*/ 11202600 w 9986"/>
              <a:gd name="T15" fmla="*/ 8170274 h 10485"/>
              <a:gd name="T16" fmla="*/ 725641 w 9986"/>
              <a:gd name="T17" fmla="*/ 7793222 h 10485"/>
              <a:gd name="T18" fmla="*/ 1066720 w 9986"/>
              <a:gd name="T19" fmla="*/ 2718621 h 104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86" h="10485">
                <a:moveTo>
                  <a:pt x="785" y="3396"/>
                </a:moveTo>
                <a:cubicBezTo>
                  <a:pt x="991" y="1871"/>
                  <a:pt x="1285" y="1010"/>
                  <a:pt x="1767" y="584"/>
                </a:cubicBezTo>
                <a:cubicBezTo>
                  <a:pt x="2249" y="158"/>
                  <a:pt x="3017" y="807"/>
                  <a:pt x="3679" y="845"/>
                </a:cubicBezTo>
                <a:cubicBezTo>
                  <a:pt x="4341" y="883"/>
                  <a:pt x="5052" y="844"/>
                  <a:pt x="5737" y="812"/>
                </a:cubicBezTo>
                <a:cubicBezTo>
                  <a:pt x="6422" y="780"/>
                  <a:pt x="7141" y="696"/>
                  <a:pt x="7788" y="654"/>
                </a:cubicBezTo>
                <a:cubicBezTo>
                  <a:pt x="8437" y="613"/>
                  <a:pt x="9275" y="-744"/>
                  <a:pt x="9622" y="574"/>
                </a:cubicBezTo>
                <a:cubicBezTo>
                  <a:pt x="9969" y="1892"/>
                  <a:pt x="10102" y="6960"/>
                  <a:pt x="9873" y="8564"/>
                </a:cubicBezTo>
                <a:cubicBezTo>
                  <a:pt x="9644" y="10170"/>
                  <a:pt x="9799" y="10010"/>
                  <a:pt x="8244" y="10206"/>
                </a:cubicBezTo>
                <a:cubicBezTo>
                  <a:pt x="6688" y="10403"/>
                  <a:pt x="1779" y="10911"/>
                  <a:pt x="534" y="9735"/>
                </a:cubicBezTo>
                <a:cubicBezTo>
                  <a:pt x="-709" y="8560"/>
                  <a:pt x="580" y="4921"/>
                  <a:pt x="785" y="3396"/>
                </a:cubicBezTo>
                <a:close/>
              </a:path>
            </a:pathLst>
          </a:custGeom>
          <a:solidFill>
            <a:srgbClr val="3366FF"/>
          </a:solidFill>
          <a:ln w="9525">
            <a:solidFill>
              <a:schemeClr val="tx1"/>
            </a:solidFill>
            <a:round/>
            <a:headEnd/>
            <a:tailEnd/>
          </a:ln>
        </p:spPr>
        <p:txBody>
          <a:bodyPr/>
          <a:lstStyle/>
          <a:p>
            <a:pPr eaLnBrk="1" hangingPunct="1">
              <a:defRPr/>
            </a:pPr>
            <a:endParaRPr lang="en-GB">
              <a:solidFill>
                <a:srgbClr val="000000"/>
              </a:solidFill>
              <a:latin typeface="Calibri"/>
              <a:cs typeface="+mn-cs"/>
            </a:endParaRPr>
          </a:p>
        </p:txBody>
      </p:sp>
      <p:grpSp>
        <p:nvGrpSpPr>
          <p:cNvPr id="474115" name="Group 10">
            <a:extLst>
              <a:ext uri="{FF2B5EF4-FFF2-40B4-BE49-F238E27FC236}">
                <a16:creationId xmlns:a16="http://schemas.microsoft.com/office/drawing/2014/main" id="{29DB3F3B-8AC9-4187-8F6E-2DB12ADC7F36}"/>
              </a:ext>
            </a:extLst>
          </p:cNvPr>
          <p:cNvGrpSpPr>
            <a:grpSpLocks/>
          </p:cNvGrpSpPr>
          <p:nvPr/>
        </p:nvGrpSpPr>
        <p:grpSpPr bwMode="auto">
          <a:xfrm>
            <a:off x="84138" y="2420938"/>
            <a:ext cx="8693150" cy="3506787"/>
            <a:chOff x="1241255" y="431800"/>
            <a:chExt cx="4000697" cy="1613540"/>
          </a:xfrm>
        </p:grpSpPr>
        <p:sp>
          <p:nvSpPr>
            <p:cNvPr id="28676" name="Oval 12">
              <a:extLst>
                <a:ext uri="{FF2B5EF4-FFF2-40B4-BE49-F238E27FC236}">
                  <a16:creationId xmlns:a16="http://schemas.microsoft.com/office/drawing/2014/main" id="{BE36ACF9-8FCD-4294-B69A-D0AA4EE1421D}"/>
                </a:ext>
              </a:extLst>
            </p:cNvPr>
            <p:cNvSpPr>
              <a:spLocks/>
            </p:cNvSpPr>
            <p:nvPr/>
          </p:nvSpPr>
          <p:spPr bwMode="auto">
            <a:xfrm>
              <a:off x="1241255" y="542827"/>
              <a:ext cx="4000697" cy="1502513"/>
            </a:xfrm>
            <a:custGeom>
              <a:avLst/>
              <a:gdLst>
                <a:gd name="T0" fmla="*/ 475782 w 4000697"/>
                <a:gd name="T1" fmla="*/ 1062414 h 1502474"/>
                <a:gd name="T2" fmla="*/ 120183 w 4000697"/>
                <a:gd name="T3" fmla="*/ 879534 h 1502474"/>
                <a:gd name="T4" fmla="*/ 18583 w 4000697"/>
                <a:gd name="T5" fmla="*/ 716974 h 1502474"/>
                <a:gd name="T6" fmla="*/ 404662 w 4000697"/>
                <a:gd name="T7" fmla="*/ 452815 h 1502474"/>
                <a:gd name="T8" fmla="*/ 1065064 w 4000697"/>
                <a:gd name="T9" fmla="*/ 493455 h 1502474"/>
                <a:gd name="T10" fmla="*/ 1532423 w 4000697"/>
                <a:gd name="T11" fmla="*/ 498534 h 1502474"/>
                <a:gd name="T12" fmla="*/ 1776265 w 4000697"/>
                <a:gd name="T13" fmla="*/ 188655 h 1502474"/>
                <a:gd name="T14" fmla="*/ 1938824 w 4000697"/>
                <a:gd name="T15" fmla="*/ 26094 h 1502474"/>
                <a:gd name="T16" fmla="*/ 2020106 w 4000697"/>
                <a:gd name="T17" fmla="*/ 26094 h 1502474"/>
                <a:gd name="T18" fmla="*/ 1918505 w 4000697"/>
                <a:gd name="T19" fmla="*/ 320735 h 1502474"/>
                <a:gd name="T20" fmla="*/ 2020106 w 4000697"/>
                <a:gd name="T21" fmla="*/ 493454 h 1502474"/>
                <a:gd name="T22" fmla="*/ 2152183 w 4000697"/>
                <a:gd name="T23" fmla="*/ 584894 h 1502474"/>
                <a:gd name="T24" fmla="*/ 2731305 w 4000697"/>
                <a:gd name="T25" fmla="*/ 656014 h 1502474"/>
                <a:gd name="T26" fmla="*/ 3269785 w 4000697"/>
                <a:gd name="T27" fmla="*/ 574734 h 1502474"/>
                <a:gd name="T28" fmla="*/ 3798105 w 4000697"/>
                <a:gd name="T29" fmla="*/ 605214 h 1502474"/>
                <a:gd name="T30" fmla="*/ 3991143 w 4000697"/>
                <a:gd name="T31" fmla="*/ 666174 h 1502474"/>
                <a:gd name="T32" fmla="*/ 3950505 w 4000697"/>
                <a:gd name="T33" fmla="*/ 696654 h 1502474"/>
                <a:gd name="T34" fmla="*/ 3493305 w 4000697"/>
                <a:gd name="T35" fmla="*/ 666174 h 1502474"/>
                <a:gd name="T36" fmla="*/ 3269785 w 4000697"/>
                <a:gd name="T37" fmla="*/ 940494 h 1502474"/>
                <a:gd name="T38" fmla="*/ 2680505 w 4000697"/>
                <a:gd name="T39" fmla="*/ 1255455 h 1502474"/>
                <a:gd name="T40" fmla="*/ 1745783 w 4000697"/>
                <a:gd name="T41" fmla="*/ 1331654 h 1502474"/>
                <a:gd name="T42" fmla="*/ 1339385 w 4000697"/>
                <a:gd name="T43" fmla="*/ 1255455 h 1502474"/>
                <a:gd name="T44" fmla="*/ 1359705 w 4000697"/>
                <a:gd name="T45" fmla="*/ 1478975 h 1502474"/>
                <a:gd name="T46" fmla="*/ 1186985 w 4000697"/>
                <a:gd name="T47" fmla="*/ 1489134 h 1502474"/>
                <a:gd name="T48" fmla="*/ 1014264 w 4000697"/>
                <a:gd name="T49" fmla="*/ 1387535 h 1502474"/>
                <a:gd name="T50" fmla="*/ 851704 w 4000697"/>
                <a:gd name="T51" fmla="*/ 1143694 h 1502474"/>
                <a:gd name="T52" fmla="*/ 475782 w 4000697"/>
                <a:gd name="T53" fmla="*/ 1062414 h 150247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00697"/>
                <a:gd name="T82" fmla="*/ 0 h 1502474"/>
                <a:gd name="T83" fmla="*/ 4000697 w 4000697"/>
                <a:gd name="T84" fmla="*/ 1502474 h 150247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00697" h="1502474">
                  <a:moveTo>
                    <a:pt x="475782" y="1062414"/>
                  </a:moveTo>
                  <a:cubicBezTo>
                    <a:pt x="353862" y="1018387"/>
                    <a:pt x="145583" y="915094"/>
                    <a:pt x="120183" y="879534"/>
                  </a:cubicBezTo>
                  <a:cubicBezTo>
                    <a:pt x="94783" y="843974"/>
                    <a:pt x="-50843" y="783014"/>
                    <a:pt x="18583" y="716974"/>
                  </a:cubicBezTo>
                  <a:cubicBezTo>
                    <a:pt x="88009" y="650934"/>
                    <a:pt x="238715" y="493455"/>
                    <a:pt x="404662" y="452815"/>
                  </a:cubicBezTo>
                  <a:cubicBezTo>
                    <a:pt x="585849" y="398628"/>
                    <a:pt x="1022730" y="512929"/>
                    <a:pt x="1065063" y="493455"/>
                  </a:cubicBezTo>
                  <a:cubicBezTo>
                    <a:pt x="1127716" y="504461"/>
                    <a:pt x="1454528" y="529014"/>
                    <a:pt x="1532422" y="498534"/>
                  </a:cubicBezTo>
                  <a:cubicBezTo>
                    <a:pt x="1610316" y="468054"/>
                    <a:pt x="1708531" y="270782"/>
                    <a:pt x="1776264" y="188655"/>
                  </a:cubicBezTo>
                  <a:cubicBezTo>
                    <a:pt x="1843998" y="106528"/>
                    <a:pt x="1906650" y="43027"/>
                    <a:pt x="1938823" y="26094"/>
                  </a:cubicBezTo>
                  <a:cubicBezTo>
                    <a:pt x="1970996" y="9161"/>
                    <a:pt x="2030265" y="-23013"/>
                    <a:pt x="2020105" y="26094"/>
                  </a:cubicBezTo>
                  <a:cubicBezTo>
                    <a:pt x="2009945" y="75201"/>
                    <a:pt x="1915117" y="244535"/>
                    <a:pt x="1918504" y="320735"/>
                  </a:cubicBezTo>
                  <a:cubicBezTo>
                    <a:pt x="1921891" y="396935"/>
                    <a:pt x="1977772" y="451121"/>
                    <a:pt x="2020105" y="493454"/>
                  </a:cubicBezTo>
                  <a:cubicBezTo>
                    <a:pt x="2062438" y="535787"/>
                    <a:pt x="2037036" y="556107"/>
                    <a:pt x="2152183" y="584894"/>
                  </a:cubicBezTo>
                  <a:cubicBezTo>
                    <a:pt x="2267330" y="613681"/>
                    <a:pt x="2561971" y="644161"/>
                    <a:pt x="2731304" y="656014"/>
                  </a:cubicBezTo>
                  <a:cubicBezTo>
                    <a:pt x="2900637" y="667867"/>
                    <a:pt x="3095371" y="583201"/>
                    <a:pt x="3269784" y="574734"/>
                  </a:cubicBezTo>
                  <a:cubicBezTo>
                    <a:pt x="3444197" y="566267"/>
                    <a:pt x="3677879" y="589974"/>
                    <a:pt x="3798105" y="605214"/>
                  </a:cubicBezTo>
                  <a:cubicBezTo>
                    <a:pt x="3918331" y="620454"/>
                    <a:pt x="3994529" y="656014"/>
                    <a:pt x="3991142" y="666174"/>
                  </a:cubicBezTo>
                  <a:cubicBezTo>
                    <a:pt x="3987755" y="676334"/>
                    <a:pt x="4033477" y="696654"/>
                    <a:pt x="3950504" y="696654"/>
                  </a:cubicBezTo>
                  <a:cubicBezTo>
                    <a:pt x="3887851" y="666174"/>
                    <a:pt x="3577971" y="620454"/>
                    <a:pt x="3493304" y="666174"/>
                  </a:cubicBezTo>
                  <a:cubicBezTo>
                    <a:pt x="3452664" y="722054"/>
                    <a:pt x="3359531" y="855827"/>
                    <a:pt x="3269784" y="940494"/>
                  </a:cubicBezTo>
                  <a:cubicBezTo>
                    <a:pt x="3119077" y="1025161"/>
                    <a:pt x="2953131" y="1180102"/>
                    <a:pt x="2680504" y="1255455"/>
                  </a:cubicBezTo>
                  <a:cubicBezTo>
                    <a:pt x="2407877" y="1330808"/>
                    <a:pt x="1948982" y="1362134"/>
                    <a:pt x="1745782" y="1331654"/>
                  </a:cubicBezTo>
                  <a:cubicBezTo>
                    <a:pt x="1542582" y="1301174"/>
                    <a:pt x="1446064" y="1276622"/>
                    <a:pt x="1339384" y="1255455"/>
                  </a:cubicBezTo>
                  <a:cubicBezTo>
                    <a:pt x="1313984" y="1305409"/>
                    <a:pt x="1405424" y="1434949"/>
                    <a:pt x="1359704" y="1478975"/>
                  </a:cubicBezTo>
                  <a:cubicBezTo>
                    <a:pt x="1334304" y="1512841"/>
                    <a:pt x="1244557" y="1504374"/>
                    <a:pt x="1186984" y="1489134"/>
                  </a:cubicBezTo>
                  <a:cubicBezTo>
                    <a:pt x="1129411" y="1473894"/>
                    <a:pt x="1070144" y="1440028"/>
                    <a:pt x="1014264" y="1387535"/>
                  </a:cubicBezTo>
                  <a:cubicBezTo>
                    <a:pt x="958384" y="1335042"/>
                    <a:pt x="916051" y="1277468"/>
                    <a:pt x="851704" y="1143694"/>
                  </a:cubicBezTo>
                  <a:cubicBezTo>
                    <a:pt x="640037" y="1098821"/>
                    <a:pt x="597702" y="1106441"/>
                    <a:pt x="475782" y="1062414"/>
                  </a:cubicBezTo>
                  <a:close/>
                </a:path>
              </a:pathLst>
            </a:custGeom>
            <a:solidFill>
              <a:schemeClr val="tx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8677" name="Freeform 12">
              <a:extLst>
                <a:ext uri="{FF2B5EF4-FFF2-40B4-BE49-F238E27FC236}">
                  <a16:creationId xmlns:a16="http://schemas.microsoft.com/office/drawing/2014/main" id="{4B390856-2D6F-431F-AF07-74A6A4C2B4BE}"/>
                </a:ext>
              </a:extLst>
            </p:cNvPr>
            <p:cNvSpPr>
              <a:spLocks/>
            </p:cNvSpPr>
            <p:nvPr/>
          </p:nvSpPr>
          <p:spPr bwMode="auto">
            <a:xfrm>
              <a:off x="2799598" y="935072"/>
              <a:ext cx="1340628" cy="583621"/>
            </a:xfrm>
            <a:custGeom>
              <a:avLst/>
              <a:gdLst>
                <a:gd name="T0" fmla="*/ 1340820 w 1340820"/>
                <a:gd name="T1" fmla="*/ 126636 h 583836"/>
                <a:gd name="T2" fmla="*/ 700740 w 1340820"/>
                <a:gd name="T3" fmla="*/ 451756 h 583836"/>
                <a:gd name="T4" fmla="*/ 903940 w 1340820"/>
                <a:gd name="T5" fmla="*/ 14876 h 583836"/>
                <a:gd name="T6" fmla="*/ 50500 w 1340820"/>
                <a:gd name="T7" fmla="*/ 146956 h 583836"/>
                <a:gd name="T8" fmla="*/ 172420 w 1340820"/>
                <a:gd name="T9" fmla="*/ 583836 h 583836"/>
                <a:gd name="T10" fmla="*/ 0 60000 65536"/>
                <a:gd name="T11" fmla="*/ 0 60000 65536"/>
                <a:gd name="T12" fmla="*/ 0 60000 65536"/>
                <a:gd name="T13" fmla="*/ 0 60000 65536"/>
                <a:gd name="T14" fmla="*/ 0 60000 65536"/>
                <a:gd name="T15" fmla="*/ 0 w 1340820"/>
                <a:gd name="T16" fmla="*/ 0 h 583836"/>
                <a:gd name="T17" fmla="*/ 1340820 w 1340820"/>
                <a:gd name="T18" fmla="*/ 583836 h 583836"/>
              </a:gdLst>
              <a:ahLst/>
              <a:cxnLst>
                <a:cxn ang="T10">
                  <a:pos x="T0" y="T1"/>
                </a:cxn>
                <a:cxn ang="T11">
                  <a:pos x="T2" y="T3"/>
                </a:cxn>
                <a:cxn ang="T12">
                  <a:pos x="T4" y="T5"/>
                </a:cxn>
                <a:cxn ang="T13">
                  <a:pos x="T6" y="T7"/>
                </a:cxn>
                <a:cxn ang="T14">
                  <a:pos x="T8" y="T9"/>
                </a:cxn>
              </a:cxnLst>
              <a:rect l="T15" t="T16" r="T17" b="T18"/>
              <a:pathLst>
                <a:path w="1340820" h="583836">
                  <a:moveTo>
                    <a:pt x="1340820" y="126636"/>
                  </a:moveTo>
                  <a:cubicBezTo>
                    <a:pt x="1057186" y="298509"/>
                    <a:pt x="773553" y="470383"/>
                    <a:pt x="700740" y="451756"/>
                  </a:cubicBezTo>
                  <a:cubicBezTo>
                    <a:pt x="627927" y="433129"/>
                    <a:pt x="1012313" y="65676"/>
                    <a:pt x="903940" y="14876"/>
                  </a:cubicBezTo>
                  <a:cubicBezTo>
                    <a:pt x="795567" y="-35924"/>
                    <a:pt x="172420" y="52129"/>
                    <a:pt x="50500" y="146956"/>
                  </a:cubicBezTo>
                  <a:cubicBezTo>
                    <a:pt x="-71420" y="241783"/>
                    <a:pt x="50500" y="412809"/>
                    <a:pt x="172420" y="583836"/>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28678" name="Freeform 13">
              <a:extLst>
                <a:ext uri="{FF2B5EF4-FFF2-40B4-BE49-F238E27FC236}">
                  <a16:creationId xmlns:a16="http://schemas.microsoft.com/office/drawing/2014/main" id="{F70785B5-4840-46D2-87B7-A49CCA52E81D}"/>
                </a:ext>
              </a:extLst>
            </p:cNvPr>
            <p:cNvSpPr>
              <a:spLocks/>
            </p:cNvSpPr>
            <p:nvPr/>
          </p:nvSpPr>
          <p:spPr bwMode="auto">
            <a:xfrm>
              <a:off x="3510460" y="431800"/>
              <a:ext cx="1268300" cy="1607696"/>
            </a:xfrm>
            <a:custGeom>
              <a:avLst/>
              <a:gdLst>
                <a:gd name="T0" fmla="*/ 60691 w 1268237"/>
                <a:gd name="T1" fmla="*/ 0 h 1607581"/>
                <a:gd name="T2" fmla="*/ 91171 w 1268237"/>
                <a:gd name="T3" fmla="*/ 1168400 h 1607581"/>
                <a:gd name="T4" fmla="*/ 274051 w 1268237"/>
                <a:gd name="T5" fmla="*/ 822960 h 1607581"/>
                <a:gd name="T6" fmla="*/ 40371 w 1268237"/>
                <a:gd name="T7" fmla="*/ 1605280 h 1607581"/>
                <a:gd name="T8" fmla="*/ 1259571 w 1268237"/>
                <a:gd name="T9" fmla="*/ 1076960 h 1607581"/>
                <a:gd name="T10" fmla="*/ 568691 w 1268237"/>
                <a:gd name="T11" fmla="*/ 1513840 h 1607581"/>
                <a:gd name="T12" fmla="*/ 233411 w 1268237"/>
                <a:gd name="T13" fmla="*/ 1290320 h 1607581"/>
                <a:gd name="T14" fmla="*/ 0 60000 65536"/>
                <a:gd name="T15" fmla="*/ 0 60000 65536"/>
                <a:gd name="T16" fmla="*/ 0 60000 65536"/>
                <a:gd name="T17" fmla="*/ 0 60000 65536"/>
                <a:gd name="T18" fmla="*/ 0 60000 65536"/>
                <a:gd name="T19" fmla="*/ 0 60000 65536"/>
                <a:gd name="T20" fmla="*/ 0 60000 65536"/>
                <a:gd name="T21" fmla="*/ 0 w 1268237"/>
                <a:gd name="T22" fmla="*/ 0 h 1607581"/>
                <a:gd name="T23" fmla="*/ 1268237 w 1268237"/>
                <a:gd name="T24" fmla="*/ 1607581 h 16075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8237" h="1607581">
                  <a:moveTo>
                    <a:pt x="60691" y="0"/>
                  </a:moveTo>
                  <a:cubicBezTo>
                    <a:pt x="58151" y="515620"/>
                    <a:pt x="55611" y="1031240"/>
                    <a:pt x="91171" y="1168400"/>
                  </a:cubicBezTo>
                  <a:cubicBezTo>
                    <a:pt x="126731" y="1305560"/>
                    <a:pt x="282518" y="750147"/>
                    <a:pt x="274051" y="822960"/>
                  </a:cubicBezTo>
                  <a:cubicBezTo>
                    <a:pt x="265584" y="895773"/>
                    <a:pt x="-123882" y="1562947"/>
                    <a:pt x="40371" y="1605280"/>
                  </a:cubicBezTo>
                  <a:cubicBezTo>
                    <a:pt x="204624" y="1647613"/>
                    <a:pt x="1171518" y="1092200"/>
                    <a:pt x="1259571" y="1076960"/>
                  </a:cubicBezTo>
                  <a:cubicBezTo>
                    <a:pt x="1347624" y="1061720"/>
                    <a:pt x="739718" y="1478280"/>
                    <a:pt x="568691" y="1513840"/>
                  </a:cubicBezTo>
                  <a:cubicBezTo>
                    <a:pt x="397664" y="1549400"/>
                    <a:pt x="315537" y="1419860"/>
                    <a:pt x="233411" y="129032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28679" name="Oval 13">
              <a:extLst>
                <a:ext uri="{FF2B5EF4-FFF2-40B4-BE49-F238E27FC236}">
                  <a16:creationId xmlns:a16="http://schemas.microsoft.com/office/drawing/2014/main" id="{130A1F20-902C-4874-92B3-9CD85B605C57}"/>
                </a:ext>
              </a:extLst>
            </p:cNvPr>
            <p:cNvSpPr>
              <a:spLocks/>
            </p:cNvSpPr>
            <p:nvPr/>
          </p:nvSpPr>
          <p:spPr bwMode="auto">
            <a:xfrm>
              <a:off x="1803077" y="1165161"/>
              <a:ext cx="412782" cy="140975"/>
            </a:xfrm>
            <a:custGeom>
              <a:avLst/>
              <a:gdLst>
                <a:gd name="T0" fmla="*/ 180 w 412310"/>
                <a:gd name="T1" fmla="*/ 70314 h 140553"/>
                <a:gd name="T2" fmla="*/ 177980 w 412310"/>
                <a:gd name="T3" fmla="*/ 373 h 140553"/>
                <a:gd name="T4" fmla="*/ 381180 w 412310"/>
                <a:gd name="T5" fmla="*/ 43764 h 140553"/>
                <a:gd name="T6" fmla="*/ 406580 w 412310"/>
                <a:gd name="T7" fmla="*/ 70314 h 140553"/>
                <a:gd name="T8" fmla="*/ 289740 w 412310"/>
                <a:gd name="T9" fmla="*/ 94564 h 140553"/>
                <a:gd name="T10" fmla="*/ 147500 w 412310"/>
                <a:gd name="T11" fmla="*/ 140255 h 140553"/>
                <a:gd name="T12" fmla="*/ 180 w 412310"/>
                <a:gd name="T13" fmla="*/ 70314 h 140553"/>
                <a:gd name="T14" fmla="*/ 0 60000 65536"/>
                <a:gd name="T15" fmla="*/ 0 60000 65536"/>
                <a:gd name="T16" fmla="*/ 0 60000 65536"/>
                <a:gd name="T17" fmla="*/ 0 60000 65536"/>
                <a:gd name="T18" fmla="*/ 0 60000 65536"/>
                <a:gd name="T19" fmla="*/ 0 60000 65536"/>
                <a:gd name="T20" fmla="*/ 0 60000 65536"/>
                <a:gd name="T21" fmla="*/ 0 w 412310"/>
                <a:gd name="T22" fmla="*/ 0 h 140553"/>
                <a:gd name="T23" fmla="*/ 412310 w 412310"/>
                <a:gd name="T24" fmla="*/ 140553 h 1405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310" h="140553">
                  <a:moveTo>
                    <a:pt x="180" y="70314"/>
                  </a:moveTo>
                  <a:cubicBezTo>
                    <a:pt x="5260" y="47000"/>
                    <a:pt x="114480" y="4798"/>
                    <a:pt x="177980" y="373"/>
                  </a:cubicBezTo>
                  <a:cubicBezTo>
                    <a:pt x="241480" y="-4052"/>
                    <a:pt x="343080" y="32107"/>
                    <a:pt x="381180" y="43764"/>
                  </a:cubicBezTo>
                  <a:cubicBezTo>
                    <a:pt x="419280" y="55421"/>
                    <a:pt x="415047" y="60154"/>
                    <a:pt x="406580" y="70314"/>
                  </a:cubicBezTo>
                  <a:cubicBezTo>
                    <a:pt x="398113" y="80474"/>
                    <a:pt x="332920" y="82907"/>
                    <a:pt x="289740" y="94564"/>
                  </a:cubicBezTo>
                  <a:cubicBezTo>
                    <a:pt x="246560" y="106221"/>
                    <a:pt x="195760" y="144297"/>
                    <a:pt x="147500" y="140255"/>
                  </a:cubicBezTo>
                  <a:cubicBezTo>
                    <a:pt x="99240" y="136213"/>
                    <a:pt x="-4900" y="93628"/>
                    <a:pt x="180" y="70314"/>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8680" name="Oval 13">
              <a:extLst>
                <a:ext uri="{FF2B5EF4-FFF2-40B4-BE49-F238E27FC236}">
                  <a16:creationId xmlns:a16="http://schemas.microsoft.com/office/drawing/2014/main" id="{E94EB06B-47F8-4863-8C59-02C282A11D7B}"/>
                </a:ext>
              </a:extLst>
            </p:cNvPr>
            <p:cNvSpPr>
              <a:spLocks/>
            </p:cNvSpPr>
            <p:nvPr/>
          </p:nvSpPr>
          <p:spPr bwMode="auto">
            <a:xfrm>
              <a:off x="1331117" y="1360919"/>
              <a:ext cx="867938" cy="317741"/>
            </a:xfrm>
            <a:custGeom>
              <a:avLst/>
              <a:gdLst>
                <a:gd name="T0" fmla="*/ 130 w 868177"/>
                <a:gd name="T1" fmla="*/ 42755 h 317720"/>
                <a:gd name="T2" fmla="*/ 218570 w 868177"/>
                <a:gd name="T3" fmla="*/ 3294 h 317720"/>
                <a:gd name="T4" fmla="*/ 472570 w 868177"/>
                <a:gd name="T5" fmla="*/ 36525 h 317720"/>
                <a:gd name="T6" fmla="*/ 492712 w 868177"/>
                <a:gd name="T7" fmla="*/ 171 h 317720"/>
                <a:gd name="T8" fmla="*/ 655271 w 868177"/>
                <a:gd name="T9" fmla="*/ 30651 h 317720"/>
                <a:gd name="T10" fmla="*/ 863730 w 868177"/>
                <a:gd name="T11" fmla="*/ 205315 h 317720"/>
                <a:gd name="T12" fmla="*/ 777192 w 868177"/>
                <a:gd name="T13" fmla="*/ 254170 h 317720"/>
                <a:gd name="T14" fmla="*/ 759412 w 868177"/>
                <a:gd name="T15" fmla="*/ 317671 h 317720"/>
                <a:gd name="T16" fmla="*/ 548770 w 868177"/>
                <a:gd name="T17" fmla="*/ 293065 h 317720"/>
                <a:gd name="T18" fmla="*/ 249050 w 868177"/>
                <a:gd name="T19" fmla="*/ 183816 h 317720"/>
                <a:gd name="T20" fmla="*/ 130 w 868177"/>
                <a:gd name="T21" fmla="*/ 42755 h 3177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8177"/>
                <a:gd name="T34" fmla="*/ 0 h 317720"/>
                <a:gd name="T35" fmla="*/ 868177 w 868177"/>
                <a:gd name="T36" fmla="*/ 317720 h 3177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8177" h="317720">
                  <a:moveTo>
                    <a:pt x="130" y="42755"/>
                  </a:moveTo>
                  <a:cubicBezTo>
                    <a:pt x="-4950" y="12668"/>
                    <a:pt x="139830" y="4332"/>
                    <a:pt x="218570" y="3294"/>
                  </a:cubicBezTo>
                  <a:cubicBezTo>
                    <a:pt x="297310" y="2256"/>
                    <a:pt x="420106" y="31966"/>
                    <a:pt x="472570" y="36525"/>
                  </a:cubicBezTo>
                  <a:cubicBezTo>
                    <a:pt x="525034" y="41084"/>
                    <a:pt x="462262" y="1150"/>
                    <a:pt x="492712" y="171"/>
                  </a:cubicBezTo>
                  <a:cubicBezTo>
                    <a:pt x="523162" y="-808"/>
                    <a:pt x="600208" y="1540"/>
                    <a:pt x="655271" y="30651"/>
                  </a:cubicBezTo>
                  <a:cubicBezTo>
                    <a:pt x="710334" y="59762"/>
                    <a:pt x="838330" y="166369"/>
                    <a:pt x="863730" y="205315"/>
                  </a:cubicBezTo>
                  <a:cubicBezTo>
                    <a:pt x="889130" y="244261"/>
                    <a:pt x="798388" y="239254"/>
                    <a:pt x="777192" y="254170"/>
                  </a:cubicBezTo>
                  <a:cubicBezTo>
                    <a:pt x="755996" y="269086"/>
                    <a:pt x="800022" y="316692"/>
                    <a:pt x="759412" y="317671"/>
                  </a:cubicBezTo>
                  <a:cubicBezTo>
                    <a:pt x="718802" y="318650"/>
                    <a:pt x="619860" y="304791"/>
                    <a:pt x="548770" y="293065"/>
                  </a:cubicBezTo>
                  <a:cubicBezTo>
                    <a:pt x="477680" y="281339"/>
                    <a:pt x="340490" y="225534"/>
                    <a:pt x="249050" y="183816"/>
                  </a:cubicBezTo>
                  <a:cubicBezTo>
                    <a:pt x="157610" y="142098"/>
                    <a:pt x="5210" y="72842"/>
                    <a:pt x="130" y="42755"/>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8681" name="Oval 13">
              <a:extLst>
                <a:ext uri="{FF2B5EF4-FFF2-40B4-BE49-F238E27FC236}">
                  <a16:creationId xmlns:a16="http://schemas.microsoft.com/office/drawing/2014/main" id="{FFFC4EF2-C04B-4132-A535-E11D44209080}"/>
                </a:ext>
              </a:extLst>
            </p:cNvPr>
            <p:cNvSpPr>
              <a:spLocks/>
            </p:cNvSpPr>
            <p:nvPr/>
          </p:nvSpPr>
          <p:spPr bwMode="auto">
            <a:xfrm>
              <a:off x="3210188" y="1553755"/>
              <a:ext cx="735702" cy="337463"/>
            </a:xfrm>
            <a:custGeom>
              <a:avLst/>
              <a:gdLst>
                <a:gd name="T0" fmla="*/ 225439 w 735363"/>
                <a:gd name="T1" fmla="*/ 83216 h 337485"/>
                <a:gd name="T2" fmla="*/ 437529 w 735363"/>
                <a:gd name="T3" fmla="*/ 1845 h 337485"/>
                <a:gd name="T4" fmla="*/ 629299 w 735363"/>
                <a:gd name="T5" fmla="*/ 29996 h 337485"/>
                <a:gd name="T6" fmla="*/ 734709 w 735363"/>
                <a:gd name="T7" fmla="*/ 130206 h 337485"/>
                <a:gd name="T8" fmla="*/ 610249 w 735363"/>
                <a:gd name="T9" fmla="*/ 187476 h 337485"/>
                <a:gd name="T10" fmla="*/ 325769 w 735363"/>
                <a:gd name="T11" fmla="*/ 253487 h 337485"/>
                <a:gd name="T12" fmla="*/ 342585 w 735363"/>
                <a:gd name="T13" fmla="*/ 307233 h 337485"/>
                <a:gd name="T14" fmla="*/ 247335 w 735363"/>
                <a:gd name="T15" fmla="*/ 322473 h 337485"/>
                <a:gd name="T16" fmla="*/ 320 w 735363"/>
                <a:gd name="T17" fmla="*/ 320569 h 337485"/>
                <a:gd name="T18" fmla="*/ 225439 w 735363"/>
                <a:gd name="T19" fmla="*/ 83216 h 3374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5363"/>
                <a:gd name="T31" fmla="*/ 0 h 337485"/>
                <a:gd name="T32" fmla="*/ 735363 w 735363"/>
                <a:gd name="T33" fmla="*/ 337485 h 3374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5363" h="337485">
                  <a:moveTo>
                    <a:pt x="225439" y="83216"/>
                  </a:moveTo>
                  <a:cubicBezTo>
                    <a:pt x="298307" y="30095"/>
                    <a:pt x="370219" y="10715"/>
                    <a:pt x="437529" y="1845"/>
                  </a:cubicBezTo>
                  <a:cubicBezTo>
                    <a:pt x="504839" y="-7025"/>
                    <a:pt x="591199" y="18339"/>
                    <a:pt x="629299" y="29996"/>
                  </a:cubicBezTo>
                  <a:cubicBezTo>
                    <a:pt x="667399" y="41653"/>
                    <a:pt x="743176" y="120046"/>
                    <a:pt x="734709" y="130206"/>
                  </a:cubicBezTo>
                  <a:cubicBezTo>
                    <a:pt x="726242" y="140366"/>
                    <a:pt x="653429" y="175819"/>
                    <a:pt x="610249" y="187476"/>
                  </a:cubicBezTo>
                  <a:cubicBezTo>
                    <a:pt x="567069" y="199133"/>
                    <a:pt x="370380" y="233528"/>
                    <a:pt x="325769" y="253487"/>
                  </a:cubicBezTo>
                  <a:cubicBezTo>
                    <a:pt x="281158" y="273446"/>
                    <a:pt x="353117" y="297005"/>
                    <a:pt x="342585" y="307233"/>
                  </a:cubicBezTo>
                  <a:cubicBezTo>
                    <a:pt x="332053" y="317461"/>
                    <a:pt x="291044" y="320885"/>
                    <a:pt x="247335" y="322473"/>
                  </a:cubicBezTo>
                  <a:cubicBezTo>
                    <a:pt x="203626" y="324061"/>
                    <a:pt x="-9366" y="356635"/>
                    <a:pt x="320" y="320569"/>
                  </a:cubicBezTo>
                  <a:cubicBezTo>
                    <a:pt x="15983" y="297906"/>
                    <a:pt x="152571" y="136337"/>
                    <a:pt x="225439" y="83216"/>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28682" name="Oval 14">
              <a:extLst>
                <a:ext uri="{FF2B5EF4-FFF2-40B4-BE49-F238E27FC236}">
                  <a16:creationId xmlns:a16="http://schemas.microsoft.com/office/drawing/2014/main" id="{1D965E7B-B354-4F15-BFB0-A470C7F4D462}"/>
                </a:ext>
              </a:extLst>
            </p:cNvPr>
            <p:cNvSpPr>
              <a:spLocks/>
            </p:cNvSpPr>
            <p:nvPr/>
          </p:nvSpPr>
          <p:spPr bwMode="auto">
            <a:xfrm>
              <a:off x="3117404" y="1102343"/>
              <a:ext cx="366024" cy="236662"/>
            </a:xfrm>
            <a:custGeom>
              <a:avLst/>
              <a:gdLst>
                <a:gd name="T0" fmla="*/ 544 w 365891"/>
                <a:gd name="T1" fmla="*/ 79393 h 236294"/>
                <a:gd name="T2" fmla="*/ 78312 w 365891"/>
                <a:gd name="T3" fmla="*/ 1833 h 236294"/>
                <a:gd name="T4" fmla="*/ 241579 w 365891"/>
                <a:gd name="T5" fmla="*/ 25152 h 236294"/>
                <a:gd name="T6" fmla="*/ 364360 w 365891"/>
                <a:gd name="T7" fmla="*/ 48913 h 236294"/>
                <a:gd name="T8" fmla="*/ 296188 w 365891"/>
                <a:gd name="T9" fmla="*/ 63251 h 236294"/>
                <a:gd name="T10" fmla="*/ 232689 w 365891"/>
                <a:gd name="T11" fmla="*/ 98811 h 236294"/>
                <a:gd name="T12" fmla="*/ 176808 w 365891"/>
                <a:gd name="T13" fmla="*/ 205491 h 236294"/>
                <a:gd name="T14" fmla="*/ 19329 w 365891"/>
                <a:gd name="T15" fmla="*/ 235972 h 236294"/>
                <a:gd name="T16" fmla="*/ 100608 w 365891"/>
                <a:gd name="T17" fmla="*/ 200411 h 236294"/>
                <a:gd name="T18" fmla="*/ 113872 w 365891"/>
                <a:gd name="T19" fmla="*/ 151873 h 236294"/>
                <a:gd name="T20" fmla="*/ 544 w 365891"/>
                <a:gd name="T21" fmla="*/ 79393 h 2362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5891"/>
                <a:gd name="T34" fmla="*/ 0 h 236294"/>
                <a:gd name="T35" fmla="*/ 365891 w 365891"/>
                <a:gd name="T36" fmla="*/ 236294 h 2362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5891" h="236294">
                  <a:moveTo>
                    <a:pt x="544" y="79393"/>
                  </a:moveTo>
                  <a:cubicBezTo>
                    <a:pt x="-5383" y="54386"/>
                    <a:pt x="38140" y="10873"/>
                    <a:pt x="78312" y="1833"/>
                  </a:cubicBezTo>
                  <a:cubicBezTo>
                    <a:pt x="118485" y="-7207"/>
                    <a:pt x="198984" y="19845"/>
                    <a:pt x="241579" y="25152"/>
                  </a:cubicBezTo>
                  <a:cubicBezTo>
                    <a:pt x="284174" y="30459"/>
                    <a:pt x="352719" y="41928"/>
                    <a:pt x="364360" y="48913"/>
                  </a:cubicBezTo>
                  <a:cubicBezTo>
                    <a:pt x="376002" y="55898"/>
                    <a:pt x="318133" y="54935"/>
                    <a:pt x="296188" y="63251"/>
                  </a:cubicBezTo>
                  <a:cubicBezTo>
                    <a:pt x="274243" y="71567"/>
                    <a:pt x="254491" y="77009"/>
                    <a:pt x="232689" y="98811"/>
                  </a:cubicBezTo>
                  <a:cubicBezTo>
                    <a:pt x="210887" y="120613"/>
                    <a:pt x="195435" y="185171"/>
                    <a:pt x="176808" y="205491"/>
                  </a:cubicBezTo>
                  <a:cubicBezTo>
                    <a:pt x="158181" y="225811"/>
                    <a:pt x="35416" y="238512"/>
                    <a:pt x="19329" y="235972"/>
                  </a:cubicBezTo>
                  <a:cubicBezTo>
                    <a:pt x="3242" y="233432"/>
                    <a:pt x="84851" y="214427"/>
                    <a:pt x="100608" y="200411"/>
                  </a:cubicBezTo>
                  <a:cubicBezTo>
                    <a:pt x="116365" y="186395"/>
                    <a:pt x="130549" y="172043"/>
                    <a:pt x="113872" y="151873"/>
                  </a:cubicBezTo>
                  <a:cubicBezTo>
                    <a:pt x="97195" y="131703"/>
                    <a:pt x="6471" y="104400"/>
                    <a:pt x="544" y="79393"/>
                  </a:cubicBezTo>
                  <a:close/>
                </a:path>
              </a:pathLst>
            </a:custGeom>
            <a:solidFill>
              <a:schemeClr val="bg2"/>
            </a:solidFill>
            <a:ln w="9525" cap="flat" cmpd="sng" algn="ctr">
              <a:solidFill>
                <a:schemeClr val="bg2"/>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grpSp>
      <p:sp>
        <p:nvSpPr>
          <p:cNvPr id="20" name="TextBox 19">
            <a:extLst>
              <a:ext uri="{FF2B5EF4-FFF2-40B4-BE49-F238E27FC236}">
                <a16:creationId xmlns:a16="http://schemas.microsoft.com/office/drawing/2014/main" id="{6801614C-CD05-4559-BC95-252802B63661}"/>
              </a:ext>
            </a:extLst>
          </p:cNvPr>
          <p:cNvSpPr txBox="1"/>
          <p:nvPr/>
        </p:nvSpPr>
        <p:spPr>
          <a:xfrm>
            <a:off x="3505200" y="1497013"/>
            <a:ext cx="2509838" cy="585787"/>
          </a:xfrm>
          <a:prstGeom prst="rect">
            <a:avLst/>
          </a:prstGeom>
          <a:noFill/>
        </p:spPr>
        <p:txBody>
          <a:bodyPr wrap="none">
            <a:spAutoFit/>
          </a:bodyPr>
          <a:lstStyle/>
          <a:p>
            <a:pPr eaLnBrk="1" fontAlgn="auto" hangingPunct="1">
              <a:spcBef>
                <a:spcPts val="0"/>
              </a:spcBef>
              <a:spcAft>
                <a:spcPts val="0"/>
              </a:spcAft>
              <a:defRPr/>
            </a:pPr>
            <a:r>
              <a:rPr lang="en-GB" sz="3200" b="1" dirty="0">
                <a:solidFill>
                  <a:srgbClr val="BBE0E3">
                    <a:lumMod val="20000"/>
                    <a:lumOff val="80000"/>
                  </a:srgbClr>
                </a:solidFill>
                <a:latin typeface="Calibri"/>
                <a:cs typeface="+mn-cs"/>
              </a:rPr>
              <a:t>Coastal water</a:t>
            </a:r>
          </a:p>
        </p:txBody>
      </p:sp>
      <p:sp>
        <p:nvSpPr>
          <p:cNvPr id="21" name="TextBox 20">
            <a:extLst>
              <a:ext uri="{FF2B5EF4-FFF2-40B4-BE49-F238E27FC236}">
                <a16:creationId xmlns:a16="http://schemas.microsoft.com/office/drawing/2014/main" id="{82987819-60DF-49F4-AEC8-295907070091}"/>
              </a:ext>
            </a:extLst>
          </p:cNvPr>
          <p:cNvSpPr txBox="1"/>
          <p:nvPr/>
        </p:nvSpPr>
        <p:spPr>
          <a:xfrm>
            <a:off x="2209800" y="765175"/>
            <a:ext cx="3409950" cy="769938"/>
          </a:xfrm>
          <a:prstGeom prst="rect">
            <a:avLst/>
          </a:prstGeom>
          <a:noFill/>
        </p:spPr>
        <p:txBody>
          <a:bodyPr wrap="none">
            <a:spAutoFit/>
          </a:bodyPr>
          <a:lstStyle/>
          <a:p>
            <a:pPr eaLnBrk="1" fontAlgn="auto" hangingPunct="1">
              <a:spcBef>
                <a:spcPts val="0"/>
              </a:spcBef>
              <a:spcAft>
                <a:spcPts val="0"/>
              </a:spcAft>
              <a:defRPr/>
            </a:pPr>
            <a:r>
              <a:rPr lang="en-GB" sz="4400" b="1" dirty="0">
                <a:solidFill>
                  <a:srgbClr val="FFFFFF">
                    <a:lumMod val="60000"/>
                    <a:lumOff val="40000"/>
                  </a:srgbClr>
                </a:solidFill>
                <a:latin typeface="Calibri"/>
                <a:cs typeface="+mn-cs"/>
              </a:rPr>
              <a:t>Material level</a:t>
            </a:r>
          </a:p>
        </p:txBody>
      </p:sp>
      <p:sp>
        <p:nvSpPr>
          <p:cNvPr id="3" name="Slide Number Placeholder 2">
            <a:extLst>
              <a:ext uri="{FF2B5EF4-FFF2-40B4-BE49-F238E27FC236}">
                <a16:creationId xmlns:a16="http://schemas.microsoft.com/office/drawing/2014/main" id="{0C502328-2560-4C06-BCAA-1A748006741E}"/>
              </a:ext>
            </a:extLst>
          </p:cNvPr>
          <p:cNvSpPr>
            <a:spLocks noGrp="1"/>
          </p:cNvSpPr>
          <p:nvPr>
            <p:ph type="sldNum" sz="quarter" idx="12"/>
          </p:nvPr>
        </p:nvSpPr>
        <p:spPr/>
        <p:txBody>
          <a:bodyPr/>
          <a:lstStyle/>
          <a:p>
            <a:pPr>
              <a:defRPr/>
            </a:pPr>
            <a:fld id="{E617A3E0-A398-445A-930B-5879DC0842AD}" type="slidenum">
              <a:rPr lang="en-GB"/>
              <a:pPr>
                <a:defRPr/>
              </a:pPr>
              <a:t>233</a:t>
            </a:fld>
            <a:endParaRPr lang="en-GB"/>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4.xml><?xml version="1.0" encoding="utf-8"?>
<p:sld xmlns:a="http://schemas.openxmlformats.org/drawingml/2006/main" xmlns:r="http://schemas.openxmlformats.org/officeDocument/2006/relationships" xmlns:p="http://schemas.openxmlformats.org/presentationml/2006/main" showMasterPhAnim="0">
  <p:cSld>
    <p:bg>
      <p:bgPr>
        <a:solidFill>
          <a:srgbClr val="FFFFCC"/>
        </a:solidFill>
        <a:effectLst/>
      </p:bgPr>
    </p:bg>
    <p:spTree>
      <p:nvGrpSpPr>
        <p:cNvPr id="1" name=""/>
        <p:cNvGrpSpPr/>
        <p:nvPr/>
      </p:nvGrpSpPr>
      <p:grpSpPr>
        <a:xfrm>
          <a:off x="0" y="0"/>
          <a:ext cx="0" cy="0"/>
          <a:chOff x="0" y="0"/>
          <a:chExt cx="0" cy="0"/>
        </a:xfrm>
      </p:grpSpPr>
      <p:sp>
        <p:nvSpPr>
          <p:cNvPr id="30722" name="Freeform 2">
            <a:extLst>
              <a:ext uri="{FF2B5EF4-FFF2-40B4-BE49-F238E27FC236}">
                <a16:creationId xmlns:a16="http://schemas.microsoft.com/office/drawing/2014/main" id="{46C86E8E-E06B-45DA-912B-8CAB3FF89FFB}"/>
              </a:ext>
            </a:extLst>
          </p:cNvPr>
          <p:cNvSpPr>
            <a:spLocks/>
          </p:cNvSpPr>
          <p:nvPr/>
        </p:nvSpPr>
        <p:spPr bwMode="auto">
          <a:xfrm>
            <a:off x="-3081338" y="4394200"/>
            <a:ext cx="15435263" cy="3167063"/>
          </a:xfrm>
          <a:custGeom>
            <a:avLst/>
            <a:gdLst>
              <a:gd name="T0" fmla="*/ 1237984 w 10000"/>
              <a:gd name="T1" fmla="*/ 993170 h 10329"/>
              <a:gd name="T2" fmla="*/ 3463887 w 10000"/>
              <a:gd name="T3" fmla="*/ 201086 h 10329"/>
              <a:gd name="T4" fmla="*/ 5712942 w 10000"/>
              <a:gd name="T5" fmla="*/ 282931 h 10329"/>
              <a:gd name="T6" fmla="*/ 8881998 w 10000"/>
              <a:gd name="T7" fmla="*/ 201086 h 10329"/>
              <a:gd name="T8" fmla="*/ 12169910 w 10000"/>
              <a:gd name="T9" fmla="*/ 329217 h 10329"/>
              <a:gd name="T10" fmla="*/ 14878968 w 10000"/>
              <a:gd name="T11" fmla="*/ 128131 h 10329"/>
              <a:gd name="T12" fmla="*/ 15266417 w 10000"/>
              <a:gd name="T13" fmla="*/ 2577338 h 10329"/>
              <a:gd name="T14" fmla="*/ 12751858 w 10000"/>
              <a:gd name="T15" fmla="*/ 3080666 h 10329"/>
              <a:gd name="T16" fmla="*/ 850535 w 10000"/>
              <a:gd name="T17" fmla="*/ 2936289 h 10329"/>
              <a:gd name="T18" fmla="*/ 1237984 w 10000"/>
              <a:gd name="T19" fmla="*/ 993170 h 103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00" h="10329">
                <a:moveTo>
                  <a:pt x="802" y="3240"/>
                </a:moveTo>
                <a:cubicBezTo>
                  <a:pt x="1083" y="1754"/>
                  <a:pt x="1761" y="1042"/>
                  <a:pt x="2244" y="656"/>
                </a:cubicBezTo>
                <a:cubicBezTo>
                  <a:pt x="2728" y="270"/>
                  <a:pt x="3116" y="923"/>
                  <a:pt x="3701" y="923"/>
                </a:cubicBezTo>
                <a:cubicBezTo>
                  <a:pt x="4285" y="923"/>
                  <a:pt x="5057" y="631"/>
                  <a:pt x="5754" y="656"/>
                </a:cubicBezTo>
                <a:cubicBezTo>
                  <a:pt x="6451" y="681"/>
                  <a:pt x="7237" y="1116"/>
                  <a:pt x="7884" y="1074"/>
                </a:cubicBezTo>
                <a:cubicBezTo>
                  <a:pt x="8533" y="1033"/>
                  <a:pt x="9305" y="-804"/>
                  <a:pt x="9639" y="418"/>
                </a:cubicBezTo>
                <a:cubicBezTo>
                  <a:pt x="9973" y="1640"/>
                  <a:pt x="10119" y="6804"/>
                  <a:pt x="9890" y="8408"/>
                </a:cubicBezTo>
                <a:cubicBezTo>
                  <a:pt x="9661" y="10014"/>
                  <a:pt x="9816" y="9854"/>
                  <a:pt x="8261" y="10050"/>
                </a:cubicBezTo>
                <a:cubicBezTo>
                  <a:pt x="6705" y="10247"/>
                  <a:pt x="1796" y="10755"/>
                  <a:pt x="551" y="9579"/>
                </a:cubicBezTo>
                <a:cubicBezTo>
                  <a:pt x="-692" y="8404"/>
                  <a:pt x="520" y="4727"/>
                  <a:pt x="802" y="3240"/>
                </a:cubicBezTo>
                <a:close/>
              </a:path>
            </a:pathLst>
          </a:custGeom>
          <a:solidFill>
            <a:srgbClr val="0000FF"/>
          </a:solidFill>
          <a:ln w="9525">
            <a:solidFill>
              <a:schemeClr val="tx1"/>
            </a:solidFill>
            <a:round/>
            <a:headEnd/>
            <a:tailEnd/>
          </a:ln>
        </p:spPr>
        <p:txBody>
          <a:bodyPr/>
          <a:lstStyle/>
          <a:p>
            <a:pPr eaLnBrk="1" hangingPunct="1">
              <a:defRPr/>
            </a:pPr>
            <a:endParaRPr lang="en-GB">
              <a:solidFill>
                <a:srgbClr val="000000"/>
              </a:solidFill>
              <a:latin typeface="Calibri"/>
              <a:cs typeface="+mn-cs"/>
            </a:endParaRPr>
          </a:p>
        </p:txBody>
      </p:sp>
      <p:sp>
        <p:nvSpPr>
          <p:cNvPr id="30723" name="Freeform 3">
            <a:extLst>
              <a:ext uri="{FF2B5EF4-FFF2-40B4-BE49-F238E27FC236}">
                <a16:creationId xmlns:a16="http://schemas.microsoft.com/office/drawing/2014/main" id="{1E7A6F6C-04D6-4039-AF8E-042D131B39F8}"/>
              </a:ext>
            </a:extLst>
          </p:cNvPr>
          <p:cNvSpPr>
            <a:spLocks/>
          </p:cNvSpPr>
          <p:nvPr/>
        </p:nvSpPr>
        <p:spPr bwMode="auto">
          <a:xfrm>
            <a:off x="-1693863" y="4351338"/>
            <a:ext cx="11872913" cy="2967037"/>
          </a:xfrm>
          <a:custGeom>
            <a:avLst/>
            <a:gdLst>
              <a:gd name="T0" fmla="*/ 921316 w 10000"/>
              <a:gd name="T1" fmla="*/ 793746 h 9988"/>
              <a:gd name="T2" fmla="*/ 2578736 w 10000"/>
              <a:gd name="T3" fmla="*/ 291120 h 9988"/>
              <a:gd name="T4" fmla="*/ 4232594 w 10000"/>
              <a:gd name="T5" fmla="*/ 558474 h 9988"/>
              <a:gd name="T6" fmla="*/ 6610683 w 10000"/>
              <a:gd name="T7" fmla="*/ 2079 h 9988"/>
              <a:gd name="T8" fmla="*/ 9208414 w 10000"/>
              <a:gd name="T9" fmla="*/ 373405 h 9988"/>
              <a:gd name="T10" fmla="*/ 11721853 w 10000"/>
              <a:gd name="T11" fmla="*/ 333896 h 9988"/>
              <a:gd name="T12" fmla="*/ 11363299 w 10000"/>
              <a:gd name="T13" fmla="*/ 2378268 h 9988"/>
              <a:gd name="T14" fmla="*/ 9490983 w 10000"/>
              <a:gd name="T15" fmla="*/ 2881490 h 9988"/>
              <a:gd name="T16" fmla="*/ 632811 w 10000"/>
              <a:gd name="T17" fmla="*/ 2737118 h 9988"/>
              <a:gd name="T18" fmla="*/ 921316 w 10000"/>
              <a:gd name="T19" fmla="*/ 793746 h 99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00" h="9988">
                <a:moveTo>
                  <a:pt x="776" y="2672"/>
                </a:moveTo>
                <a:cubicBezTo>
                  <a:pt x="1049" y="1301"/>
                  <a:pt x="1707" y="1112"/>
                  <a:pt x="2172" y="980"/>
                </a:cubicBezTo>
                <a:cubicBezTo>
                  <a:pt x="2637" y="848"/>
                  <a:pt x="2999" y="2042"/>
                  <a:pt x="3565" y="1880"/>
                </a:cubicBezTo>
                <a:cubicBezTo>
                  <a:pt x="4132" y="1718"/>
                  <a:pt x="4870" y="111"/>
                  <a:pt x="5568" y="7"/>
                </a:cubicBezTo>
                <a:cubicBezTo>
                  <a:pt x="6266" y="-97"/>
                  <a:pt x="7038" y="1071"/>
                  <a:pt x="7756" y="1257"/>
                </a:cubicBezTo>
                <a:cubicBezTo>
                  <a:pt x="8474" y="1443"/>
                  <a:pt x="9571" y="0"/>
                  <a:pt x="9873" y="1124"/>
                </a:cubicBezTo>
                <a:cubicBezTo>
                  <a:pt x="10176" y="2249"/>
                  <a:pt x="9884" y="6576"/>
                  <a:pt x="9571" y="8006"/>
                </a:cubicBezTo>
                <a:cubicBezTo>
                  <a:pt x="9257" y="9435"/>
                  <a:pt x="9499" y="9498"/>
                  <a:pt x="7994" y="9700"/>
                </a:cubicBezTo>
                <a:cubicBezTo>
                  <a:pt x="6489" y="9903"/>
                  <a:pt x="1738" y="10427"/>
                  <a:pt x="533" y="9214"/>
                </a:cubicBezTo>
                <a:cubicBezTo>
                  <a:pt x="-669" y="8001"/>
                  <a:pt x="503" y="4045"/>
                  <a:pt x="776" y="2672"/>
                </a:cubicBezTo>
                <a:close/>
              </a:path>
            </a:pathLst>
          </a:custGeom>
          <a:solidFill>
            <a:srgbClr val="3366FF"/>
          </a:solidFill>
          <a:ln w="9525">
            <a:solidFill>
              <a:schemeClr val="tx1"/>
            </a:solidFill>
            <a:round/>
            <a:headEnd/>
            <a:tailEnd/>
          </a:ln>
        </p:spPr>
        <p:txBody>
          <a:bodyPr/>
          <a:lstStyle/>
          <a:p>
            <a:pPr eaLnBrk="1" hangingPunct="1">
              <a:defRPr/>
            </a:pPr>
            <a:endParaRPr lang="en-GB">
              <a:solidFill>
                <a:srgbClr val="000000"/>
              </a:solidFill>
              <a:latin typeface="Calibri"/>
              <a:cs typeface="+mn-cs"/>
            </a:endParaRPr>
          </a:p>
        </p:txBody>
      </p:sp>
      <p:grpSp>
        <p:nvGrpSpPr>
          <p:cNvPr id="476164" name="Group 10">
            <a:extLst>
              <a:ext uri="{FF2B5EF4-FFF2-40B4-BE49-F238E27FC236}">
                <a16:creationId xmlns:a16="http://schemas.microsoft.com/office/drawing/2014/main" id="{C40CD37D-BC34-423A-BD76-CD5E173947CF}"/>
              </a:ext>
            </a:extLst>
          </p:cNvPr>
          <p:cNvGrpSpPr>
            <a:grpSpLocks/>
          </p:cNvGrpSpPr>
          <p:nvPr/>
        </p:nvGrpSpPr>
        <p:grpSpPr bwMode="auto">
          <a:xfrm>
            <a:off x="6248400" y="5029200"/>
            <a:ext cx="1339850" cy="539750"/>
            <a:chOff x="1241255" y="431800"/>
            <a:chExt cx="4000697" cy="1613540"/>
          </a:xfrm>
        </p:grpSpPr>
        <p:sp>
          <p:nvSpPr>
            <p:cNvPr id="30725" name="Oval 12">
              <a:extLst>
                <a:ext uri="{FF2B5EF4-FFF2-40B4-BE49-F238E27FC236}">
                  <a16:creationId xmlns:a16="http://schemas.microsoft.com/office/drawing/2014/main" id="{0DC0F524-DEF2-4031-AE7C-AA37F38D8A5D}"/>
                </a:ext>
              </a:extLst>
            </p:cNvPr>
            <p:cNvSpPr>
              <a:spLocks/>
            </p:cNvSpPr>
            <p:nvPr/>
          </p:nvSpPr>
          <p:spPr bwMode="auto">
            <a:xfrm>
              <a:off x="1241255" y="540953"/>
              <a:ext cx="4000697" cy="1504387"/>
            </a:xfrm>
            <a:custGeom>
              <a:avLst/>
              <a:gdLst>
                <a:gd name="T0" fmla="*/ 475782 w 4000697"/>
                <a:gd name="T1" fmla="*/ 1062414 h 1502474"/>
                <a:gd name="T2" fmla="*/ 120183 w 4000697"/>
                <a:gd name="T3" fmla="*/ 879534 h 1502474"/>
                <a:gd name="T4" fmla="*/ 18583 w 4000697"/>
                <a:gd name="T5" fmla="*/ 716974 h 1502474"/>
                <a:gd name="T6" fmla="*/ 404662 w 4000697"/>
                <a:gd name="T7" fmla="*/ 452815 h 1502474"/>
                <a:gd name="T8" fmla="*/ 1065064 w 4000697"/>
                <a:gd name="T9" fmla="*/ 493455 h 1502474"/>
                <a:gd name="T10" fmla="*/ 1532423 w 4000697"/>
                <a:gd name="T11" fmla="*/ 498534 h 1502474"/>
                <a:gd name="T12" fmla="*/ 1776265 w 4000697"/>
                <a:gd name="T13" fmla="*/ 188655 h 1502474"/>
                <a:gd name="T14" fmla="*/ 1938824 w 4000697"/>
                <a:gd name="T15" fmla="*/ 26094 h 1502474"/>
                <a:gd name="T16" fmla="*/ 2020106 w 4000697"/>
                <a:gd name="T17" fmla="*/ 26094 h 1502474"/>
                <a:gd name="T18" fmla="*/ 1918505 w 4000697"/>
                <a:gd name="T19" fmla="*/ 320735 h 1502474"/>
                <a:gd name="T20" fmla="*/ 2020106 w 4000697"/>
                <a:gd name="T21" fmla="*/ 493454 h 1502474"/>
                <a:gd name="T22" fmla="*/ 2152183 w 4000697"/>
                <a:gd name="T23" fmla="*/ 584894 h 1502474"/>
                <a:gd name="T24" fmla="*/ 2731305 w 4000697"/>
                <a:gd name="T25" fmla="*/ 656014 h 1502474"/>
                <a:gd name="T26" fmla="*/ 3269785 w 4000697"/>
                <a:gd name="T27" fmla="*/ 574734 h 1502474"/>
                <a:gd name="T28" fmla="*/ 3798105 w 4000697"/>
                <a:gd name="T29" fmla="*/ 605214 h 1502474"/>
                <a:gd name="T30" fmla="*/ 3991143 w 4000697"/>
                <a:gd name="T31" fmla="*/ 666174 h 1502474"/>
                <a:gd name="T32" fmla="*/ 3950505 w 4000697"/>
                <a:gd name="T33" fmla="*/ 696654 h 1502474"/>
                <a:gd name="T34" fmla="*/ 3493305 w 4000697"/>
                <a:gd name="T35" fmla="*/ 666174 h 1502474"/>
                <a:gd name="T36" fmla="*/ 3269785 w 4000697"/>
                <a:gd name="T37" fmla="*/ 940494 h 1502474"/>
                <a:gd name="T38" fmla="*/ 2680505 w 4000697"/>
                <a:gd name="T39" fmla="*/ 1255455 h 1502474"/>
                <a:gd name="T40" fmla="*/ 1745783 w 4000697"/>
                <a:gd name="T41" fmla="*/ 1331654 h 1502474"/>
                <a:gd name="T42" fmla="*/ 1339385 w 4000697"/>
                <a:gd name="T43" fmla="*/ 1255455 h 1502474"/>
                <a:gd name="T44" fmla="*/ 1359705 w 4000697"/>
                <a:gd name="T45" fmla="*/ 1478975 h 1502474"/>
                <a:gd name="T46" fmla="*/ 1186985 w 4000697"/>
                <a:gd name="T47" fmla="*/ 1489134 h 1502474"/>
                <a:gd name="T48" fmla="*/ 1014264 w 4000697"/>
                <a:gd name="T49" fmla="*/ 1387535 h 1502474"/>
                <a:gd name="T50" fmla="*/ 851704 w 4000697"/>
                <a:gd name="T51" fmla="*/ 1143694 h 1502474"/>
                <a:gd name="T52" fmla="*/ 475782 w 4000697"/>
                <a:gd name="T53" fmla="*/ 1062414 h 150247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00697"/>
                <a:gd name="T82" fmla="*/ 0 h 1502474"/>
                <a:gd name="T83" fmla="*/ 4000697 w 4000697"/>
                <a:gd name="T84" fmla="*/ 1502474 h 150247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00697" h="1502474">
                  <a:moveTo>
                    <a:pt x="475782" y="1062414"/>
                  </a:moveTo>
                  <a:cubicBezTo>
                    <a:pt x="353862" y="1018387"/>
                    <a:pt x="145583" y="915094"/>
                    <a:pt x="120183" y="879534"/>
                  </a:cubicBezTo>
                  <a:cubicBezTo>
                    <a:pt x="94783" y="843974"/>
                    <a:pt x="-50843" y="783014"/>
                    <a:pt x="18583" y="716974"/>
                  </a:cubicBezTo>
                  <a:cubicBezTo>
                    <a:pt x="88009" y="650934"/>
                    <a:pt x="238715" y="493455"/>
                    <a:pt x="404662" y="452815"/>
                  </a:cubicBezTo>
                  <a:cubicBezTo>
                    <a:pt x="585849" y="398628"/>
                    <a:pt x="1022730" y="512929"/>
                    <a:pt x="1065063" y="493455"/>
                  </a:cubicBezTo>
                  <a:cubicBezTo>
                    <a:pt x="1127716" y="504461"/>
                    <a:pt x="1454528" y="529014"/>
                    <a:pt x="1532422" y="498534"/>
                  </a:cubicBezTo>
                  <a:cubicBezTo>
                    <a:pt x="1610316" y="468054"/>
                    <a:pt x="1708531" y="270782"/>
                    <a:pt x="1776264" y="188655"/>
                  </a:cubicBezTo>
                  <a:cubicBezTo>
                    <a:pt x="1843998" y="106528"/>
                    <a:pt x="1906650" y="43027"/>
                    <a:pt x="1938823" y="26094"/>
                  </a:cubicBezTo>
                  <a:cubicBezTo>
                    <a:pt x="1970996" y="9161"/>
                    <a:pt x="2030265" y="-23013"/>
                    <a:pt x="2020105" y="26094"/>
                  </a:cubicBezTo>
                  <a:cubicBezTo>
                    <a:pt x="2009945" y="75201"/>
                    <a:pt x="1915117" y="244535"/>
                    <a:pt x="1918504" y="320735"/>
                  </a:cubicBezTo>
                  <a:cubicBezTo>
                    <a:pt x="1921891" y="396935"/>
                    <a:pt x="1977772" y="451121"/>
                    <a:pt x="2020105" y="493454"/>
                  </a:cubicBezTo>
                  <a:cubicBezTo>
                    <a:pt x="2062438" y="535787"/>
                    <a:pt x="2037036" y="556107"/>
                    <a:pt x="2152183" y="584894"/>
                  </a:cubicBezTo>
                  <a:cubicBezTo>
                    <a:pt x="2267330" y="613681"/>
                    <a:pt x="2561971" y="644161"/>
                    <a:pt x="2731304" y="656014"/>
                  </a:cubicBezTo>
                  <a:cubicBezTo>
                    <a:pt x="2900637" y="667867"/>
                    <a:pt x="3095371" y="583201"/>
                    <a:pt x="3269784" y="574734"/>
                  </a:cubicBezTo>
                  <a:cubicBezTo>
                    <a:pt x="3444197" y="566267"/>
                    <a:pt x="3677879" y="589974"/>
                    <a:pt x="3798105" y="605214"/>
                  </a:cubicBezTo>
                  <a:cubicBezTo>
                    <a:pt x="3918331" y="620454"/>
                    <a:pt x="3994529" y="656014"/>
                    <a:pt x="3991142" y="666174"/>
                  </a:cubicBezTo>
                  <a:cubicBezTo>
                    <a:pt x="3987755" y="676334"/>
                    <a:pt x="4033477" y="696654"/>
                    <a:pt x="3950504" y="696654"/>
                  </a:cubicBezTo>
                  <a:cubicBezTo>
                    <a:pt x="3887851" y="666174"/>
                    <a:pt x="3577971" y="620454"/>
                    <a:pt x="3493304" y="666174"/>
                  </a:cubicBezTo>
                  <a:cubicBezTo>
                    <a:pt x="3452664" y="722054"/>
                    <a:pt x="3359531" y="855827"/>
                    <a:pt x="3269784" y="940494"/>
                  </a:cubicBezTo>
                  <a:cubicBezTo>
                    <a:pt x="3119077" y="1025161"/>
                    <a:pt x="2953131" y="1180102"/>
                    <a:pt x="2680504" y="1255455"/>
                  </a:cubicBezTo>
                  <a:cubicBezTo>
                    <a:pt x="2407877" y="1330808"/>
                    <a:pt x="1948982" y="1362134"/>
                    <a:pt x="1745782" y="1331654"/>
                  </a:cubicBezTo>
                  <a:cubicBezTo>
                    <a:pt x="1542582" y="1301174"/>
                    <a:pt x="1446064" y="1276622"/>
                    <a:pt x="1339384" y="1255455"/>
                  </a:cubicBezTo>
                  <a:cubicBezTo>
                    <a:pt x="1313984" y="1305409"/>
                    <a:pt x="1405424" y="1434949"/>
                    <a:pt x="1359704" y="1478975"/>
                  </a:cubicBezTo>
                  <a:cubicBezTo>
                    <a:pt x="1334304" y="1512841"/>
                    <a:pt x="1244557" y="1504374"/>
                    <a:pt x="1186984" y="1489134"/>
                  </a:cubicBezTo>
                  <a:cubicBezTo>
                    <a:pt x="1129411" y="1473894"/>
                    <a:pt x="1070144" y="1440028"/>
                    <a:pt x="1014264" y="1387535"/>
                  </a:cubicBezTo>
                  <a:cubicBezTo>
                    <a:pt x="958384" y="1335042"/>
                    <a:pt x="916051" y="1277468"/>
                    <a:pt x="851704" y="1143694"/>
                  </a:cubicBezTo>
                  <a:cubicBezTo>
                    <a:pt x="640037" y="1098821"/>
                    <a:pt x="597702" y="1106441"/>
                    <a:pt x="475782" y="1062414"/>
                  </a:cubicBezTo>
                  <a:close/>
                </a:path>
              </a:pathLst>
            </a:custGeom>
            <a:solidFill>
              <a:schemeClr val="tx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30726" name="Freeform 12">
              <a:extLst>
                <a:ext uri="{FF2B5EF4-FFF2-40B4-BE49-F238E27FC236}">
                  <a16:creationId xmlns:a16="http://schemas.microsoft.com/office/drawing/2014/main" id="{A98CCF77-FE21-4AC4-B925-3D66DD0F2568}"/>
                </a:ext>
              </a:extLst>
            </p:cNvPr>
            <p:cNvSpPr>
              <a:spLocks/>
            </p:cNvSpPr>
            <p:nvPr/>
          </p:nvSpPr>
          <p:spPr bwMode="auto">
            <a:xfrm>
              <a:off x="2800770" y="934845"/>
              <a:ext cx="1341464" cy="583723"/>
            </a:xfrm>
            <a:custGeom>
              <a:avLst/>
              <a:gdLst>
                <a:gd name="T0" fmla="*/ 1340820 w 1340820"/>
                <a:gd name="T1" fmla="*/ 126636 h 583836"/>
                <a:gd name="T2" fmla="*/ 700740 w 1340820"/>
                <a:gd name="T3" fmla="*/ 451756 h 583836"/>
                <a:gd name="T4" fmla="*/ 903940 w 1340820"/>
                <a:gd name="T5" fmla="*/ 14876 h 583836"/>
                <a:gd name="T6" fmla="*/ 50500 w 1340820"/>
                <a:gd name="T7" fmla="*/ 146956 h 583836"/>
                <a:gd name="T8" fmla="*/ 172420 w 1340820"/>
                <a:gd name="T9" fmla="*/ 583836 h 583836"/>
                <a:gd name="T10" fmla="*/ 0 60000 65536"/>
                <a:gd name="T11" fmla="*/ 0 60000 65536"/>
                <a:gd name="T12" fmla="*/ 0 60000 65536"/>
                <a:gd name="T13" fmla="*/ 0 60000 65536"/>
                <a:gd name="T14" fmla="*/ 0 60000 65536"/>
                <a:gd name="T15" fmla="*/ 0 w 1340820"/>
                <a:gd name="T16" fmla="*/ 0 h 583836"/>
                <a:gd name="T17" fmla="*/ 1340820 w 1340820"/>
                <a:gd name="T18" fmla="*/ 583836 h 583836"/>
              </a:gdLst>
              <a:ahLst/>
              <a:cxnLst>
                <a:cxn ang="T10">
                  <a:pos x="T0" y="T1"/>
                </a:cxn>
                <a:cxn ang="T11">
                  <a:pos x="T2" y="T3"/>
                </a:cxn>
                <a:cxn ang="T12">
                  <a:pos x="T4" y="T5"/>
                </a:cxn>
                <a:cxn ang="T13">
                  <a:pos x="T6" y="T7"/>
                </a:cxn>
                <a:cxn ang="T14">
                  <a:pos x="T8" y="T9"/>
                </a:cxn>
              </a:cxnLst>
              <a:rect l="T15" t="T16" r="T17" b="T18"/>
              <a:pathLst>
                <a:path w="1340820" h="583836">
                  <a:moveTo>
                    <a:pt x="1340820" y="126636"/>
                  </a:moveTo>
                  <a:cubicBezTo>
                    <a:pt x="1057186" y="298509"/>
                    <a:pt x="773553" y="470383"/>
                    <a:pt x="700740" y="451756"/>
                  </a:cubicBezTo>
                  <a:cubicBezTo>
                    <a:pt x="627927" y="433129"/>
                    <a:pt x="1012313" y="65676"/>
                    <a:pt x="903940" y="14876"/>
                  </a:cubicBezTo>
                  <a:cubicBezTo>
                    <a:pt x="795567" y="-35924"/>
                    <a:pt x="172420" y="52129"/>
                    <a:pt x="50500" y="146956"/>
                  </a:cubicBezTo>
                  <a:cubicBezTo>
                    <a:pt x="-71420" y="241783"/>
                    <a:pt x="50500" y="412809"/>
                    <a:pt x="172420" y="583836"/>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30727" name="Freeform 13">
              <a:extLst>
                <a:ext uri="{FF2B5EF4-FFF2-40B4-BE49-F238E27FC236}">
                  <a16:creationId xmlns:a16="http://schemas.microsoft.com/office/drawing/2014/main" id="{122E4273-BCAE-4060-BC0B-5404DF1035C7}"/>
                </a:ext>
              </a:extLst>
            </p:cNvPr>
            <p:cNvSpPr>
              <a:spLocks/>
            </p:cNvSpPr>
            <p:nvPr/>
          </p:nvSpPr>
          <p:spPr bwMode="auto">
            <a:xfrm>
              <a:off x="3511794" y="431800"/>
              <a:ext cx="1265622" cy="1608796"/>
            </a:xfrm>
            <a:custGeom>
              <a:avLst/>
              <a:gdLst>
                <a:gd name="T0" fmla="*/ 60691 w 1268237"/>
                <a:gd name="T1" fmla="*/ 0 h 1607581"/>
                <a:gd name="T2" fmla="*/ 91171 w 1268237"/>
                <a:gd name="T3" fmla="*/ 1168400 h 1607581"/>
                <a:gd name="T4" fmla="*/ 274051 w 1268237"/>
                <a:gd name="T5" fmla="*/ 822960 h 1607581"/>
                <a:gd name="T6" fmla="*/ 40371 w 1268237"/>
                <a:gd name="T7" fmla="*/ 1605280 h 1607581"/>
                <a:gd name="T8" fmla="*/ 1259571 w 1268237"/>
                <a:gd name="T9" fmla="*/ 1076960 h 1607581"/>
                <a:gd name="T10" fmla="*/ 568691 w 1268237"/>
                <a:gd name="T11" fmla="*/ 1513840 h 1607581"/>
                <a:gd name="T12" fmla="*/ 233411 w 1268237"/>
                <a:gd name="T13" fmla="*/ 1290320 h 1607581"/>
                <a:gd name="T14" fmla="*/ 0 60000 65536"/>
                <a:gd name="T15" fmla="*/ 0 60000 65536"/>
                <a:gd name="T16" fmla="*/ 0 60000 65536"/>
                <a:gd name="T17" fmla="*/ 0 60000 65536"/>
                <a:gd name="T18" fmla="*/ 0 60000 65536"/>
                <a:gd name="T19" fmla="*/ 0 60000 65536"/>
                <a:gd name="T20" fmla="*/ 0 60000 65536"/>
                <a:gd name="T21" fmla="*/ 0 w 1268237"/>
                <a:gd name="T22" fmla="*/ 0 h 1607581"/>
                <a:gd name="T23" fmla="*/ 1268237 w 1268237"/>
                <a:gd name="T24" fmla="*/ 1607581 h 16075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8237" h="1607581">
                  <a:moveTo>
                    <a:pt x="60691" y="0"/>
                  </a:moveTo>
                  <a:cubicBezTo>
                    <a:pt x="58151" y="515620"/>
                    <a:pt x="55611" y="1031240"/>
                    <a:pt x="91171" y="1168400"/>
                  </a:cubicBezTo>
                  <a:cubicBezTo>
                    <a:pt x="126731" y="1305560"/>
                    <a:pt x="282518" y="750147"/>
                    <a:pt x="274051" y="822960"/>
                  </a:cubicBezTo>
                  <a:cubicBezTo>
                    <a:pt x="265584" y="895773"/>
                    <a:pt x="-123882" y="1562947"/>
                    <a:pt x="40371" y="1605280"/>
                  </a:cubicBezTo>
                  <a:cubicBezTo>
                    <a:pt x="204624" y="1647613"/>
                    <a:pt x="1171518" y="1092200"/>
                    <a:pt x="1259571" y="1076960"/>
                  </a:cubicBezTo>
                  <a:cubicBezTo>
                    <a:pt x="1347624" y="1061720"/>
                    <a:pt x="739718" y="1478280"/>
                    <a:pt x="568691" y="1513840"/>
                  </a:cubicBezTo>
                  <a:cubicBezTo>
                    <a:pt x="397664" y="1549400"/>
                    <a:pt x="315537" y="1419860"/>
                    <a:pt x="233411" y="129032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GB">
                <a:solidFill>
                  <a:srgbClr val="000000"/>
                </a:solidFill>
                <a:latin typeface="Calibri"/>
                <a:cs typeface="+mn-cs"/>
              </a:endParaRPr>
            </a:p>
          </p:txBody>
        </p:sp>
        <p:sp>
          <p:nvSpPr>
            <p:cNvPr id="30728" name="Oval 13">
              <a:extLst>
                <a:ext uri="{FF2B5EF4-FFF2-40B4-BE49-F238E27FC236}">
                  <a16:creationId xmlns:a16="http://schemas.microsoft.com/office/drawing/2014/main" id="{C40555EA-F071-45F5-92C4-80B555FE3CE6}"/>
                </a:ext>
              </a:extLst>
            </p:cNvPr>
            <p:cNvSpPr>
              <a:spLocks/>
            </p:cNvSpPr>
            <p:nvPr/>
          </p:nvSpPr>
          <p:spPr bwMode="auto">
            <a:xfrm>
              <a:off x="1805336" y="1167386"/>
              <a:ext cx="412393" cy="137624"/>
            </a:xfrm>
            <a:custGeom>
              <a:avLst/>
              <a:gdLst>
                <a:gd name="T0" fmla="*/ 180 w 412310"/>
                <a:gd name="T1" fmla="*/ 70314 h 140553"/>
                <a:gd name="T2" fmla="*/ 177980 w 412310"/>
                <a:gd name="T3" fmla="*/ 373 h 140553"/>
                <a:gd name="T4" fmla="*/ 381180 w 412310"/>
                <a:gd name="T5" fmla="*/ 43764 h 140553"/>
                <a:gd name="T6" fmla="*/ 406580 w 412310"/>
                <a:gd name="T7" fmla="*/ 70314 h 140553"/>
                <a:gd name="T8" fmla="*/ 289740 w 412310"/>
                <a:gd name="T9" fmla="*/ 94564 h 140553"/>
                <a:gd name="T10" fmla="*/ 147500 w 412310"/>
                <a:gd name="T11" fmla="*/ 140255 h 140553"/>
                <a:gd name="T12" fmla="*/ 180 w 412310"/>
                <a:gd name="T13" fmla="*/ 70314 h 140553"/>
                <a:gd name="T14" fmla="*/ 0 60000 65536"/>
                <a:gd name="T15" fmla="*/ 0 60000 65536"/>
                <a:gd name="T16" fmla="*/ 0 60000 65536"/>
                <a:gd name="T17" fmla="*/ 0 60000 65536"/>
                <a:gd name="T18" fmla="*/ 0 60000 65536"/>
                <a:gd name="T19" fmla="*/ 0 60000 65536"/>
                <a:gd name="T20" fmla="*/ 0 60000 65536"/>
                <a:gd name="T21" fmla="*/ 0 w 412310"/>
                <a:gd name="T22" fmla="*/ 0 h 140553"/>
                <a:gd name="T23" fmla="*/ 412310 w 412310"/>
                <a:gd name="T24" fmla="*/ 140553 h 1405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310" h="140553">
                  <a:moveTo>
                    <a:pt x="180" y="70314"/>
                  </a:moveTo>
                  <a:cubicBezTo>
                    <a:pt x="5260" y="47000"/>
                    <a:pt x="114480" y="4798"/>
                    <a:pt x="177980" y="373"/>
                  </a:cubicBezTo>
                  <a:cubicBezTo>
                    <a:pt x="241480" y="-4052"/>
                    <a:pt x="343080" y="32107"/>
                    <a:pt x="381180" y="43764"/>
                  </a:cubicBezTo>
                  <a:cubicBezTo>
                    <a:pt x="419280" y="55421"/>
                    <a:pt x="415047" y="60154"/>
                    <a:pt x="406580" y="70314"/>
                  </a:cubicBezTo>
                  <a:cubicBezTo>
                    <a:pt x="398113" y="80474"/>
                    <a:pt x="332920" y="82907"/>
                    <a:pt x="289740" y="94564"/>
                  </a:cubicBezTo>
                  <a:cubicBezTo>
                    <a:pt x="246560" y="106221"/>
                    <a:pt x="195760" y="144297"/>
                    <a:pt x="147500" y="140255"/>
                  </a:cubicBezTo>
                  <a:cubicBezTo>
                    <a:pt x="99240" y="136213"/>
                    <a:pt x="-4900" y="93628"/>
                    <a:pt x="180" y="70314"/>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30729" name="Oval 13">
              <a:extLst>
                <a:ext uri="{FF2B5EF4-FFF2-40B4-BE49-F238E27FC236}">
                  <a16:creationId xmlns:a16="http://schemas.microsoft.com/office/drawing/2014/main" id="{7F32FFB7-5F8B-40B6-96D4-596F6679D7D1}"/>
                </a:ext>
              </a:extLst>
            </p:cNvPr>
            <p:cNvSpPr>
              <a:spLocks/>
            </p:cNvSpPr>
            <p:nvPr/>
          </p:nvSpPr>
          <p:spPr bwMode="auto">
            <a:xfrm>
              <a:off x="1331320" y="1361958"/>
              <a:ext cx="867448" cy="317964"/>
            </a:xfrm>
            <a:custGeom>
              <a:avLst/>
              <a:gdLst>
                <a:gd name="T0" fmla="*/ 130 w 868177"/>
                <a:gd name="T1" fmla="*/ 42755 h 317720"/>
                <a:gd name="T2" fmla="*/ 218570 w 868177"/>
                <a:gd name="T3" fmla="*/ 3294 h 317720"/>
                <a:gd name="T4" fmla="*/ 472570 w 868177"/>
                <a:gd name="T5" fmla="*/ 36525 h 317720"/>
                <a:gd name="T6" fmla="*/ 492712 w 868177"/>
                <a:gd name="T7" fmla="*/ 171 h 317720"/>
                <a:gd name="T8" fmla="*/ 655271 w 868177"/>
                <a:gd name="T9" fmla="*/ 30651 h 317720"/>
                <a:gd name="T10" fmla="*/ 863730 w 868177"/>
                <a:gd name="T11" fmla="*/ 205315 h 317720"/>
                <a:gd name="T12" fmla="*/ 777192 w 868177"/>
                <a:gd name="T13" fmla="*/ 254170 h 317720"/>
                <a:gd name="T14" fmla="*/ 759412 w 868177"/>
                <a:gd name="T15" fmla="*/ 317671 h 317720"/>
                <a:gd name="T16" fmla="*/ 548770 w 868177"/>
                <a:gd name="T17" fmla="*/ 293065 h 317720"/>
                <a:gd name="T18" fmla="*/ 249050 w 868177"/>
                <a:gd name="T19" fmla="*/ 183816 h 317720"/>
                <a:gd name="T20" fmla="*/ 130 w 868177"/>
                <a:gd name="T21" fmla="*/ 42755 h 3177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8177"/>
                <a:gd name="T34" fmla="*/ 0 h 317720"/>
                <a:gd name="T35" fmla="*/ 868177 w 868177"/>
                <a:gd name="T36" fmla="*/ 317720 h 3177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8177" h="317720">
                  <a:moveTo>
                    <a:pt x="130" y="42755"/>
                  </a:moveTo>
                  <a:cubicBezTo>
                    <a:pt x="-4950" y="12668"/>
                    <a:pt x="139830" y="4332"/>
                    <a:pt x="218570" y="3294"/>
                  </a:cubicBezTo>
                  <a:cubicBezTo>
                    <a:pt x="297310" y="2256"/>
                    <a:pt x="420106" y="31966"/>
                    <a:pt x="472570" y="36525"/>
                  </a:cubicBezTo>
                  <a:cubicBezTo>
                    <a:pt x="525034" y="41084"/>
                    <a:pt x="462262" y="1150"/>
                    <a:pt x="492712" y="171"/>
                  </a:cubicBezTo>
                  <a:cubicBezTo>
                    <a:pt x="523162" y="-808"/>
                    <a:pt x="600208" y="1540"/>
                    <a:pt x="655271" y="30651"/>
                  </a:cubicBezTo>
                  <a:cubicBezTo>
                    <a:pt x="710334" y="59762"/>
                    <a:pt x="838330" y="166369"/>
                    <a:pt x="863730" y="205315"/>
                  </a:cubicBezTo>
                  <a:cubicBezTo>
                    <a:pt x="889130" y="244261"/>
                    <a:pt x="798388" y="239254"/>
                    <a:pt x="777192" y="254170"/>
                  </a:cubicBezTo>
                  <a:cubicBezTo>
                    <a:pt x="755996" y="269086"/>
                    <a:pt x="800022" y="316692"/>
                    <a:pt x="759412" y="317671"/>
                  </a:cubicBezTo>
                  <a:cubicBezTo>
                    <a:pt x="718802" y="318650"/>
                    <a:pt x="619860" y="304791"/>
                    <a:pt x="548770" y="293065"/>
                  </a:cubicBezTo>
                  <a:cubicBezTo>
                    <a:pt x="477680" y="281339"/>
                    <a:pt x="340490" y="225534"/>
                    <a:pt x="249050" y="183816"/>
                  </a:cubicBezTo>
                  <a:cubicBezTo>
                    <a:pt x="157610" y="142098"/>
                    <a:pt x="5210" y="72842"/>
                    <a:pt x="130" y="42755"/>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30730" name="Oval 13">
              <a:extLst>
                <a:ext uri="{FF2B5EF4-FFF2-40B4-BE49-F238E27FC236}">
                  <a16:creationId xmlns:a16="http://schemas.microsoft.com/office/drawing/2014/main" id="{5B47BA28-E9B6-4CE3-9C9D-260F2DF73759}"/>
                </a:ext>
              </a:extLst>
            </p:cNvPr>
            <p:cNvSpPr>
              <a:spLocks/>
            </p:cNvSpPr>
            <p:nvPr/>
          </p:nvSpPr>
          <p:spPr bwMode="auto">
            <a:xfrm>
              <a:off x="3208424" y="1551787"/>
              <a:ext cx="739465" cy="341691"/>
            </a:xfrm>
            <a:custGeom>
              <a:avLst/>
              <a:gdLst>
                <a:gd name="T0" fmla="*/ 225439 w 735363"/>
                <a:gd name="T1" fmla="*/ 83216 h 337485"/>
                <a:gd name="T2" fmla="*/ 437529 w 735363"/>
                <a:gd name="T3" fmla="*/ 1845 h 337485"/>
                <a:gd name="T4" fmla="*/ 629299 w 735363"/>
                <a:gd name="T5" fmla="*/ 29996 h 337485"/>
                <a:gd name="T6" fmla="*/ 734709 w 735363"/>
                <a:gd name="T7" fmla="*/ 130206 h 337485"/>
                <a:gd name="T8" fmla="*/ 610249 w 735363"/>
                <a:gd name="T9" fmla="*/ 187476 h 337485"/>
                <a:gd name="T10" fmla="*/ 325769 w 735363"/>
                <a:gd name="T11" fmla="*/ 253487 h 337485"/>
                <a:gd name="T12" fmla="*/ 342585 w 735363"/>
                <a:gd name="T13" fmla="*/ 307233 h 337485"/>
                <a:gd name="T14" fmla="*/ 247335 w 735363"/>
                <a:gd name="T15" fmla="*/ 322473 h 337485"/>
                <a:gd name="T16" fmla="*/ 320 w 735363"/>
                <a:gd name="T17" fmla="*/ 320569 h 337485"/>
                <a:gd name="T18" fmla="*/ 225439 w 735363"/>
                <a:gd name="T19" fmla="*/ 83216 h 3374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5363"/>
                <a:gd name="T31" fmla="*/ 0 h 337485"/>
                <a:gd name="T32" fmla="*/ 735363 w 735363"/>
                <a:gd name="T33" fmla="*/ 337485 h 3374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5363" h="337485">
                  <a:moveTo>
                    <a:pt x="225439" y="83216"/>
                  </a:moveTo>
                  <a:cubicBezTo>
                    <a:pt x="298307" y="30095"/>
                    <a:pt x="370219" y="10715"/>
                    <a:pt x="437529" y="1845"/>
                  </a:cubicBezTo>
                  <a:cubicBezTo>
                    <a:pt x="504839" y="-7025"/>
                    <a:pt x="591199" y="18339"/>
                    <a:pt x="629299" y="29996"/>
                  </a:cubicBezTo>
                  <a:cubicBezTo>
                    <a:pt x="667399" y="41653"/>
                    <a:pt x="743176" y="120046"/>
                    <a:pt x="734709" y="130206"/>
                  </a:cubicBezTo>
                  <a:cubicBezTo>
                    <a:pt x="726242" y="140366"/>
                    <a:pt x="653429" y="175819"/>
                    <a:pt x="610249" y="187476"/>
                  </a:cubicBezTo>
                  <a:cubicBezTo>
                    <a:pt x="567069" y="199133"/>
                    <a:pt x="370380" y="233528"/>
                    <a:pt x="325769" y="253487"/>
                  </a:cubicBezTo>
                  <a:cubicBezTo>
                    <a:pt x="281158" y="273446"/>
                    <a:pt x="353117" y="297005"/>
                    <a:pt x="342585" y="307233"/>
                  </a:cubicBezTo>
                  <a:cubicBezTo>
                    <a:pt x="332053" y="317461"/>
                    <a:pt x="291044" y="320885"/>
                    <a:pt x="247335" y="322473"/>
                  </a:cubicBezTo>
                  <a:cubicBezTo>
                    <a:pt x="203626" y="324061"/>
                    <a:pt x="-9366" y="356635"/>
                    <a:pt x="320" y="320569"/>
                  </a:cubicBezTo>
                  <a:cubicBezTo>
                    <a:pt x="15983" y="297906"/>
                    <a:pt x="152571" y="136337"/>
                    <a:pt x="225439" y="83216"/>
                  </a:cubicBezTo>
                  <a:close/>
                </a:path>
              </a:pathLst>
            </a:custGeom>
            <a:solidFill>
              <a:schemeClr val="bg1"/>
            </a:solidFill>
            <a:ln w="9525" cap="flat" cmpd="sng" algn="ctr">
              <a:solidFill>
                <a:schemeClr val="tx1"/>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sp>
          <p:nvSpPr>
            <p:cNvPr id="30731" name="Oval 14">
              <a:extLst>
                <a:ext uri="{FF2B5EF4-FFF2-40B4-BE49-F238E27FC236}">
                  <a16:creationId xmlns:a16="http://schemas.microsoft.com/office/drawing/2014/main" id="{372E86EC-035D-4383-84F5-FF3432BD93F8}"/>
                </a:ext>
              </a:extLst>
            </p:cNvPr>
            <p:cNvSpPr>
              <a:spLocks/>
            </p:cNvSpPr>
            <p:nvPr/>
          </p:nvSpPr>
          <p:spPr bwMode="auto">
            <a:xfrm>
              <a:off x="3118359" y="1100946"/>
              <a:ext cx="364994" cy="237285"/>
            </a:xfrm>
            <a:custGeom>
              <a:avLst/>
              <a:gdLst>
                <a:gd name="T0" fmla="*/ 544 w 365891"/>
                <a:gd name="T1" fmla="*/ 79393 h 236294"/>
                <a:gd name="T2" fmla="*/ 78312 w 365891"/>
                <a:gd name="T3" fmla="*/ 1833 h 236294"/>
                <a:gd name="T4" fmla="*/ 241579 w 365891"/>
                <a:gd name="T5" fmla="*/ 25152 h 236294"/>
                <a:gd name="T6" fmla="*/ 364360 w 365891"/>
                <a:gd name="T7" fmla="*/ 48913 h 236294"/>
                <a:gd name="T8" fmla="*/ 296188 w 365891"/>
                <a:gd name="T9" fmla="*/ 63251 h 236294"/>
                <a:gd name="T10" fmla="*/ 232689 w 365891"/>
                <a:gd name="T11" fmla="*/ 98811 h 236294"/>
                <a:gd name="T12" fmla="*/ 176808 w 365891"/>
                <a:gd name="T13" fmla="*/ 205491 h 236294"/>
                <a:gd name="T14" fmla="*/ 19329 w 365891"/>
                <a:gd name="T15" fmla="*/ 235972 h 236294"/>
                <a:gd name="T16" fmla="*/ 100608 w 365891"/>
                <a:gd name="T17" fmla="*/ 200411 h 236294"/>
                <a:gd name="T18" fmla="*/ 113872 w 365891"/>
                <a:gd name="T19" fmla="*/ 151873 h 236294"/>
                <a:gd name="T20" fmla="*/ 544 w 365891"/>
                <a:gd name="T21" fmla="*/ 79393 h 2362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5891"/>
                <a:gd name="T34" fmla="*/ 0 h 236294"/>
                <a:gd name="T35" fmla="*/ 365891 w 365891"/>
                <a:gd name="T36" fmla="*/ 236294 h 2362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5891" h="236294">
                  <a:moveTo>
                    <a:pt x="544" y="79393"/>
                  </a:moveTo>
                  <a:cubicBezTo>
                    <a:pt x="-5383" y="54386"/>
                    <a:pt x="38140" y="10873"/>
                    <a:pt x="78312" y="1833"/>
                  </a:cubicBezTo>
                  <a:cubicBezTo>
                    <a:pt x="118485" y="-7207"/>
                    <a:pt x="198984" y="19845"/>
                    <a:pt x="241579" y="25152"/>
                  </a:cubicBezTo>
                  <a:cubicBezTo>
                    <a:pt x="284174" y="30459"/>
                    <a:pt x="352719" y="41928"/>
                    <a:pt x="364360" y="48913"/>
                  </a:cubicBezTo>
                  <a:cubicBezTo>
                    <a:pt x="376002" y="55898"/>
                    <a:pt x="318133" y="54935"/>
                    <a:pt x="296188" y="63251"/>
                  </a:cubicBezTo>
                  <a:cubicBezTo>
                    <a:pt x="274243" y="71567"/>
                    <a:pt x="254491" y="77009"/>
                    <a:pt x="232689" y="98811"/>
                  </a:cubicBezTo>
                  <a:cubicBezTo>
                    <a:pt x="210887" y="120613"/>
                    <a:pt x="195435" y="185171"/>
                    <a:pt x="176808" y="205491"/>
                  </a:cubicBezTo>
                  <a:cubicBezTo>
                    <a:pt x="158181" y="225811"/>
                    <a:pt x="35416" y="238512"/>
                    <a:pt x="19329" y="235972"/>
                  </a:cubicBezTo>
                  <a:cubicBezTo>
                    <a:pt x="3242" y="233432"/>
                    <a:pt x="84851" y="214427"/>
                    <a:pt x="100608" y="200411"/>
                  </a:cubicBezTo>
                  <a:cubicBezTo>
                    <a:pt x="116365" y="186395"/>
                    <a:pt x="130549" y="172043"/>
                    <a:pt x="113872" y="151873"/>
                  </a:cubicBezTo>
                  <a:cubicBezTo>
                    <a:pt x="97195" y="131703"/>
                    <a:pt x="6471" y="104400"/>
                    <a:pt x="544" y="79393"/>
                  </a:cubicBezTo>
                  <a:close/>
                </a:path>
              </a:pathLst>
            </a:custGeom>
            <a:solidFill>
              <a:schemeClr val="bg2"/>
            </a:solidFill>
            <a:ln w="9525" cap="flat" cmpd="sng" algn="ctr">
              <a:solidFill>
                <a:schemeClr val="bg2"/>
              </a:solidFill>
              <a:prstDash val="solid"/>
              <a:round/>
              <a:headEnd type="none" w="med" len="med"/>
              <a:tailEnd type="none" w="med" len="med"/>
            </a:ln>
          </p:spPr>
          <p:txBody>
            <a:bodyPr/>
            <a:lstStyle/>
            <a:p>
              <a:pPr eaLnBrk="1" hangingPunct="1">
                <a:defRPr/>
              </a:pPr>
              <a:endParaRPr lang="en-GB">
                <a:solidFill>
                  <a:srgbClr val="000000"/>
                </a:solidFill>
                <a:latin typeface="Calibri"/>
                <a:cs typeface="+mn-cs"/>
              </a:endParaRPr>
            </a:p>
          </p:txBody>
        </p:sp>
      </p:grpSp>
      <p:sp>
        <p:nvSpPr>
          <p:cNvPr id="476165" name="AutoShape 5">
            <a:extLst>
              <a:ext uri="{FF2B5EF4-FFF2-40B4-BE49-F238E27FC236}">
                <a16:creationId xmlns:a16="http://schemas.microsoft.com/office/drawing/2014/main" id="{F13F49B1-22DC-430B-A528-8D887403C817}"/>
              </a:ext>
            </a:extLst>
          </p:cNvPr>
          <p:cNvSpPr>
            <a:spLocks noChangeArrowheads="1"/>
          </p:cNvSpPr>
          <p:nvPr/>
        </p:nvSpPr>
        <p:spPr bwMode="auto">
          <a:xfrm>
            <a:off x="-1260475" y="-1108075"/>
            <a:ext cx="3168650" cy="3168650"/>
          </a:xfrm>
          <a:prstGeom prst="sun">
            <a:avLst>
              <a:gd name="adj" fmla="val 25000"/>
            </a:avLst>
          </a:prstGeom>
          <a:solidFill>
            <a:srgbClr val="FFCC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000000"/>
              </a:solidFill>
            </a:endParaRPr>
          </a:p>
        </p:txBody>
      </p:sp>
      <p:sp>
        <p:nvSpPr>
          <p:cNvPr id="14" name="Freeform 3">
            <a:extLst>
              <a:ext uri="{FF2B5EF4-FFF2-40B4-BE49-F238E27FC236}">
                <a16:creationId xmlns:a16="http://schemas.microsoft.com/office/drawing/2014/main" id="{E56E61FA-E7E1-4145-890E-D1105BF1E0D0}"/>
              </a:ext>
            </a:extLst>
          </p:cNvPr>
          <p:cNvSpPr>
            <a:spLocks/>
          </p:cNvSpPr>
          <p:nvPr/>
        </p:nvSpPr>
        <p:spPr bwMode="auto">
          <a:xfrm>
            <a:off x="-1873250" y="4505325"/>
            <a:ext cx="11366500" cy="3049588"/>
          </a:xfrm>
          <a:custGeom>
            <a:avLst/>
            <a:gdLst>
              <a:gd name="T0" fmla="*/ 2147483647 w 7824"/>
              <a:gd name="T1" fmla="*/ 2147483647 h 2140"/>
              <a:gd name="T2" fmla="*/ 2147483647 w 7824"/>
              <a:gd name="T3" fmla="*/ 2147483647 h 2140"/>
              <a:gd name="T4" fmla="*/ 2147483647 w 7824"/>
              <a:gd name="T5" fmla="*/ 2147483647 h 2140"/>
              <a:gd name="T6" fmla="*/ 2147483647 w 7824"/>
              <a:gd name="T7" fmla="*/ 2147483647 h 2140"/>
              <a:gd name="T8" fmla="*/ 2147483647 w 7824"/>
              <a:gd name="T9" fmla="*/ 2147483647 h 2140"/>
              <a:gd name="T10" fmla="*/ 2147483647 w 7824"/>
              <a:gd name="T11" fmla="*/ 2147483647 h 2140"/>
              <a:gd name="T12" fmla="*/ 2147483647 w 7824"/>
              <a:gd name="T13" fmla="*/ 2147483647 h 2140"/>
              <a:gd name="T14" fmla="*/ 2147483647 w 7824"/>
              <a:gd name="T15" fmla="*/ 2147483647 h 2140"/>
              <a:gd name="T16" fmla="*/ 2147483647 w 7824"/>
              <a:gd name="T17" fmla="*/ 2147483647 h 2140"/>
              <a:gd name="T18" fmla="*/ 2147483647 w 7824"/>
              <a:gd name="T19" fmla="*/ 2147483647 h 2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24"/>
              <a:gd name="T31" fmla="*/ 0 h 2140"/>
              <a:gd name="T32" fmla="*/ 7824 w 7824"/>
              <a:gd name="T33" fmla="*/ 2140 h 2140"/>
              <a:gd name="connsiteX0" fmla="*/ 742 w 9250"/>
              <a:gd name="connsiteY0" fmla="*/ 2627 h 9023"/>
              <a:gd name="connsiteX1" fmla="*/ 2076 w 9250"/>
              <a:gd name="connsiteY1" fmla="*/ 295 h 9023"/>
              <a:gd name="connsiteX2" fmla="*/ 3418 w 9250"/>
              <a:gd name="connsiteY2" fmla="*/ 2342 h 9023"/>
              <a:gd name="connsiteX3" fmla="*/ 5322 w 9250"/>
              <a:gd name="connsiteY3" fmla="*/ 295 h 9023"/>
              <a:gd name="connsiteX4" fmla="*/ 7293 w 9250"/>
              <a:gd name="connsiteY4" fmla="*/ 3262 h 9023"/>
              <a:gd name="connsiteX5" fmla="*/ 8916 w 9250"/>
              <a:gd name="connsiteY5" fmla="*/ 80 h 9023"/>
              <a:gd name="connsiteX6" fmla="*/ 9148 w 9250"/>
              <a:gd name="connsiteY6" fmla="*/ 7290 h 9023"/>
              <a:gd name="connsiteX7" fmla="*/ 7641 w 9250"/>
              <a:gd name="connsiteY7" fmla="*/ 8771 h 9023"/>
              <a:gd name="connsiteX8" fmla="*/ 510 w 9250"/>
              <a:gd name="connsiteY8" fmla="*/ 8346 h 9023"/>
              <a:gd name="connsiteX9" fmla="*/ 742 w 9250"/>
              <a:gd name="connsiteY9" fmla="*/ 2627 h 9023"/>
              <a:gd name="connsiteX0" fmla="*/ 802 w 10001"/>
              <a:gd name="connsiteY0" fmla="*/ 2911 h 10000"/>
              <a:gd name="connsiteX1" fmla="*/ 2244 w 10001"/>
              <a:gd name="connsiteY1" fmla="*/ 1271 h 10000"/>
              <a:gd name="connsiteX2" fmla="*/ 3695 w 10001"/>
              <a:gd name="connsiteY2" fmla="*/ 2596 h 10000"/>
              <a:gd name="connsiteX3" fmla="*/ 5754 w 10001"/>
              <a:gd name="connsiteY3" fmla="*/ 327 h 10000"/>
              <a:gd name="connsiteX4" fmla="*/ 7884 w 10001"/>
              <a:gd name="connsiteY4" fmla="*/ 3615 h 10000"/>
              <a:gd name="connsiteX5" fmla="*/ 9639 w 10001"/>
              <a:gd name="connsiteY5" fmla="*/ 89 h 10000"/>
              <a:gd name="connsiteX6" fmla="*/ 9890 w 10001"/>
              <a:gd name="connsiteY6" fmla="*/ 8079 h 10000"/>
              <a:gd name="connsiteX7" fmla="*/ 8261 w 10001"/>
              <a:gd name="connsiteY7" fmla="*/ 9721 h 10000"/>
              <a:gd name="connsiteX8" fmla="*/ 551 w 10001"/>
              <a:gd name="connsiteY8" fmla="*/ 9250 h 10000"/>
              <a:gd name="connsiteX9" fmla="*/ 802 w 10001"/>
              <a:gd name="connsiteY9" fmla="*/ 2911 h 10000"/>
              <a:gd name="connsiteX0" fmla="*/ 802 w 9996"/>
              <a:gd name="connsiteY0" fmla="*/ 3097 h 10186"/>
              <a:gd name="connsiteX1" fmla="*/ 2244 w 9996"/>
              <a:gd name="connsiteY1" fmla="*/ 1457 h 10186"/>
              <a:gd name="connsiteX2" fmla="*/ 3695 w 9996"/>
              <a:gd name="connsiteY2" fmla="*/ 2782 h 10186"/>
              <a:gd name="connsiteX3" fmla="*/ 5754 w 9996"/>
              <a:gd name="connsiteY3" fmla="*/ 513 h 10186"/>
              <a:gd name="connsiteX4" fmla="*/ 8015 w 9996"/>
              <a:gd name="connsiteY4" fmla="*/ 1724 h 10186"/>
              <a:gd name="connsiteX5" fmla="*/ 9639 w 9996"/>
              <a:gd name="connsiteY5" fmla="*/ 275 h 10186"/>
              <a:gd name="connsiteX6" fmla="*/ 9890 w 9996"/>
              <a:gd name="connsiteY6" fmla="*/ 8265 h 10186"/>
              <a:gd name="connsiteX7" fmla="*/ 8261 w 9996"/>
              <a:gd name="connsiteY7" fmla="*/ 9907 h 10186"/>
              <a:gd name="connsiteX8" fmla="*/ 551 w 9996"/>
              <a:gd name="connsiteY8" fmla="*/ 9436 h 10186"/>
              <a:gd name="connsiteX9" fmla="*/ 802 w 9996"/>
              <a:gd name="connsiteY9" fmla="*/ 3097 h 10186"/>
              <a:gd name="connsiteX0" fmla="*/ 802 w 10338"/>
              <a:gd name="connsiteY0" fmla="*/ 2554 h 9514"/>
              <a:gd name="connsiteX1" fmla="*/ 2245 w 10338"/>
              <a:gd name="connsiteY1" fmla="*/ 944 h 9514"/>
              <a:gd name="connsiteX2" fmla="*/ 3696 w 10338"/>
              <a:gd name="connsiteY2" fmla="*/ 2245 h 9514"/>
              <a:gd name="connsiteX3" fmla="*/ 5756 w 10338"/>
              <a:gd name="connsiteY3" fmla="*/ 18 h 9514"/>
              <a:gd name="connsiteX4" fmla="*/ 8018 w 10338"/>
              <a:gd name="connsiteY4" fmla="*/ 1207 h 9514"/>
              <a:gd name="connsiteX5" fmla="*/ 10207 w 10338"/>
              <a:gd name="connsiteY5" fmla="*/ 1081 h 9514"/>
              <a:gd name="connsiteX6" fmla="*/ 9894 w 10338"/>
              <a:gd name="connsiteY6" fmla="*/ 7628 h 9514"/>
              <a:gd name="connsiteX7" fmla="*/ 8264 w 10338"/>
              <a:gd name="connsiteY7" fmla="*/ 9240 h 9514"/>
              <a:gd name="connsiteX8" fmla="*/ 551 w 10338"/>
              <a:gd name="connsiteY8" fmla="*/ 8778 h 9514"/>
              <a:gd name="connsiteX9" fmla="*/ 802 w 10338"/>
              <a:gd name="connsiteY9" fmla="*/ 2554 h 9514"/>
              <a:gd name="connsiteX0" fmla="*/ 776 w 10000"/>
              <a:gd name="connsiteY0" fmla="*/ 2672 h 9988"/>
              <a:gd name="connsiteX1" fmla="*/ 2172 w 10000"/>
              <a:gd name="connsiteY1" fmla="*/ 980 h 9988"/>
              <a:gd name="connsiteX2" fmla="*/ 3565 w 10000"/>
              <a:gd name="connsiteY2" fmla="*/ 1880 h 9988"/>
              <a:gd name="connsiteX3" fmla="*/ 5568 w 10000"/>
              <a:gd name="connsiteY3" fmla="*/ 7 h 9988"/>
              <a:gd name="connsiteX4" fmla="*/ 7756 w 10000"/>
              <a:gd name="connsiteY4" fmla="*/ 1257 h 9988"/>
              <a:gd name="connsiteX5" fmla="*/ 9873 w 10000"/>
              <a:gd name="connsiteY5" fmla="*/ 1124 h 9988"/>
              <a:gd name="connsiteX6" fmla="*/ 9571 w 10000"/>
              <a:gd name="connsiteY6" fmla="*/ 8006 h 9988"/>
              <a:gd name="connsiteX7" fmla="*/ 7994 w 10000"/>
              <a:gd name="connsiteY7" fmla="*/ 9700 h 9988"/>
              <a:gd name="connsiteX8" fmla="*/ 533 w 10000"/>
              <a:gd name="connsiteY8" fmla="*/ 9214 h 9988"/>
              <a:gd name="connsiteX9" fmla="*/ 776 w 10000"/>
              <a:gd name="connsiteY9" fmla="*/ 2672 h 9988"/>
              <a:gd name="connsiteX0" fmla="*/ 776 w 9588"/>
              <a:gd name="connsiteY0" fmla="*/ 2879 h 12956"/>
              <a:gd name="connsiteX1" fmla="*/ 2172 w 9588"/>
              <a:gd name="connsiteY1" fmla="*/ 1185 h 12956"/>
              <a:gd name="connsiteX2" fmla="*/ 3565 w 9588"/>
              <a:gd name="connsiteY2" fmla="*/ 2086 h 12956"/>
              <a:gd name="connsiteX3" fmla="*/ 5568 w 9588"/>
              <a:gd name="connsiteY3" fmla="*/ 211 h 12956"/>
              <a:gd name="connsiteX4" fmla="*/ 7756 w 9588"/>
              <a:gd name="connsiteY4" fmla="*/ 1463 h 12956"/>
              <a:gd name="connsiteX5" fmla="*/ 8781 w 9588"/>
              <a:gd name="connsiteY5" fmla="*/ 12798 h 12956"/>
              <a:gd name="connsiteX6" fmla="*/ 9571 w 9588"/>
              <a:gd name="connsiteY6" fmla="*/ 8220 h 12956"/>
              <a:gd name="connsiteX7" fmla="*/ 7994 w 9588"/>
              <a:gd name="connsiteY7" fmla="*/ 9916 h 12956"/>
              <a:gd name="connsiteX8" fmla="*/ 533 w 9588"/>
              <a:gd name="connsiteY8" fmla="*/ 9429 h 12956"/>
              <a:gd name="connsiteX9" fmla="*/ 776 w 9588"/>
              <a:gd name="connsiteY9" fmla="*/ 2879 h 12956"/>
              <a:gd name="connsiteX0" fmla="*/ 809 w 10000"/>
              <a:gd name="connsiteY0" fmla="*/ 1596 h 9374"/>
              <a:gd name="connsiteX1" fmla="*/ 2265 w 10000"/>
              <a:gd name="connsiteY1" fmla="*/ 289 h 9374"/>
              <a:gd name="connsiteX2" fmla="*/ 3718 w 10000"/>
              <a:gd name="connsiteY2" fmla="*/ 984 h 9374"/>
              <a:gd name="connsiteX3" fmla="*/ 8089 w 10000"/>
              <a:gd name="connsiteY3" fmla="*/ 503 h 9374"/>
              <a:gd name="connsiteX4" fmla="*/ 9158 w 10000"/>
              <a:gd name="connsiteY4" fmla="*/ 9252 h 9374"/>
              <a:gd name="connsiteX5" fmla="*/ 9982 w 10000"/>
              <a:gd name="connsiteY5" fmla="*/ 5719 h 9374"/>
              <a:gd name="connsiteX6" fmla="*/ 8338 w 10000"/>
              <a:gd name="connsiteY6" fmla="*/ 7028 h 9374"/>
              <a:gd name="connsiteX7" fmla="*/ 556 w 10000"/>
              <a:gd name="connsiteY7" fmla="*/ 6652 h 9374"/>
              <a:gd name="connsiteX8" fmla="*/ 809 w 10000"/>
              <a:gd name="connsiteY8" fmla="*/ 1596 h 9374"/>
              <a:gd name="connsiteX0" fmla="*/ 809 w 10000"/>
              <a:gd name="connsiteY0" fmla="*/ 1663 h 9960"/>
              <a:gd name="connsiteX1" fmla="*/ 2265 w 10000"/>
              <a:gd name="connsiteY1" fmla="*/ 268 h 9960"/>
              <a:gd name="connsiteX2" fmla="*/ 3718 w 10000"/>
              <a:gd name="connsiteY2" fmla="*/ 1010 h 9960"/>
              <a:gd name="connsiteX3" fmla="*/ 9158 w 10000"/>
              <a:gd name="connsiteY3" fmla="*/ 9830 h 9960"/>
              <a:gd name="connsiteX4" fmla="*/ 9982 w 10000"/>
              <a:gd name="connsiteY4" fmla="*/ 6061 h 9960"/>
              <a:gd name="connsiteX5" fmla="*/ 8338 w 10000"/>
              <a:gd name="connsiteY5" fmla="*/ 7457 h 9960"/>
              <a:gd name="connsiteX6" fmla="*/ 556 w 10000"/>
              <a:gd name="connsiteY6" fmla="*/ 7056 h 9960"/>
              <a:gd name="connsiteX7" fmla="*/ 809 w 10000"/>
              <a:gd name="connsiteY7" fmla="*/ 1663 h 9960"/>
              <a:gd name="connsiteX0" fmla="*/ 809 w 10009"/>
              <a:gd name="connsiteY0" fmla="*/ 1462 h 7517"/>
              <a:gd name="connsiteX1" fmla="*/ 2265 w 10009"/>
              <a:gd name="connsiteY1" fmla="*/ 61 h 7517"/>
              <a:gd name="connsiteX2" fmla="*/ 3718 w 10009"/>
              <a:gd name="connsiteY2" fmla="*/ 806 h 7517"/>
              <a:gd name="connsiteX3" fmla="*/ 9280 w 10009"/>
              <a:gd name="connsiteY3" fmla="*/ 5565 h 7517"/>
              <a:gd name="connsiteX4" fmla="*/ 9982 w 10009"/>
              <a:gd name="connsiteY4" fmla="*/ 5877 h 7517"/>
              <a:gd name="connsiteX5" fmla="*/ 8338 w 10009"/>
              <a:gd name="connsiteY5" fmla="*/ 7279 h 7517"/>
              <a:gd name="connsiteX6" fmla="*/ 556 w 10009"/>
              <a:gd name="connsiteY6" fmla="*/ 6876 h 7517"/>
              <a:gd name="connsiteX7" fmla="*/ 809 w 10009"/>
              <a:gd name="connsiteY7" fmla="*/ 1462 h 7517"/>
              <a:gd name="connsiteX0" fmla="*/ 807 w 10039"/>
              <a:gd name="connsiteY0" fmla="*/ 1901 h 9956"/>
              <a:gd name="connsiteX1" fmla="*/ 2262 w 10039"/>
              <a:gd name="connsiteY1" fmla="*/ 37 h 9956"/>
              <a:gd name="connsiteX2" fmla="*/ 3714 w 10039"/>
              <a:gd name="connsiteY2" fmla="*/ 1028 h 9956"/>
              <a:gd name="connsiteX3" fmla="*/ 5254 w 10039"/>
              <a:gd name="connsiteY3" fmla="*/ 5165 h 9956"/>
              <a:gd name="connsiteX4" fmla="*/ 9271 w 10039"/>
              <a:gd name="connsiteY4" fmla="*/ 7359 h 9956"/>
              <a:gd name="connsiteX5" fmla="*/ 9972 w 10039"/>
              <a:gd name="connsiteY5" fmla="*/ 7774 h 9956"/>
              <a:gd name="connsiteX6" fmla="*/ 8330 w 10039"/>
              <a:gd name="connsiteY6" fmla="*/ 9639 h 9956"/>
              <a:gd name="connsiteX7" fmla="*/ 555 w 10039"/>
              <a:gd name="connsiteY7" fmla="*/ 9103 h 9956"/>
              <a:gd name="connsiteX8" fmla="*/ 807 w 10039"/>
              <a:gd name="connsiteY8" fmla="*/ 1901 h 9956"/>
              <a:gd name="connsiteX0" fmla="*/ 781 w 9977"/>
              <a:gd name="connsiteY0" fmla="*/ 3261 h 11352"/>
              <a:gd name="connsiteX1" fmla="*/ 1572 w 9977"/>
              <a:gd name="connsiteY1" fmla="*/ 10 h 11352"/>
              <a:gd name="connsiteX2" fmla="*/ 3677 w 9977"/>
              <a:gd name="connsiteY2" fmla="*/ 2385 h 11352"/>
              <a:gd name="connsiteX3" fmla="*/ 5211 w 9977"/>
              <a:gd name="connsiteY3" fmla="*/ 6540 h 11352"/>
              <a:gd name="connsiteX4" fmla="*/ 9212 w 9977"/>
              <a:gd name="connsiteY4" fmla="*/ 8744 h 11352"/>
              <a:gd name="connsiteX5" fmla="*/ 9910 w 9977"/>
              <a:gd name="connsiteY5" fmla="*/ 9160 h 11352"/>
              <a:gd name="connsiteX6" fmla="*/ 8275 w 9977"/>
              <a:gd name="connsiteY6" fmla="*/ 11034 h 11352"/>
              <a:gd name="connsiteX7" fmla="*/ 530 w 9977"/>
              <a:gd name="connsiteY7" fmla="*/ 10495 h 11352"/>
              <a:gd name="connsiteX8" fmla="*/ 781 w 9977"/>
              <a:gd name="connsiteY8" fmla="*/ 3261 h 11352"/>
              <a:gd name="connsiteX0" fmla="*/ 783 w 9966"/>
              <a:gd name="connsiteY0" fmla="*/ 2873 h 10000"/>
              <a:gd name="connsiteX1" fmla="*/ 1576 w 9966"/>
              <a:gd name="connsiteY1" fmla="*/ 9 h 10000"/>
              <a:gd name="connsiteX2" fmla="*/ 3685 w 9966"/>
              <a:gd name="connsiteY2" fmla="*/ 2101 h 10000"/>
              <a:gd name="connsiteX3" fmla="*/ 5223 w 9966"/>
              <a:gd name="connsiteY3" fmla="*/ 5761 h 10000"/>
              <a:gd name="connsiteX4" fmla="*/ 7352 w 9966"/>
              <a:gd name="connsiteY4" fmla="*/ 4015 h 10000"/>
              <a:gd name="connsiteX5" fmla="*/ 9233 w 9966"/>
              <a:gd name="connsiteY5" fmla="*/ 7703 h 10000"/>
              <a:gd name="connsiteX6" fmla="*/ 9933 w 9966"/>
              <a:gd name="connsiteY6" fmla="*/ 8069 h 10000"/>
              <a:gd name="connsiteX7" fmla="*/ 8294 w 9966"/>
              <a:gd name="connsiteY7" fmla="*/ 9720 h 10000"/>
              <a:gd name="connsiteX8" fmla="*/ 531 w 9966"/>
              <a:gd name="connsiteY8" fmla="*/ 9245 h 10000"/>
              <a:gd name="connsiteX9" fmla="*/ 783 w 9966"/>
              <a:gd name="connsiteY9" fmla="*/ 2873 h 10000"/>
              <a:gd name="connsiteX0" fmla="*/ 786 w 10000"/>
              <a:gd name="connsiteY0" fmla="*/ 2873 h 10000"/>
              <a:gd name="connsiteX1" fmla="*/ 1581 w 10000"/>
              <a:gd name="connsiteY1" fmla="*/ 9 h 10000"/>
              <a:gd name="connsiteX2" fmla="*/ 3698 w 10000"/>
              <a:gd name="connsiteY2" fmla="*/ 2101 h 10000"/>
              <a:gd name="connsiteX3" fmla="*/ 5241 w 10000"/>
              <a:gd name="connsiteY3" fmla="*/ 5761 h 10000"/>
              <a:gd name="connsiteX4" fmla="*/ 6807 w 10000"/>
              <a:gd name="connsiteY4" fmla="*/ 6216 h 10000"/>
              <a:gd name="connsiteX5" fmla="*/ 7377 w 10000"/>
              <a:gd name="connsiteY5" fmla="*/ 4015 h 10000"/>
              <a:gd name="connsiteX6" fmla="*/ 9264 w 10000"/>
              <a:gd name="connsiteY6" fmla="*/ 7703 h 10000"/>
              <a:gd name="connsiteX7" fmla="*/ 9967 w 10000"/>
              <a:gd name="connsiteY7" fmla="*/ 8069 h 10000"/>
              <a:gd name="connsiteX8" fmla="*/ 8322 w 10000"/>
              <a:gd name="connsiteY8" fmla="*/ 9720 h 10000"/>
              <a:gd name="connsiteX9" fmla="*/ 533 w 10000"/>
              <a:gd name="connsiteY9" fmla="*/ 9245 h 10000"/>
              <a:gd name="connsiteX10" fmla="*/ 786 w 10000"/>
              <a:gd name="connsiteY10" fmla="*/ 2873 h 10000"/>
              <a:gd name="connsiteX0" fmla="*/ 786 w 9996"/>
              <a:gd name="connsiteY0" fmla="*/ 2873 h 10000"/>
              <a:gd name="connsiteX1" fmla="*/ 1581 w 9996"/>
              <a:gd name="connsiteY1" fmla="*/ 9 h 10000"/>
              <a:gd name="connsiteX2" fmla="*/ 3698 w 9996"/>
              <a:gd name="connsiteY2" fmla="*/ 2101 h 10000"/>
              <a:gd name="connsiteX3" fmla="*/ 5241 w 9996"/>
              <a:gd name="connsiteY3" fmla="*/ 5761 h 10000"/>
              <a:gd name="connsiteX4" fmla="*/ 6807 w 9996"/>
              <a:gd name="connsiteY4" fmla="*/ 6216 h 10000"/>
              <a:gd name="connsiteX5" fmla="*/ 7377 w 9996"/>
              <a:gd name="connsiteY5" fmla="*/ 4015 h 10000"/>
              <a:gd name="connsiteX6" fmla="*/ 7825 w 9996"/>
              <a:gd name="connsiteY6" fmla="*/ 6672 h 10000"/>
              <a:gd name="connsiteX7" fmla="*/ 9264 w 9996"/>
              <a:gd name="connsiteY7" fmla="*/ 7703 h 10000"/>
              <a:gd name="connsiteX8" fmla="*/ 9967 w 9996"/>
              <a:gd name="connsiteY8" fmla="*/ 8069 h 10000"/>
              <a:gd name="connsiteX9" fmla="*/ 8322 w 9996"/>
              <a:gd name="connsiteY9" fmla="*/ 9720 h 10000"/>
              <a:gd name="connsiteX10" fmla="*/ 533 w 9996"/>
              <a:gd name="connsiteY10" fmla="*/ 9245 h 10000"/>
              <a:gd name="connsiteX11" fmla="*/ 786 w 9996"/>
              <a:gd name="connsiteY11" fmla="*/ 2873 h 10000"/>
              <a:gd name="connsiteX0" fmla="*/ 786 w 9998"/>
              <a:gd name="connsiteY0" fmla="*/ 2873 h 10000"/>
              <a:gd name="connsiteX1" fmla="*/ 1582 w 9998"/>
              <a:gd name="connsiteY1" fmla="*/ 9 h 10000"/>
              <a:gd name="connsiteX2" fmla="*/ 3699 w 9998"/>
              <a:gd name="connsiteY2" fmla="*/ 2101 h 10000"/>
              <a:gd name="connsiteX3" fmla="*/ 5243 w 9998"/>
              <a:gd name="connsiteY3" fmla="*/ 5761 h 10000"/>
              <a:gd name="connsiteX4" fmla="*/ 6810 w 9998"/>
              <a:gd name="connsiteY4" fmla="*/ 6216 h 10000"/>
              <a:gd name="connsiteX5" fmla="*/ 7380 w 9998"/>
              <a:gd name="connsiteY5" fmla="*/ 4015 h 10000"/>
              <a:gd name="connsiteX6" fmla="*/ 8083 w 9998"/>
              <a:gd name="connsiteY6" fmla="*/ 6444 h 10000"/>
              <a:gd name="connsiteX7" fmla="*/ 9268 w 9998"/>
              <a:gd name="connsiteY7" fmla="*/ 7703 h 10000"/>
              <a:gd name="connsiteX8" fmla="*/ 9971 w 9998"/>
              <a:gd name="connsiteY8" fmla="*/ 8069 h 10000"/>
              <a:gd name="connsiteX9" fmla="*/ 8325 w 9998"/>
              <a:gd name="connsiteY9" fmla="*/ 9720 h 10000"/>
              <a:gd name="connsiteX10" fmla="*/ 533 w 9998"/>
              <a:gd name="connsiteY10" fmla="*/ 9245 h 10000"/>
              <a:gd name="connsiteX11" fmla="*/ 786 w 9998"/>
              <a:gd name="connsiteY11" fmla="*/ 287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98" h="10000">
                <a:moveTo>
                  <a:pt x="786" y="2873"/>
                </a:moveTo>
                <a:cubicBezTo>
                  <a:pt x="960" y="1334"/>
                  <a:pt x="1096" y="138"/>
                  <a:pt x="1582" y="9"/>
                </a:cubicBezTo>
                <a:cubicBezTo>
                  <a:pt x="2068" y="-119"/>
                  <a:pt x="3090" y="1143"/>
                  <a:pt x="3699" y="2101"/>
                </a:cubicBezTo>
                <a:cubicBezTo>
                  <a:pt x="4310" y="3059"/>
                  <a:pt x="4794" y="5309"/>
                  <a:pt x="5243" y="5761"/>
                </a:cubicBezTo>
                <a:cubicBezTo>
                  <a:pt x="5692" y="6213"/>
                  <a:pt x="6454" y="6507"/>
                  <a:pt x="6810" y="6216"/>
                </a:cubicBezTo>
                <a:cubicBezTo>
                  <a:pt x="7166" y="5925"/>
                  <a:pt x="7178" y="4192"/>
                  <a:pt x="7380" y="4015"/>
                </a:cubicBezTo>
                <a:cubicBezTo>
                  <a:pt x="7582" y="3838"/>
                  <a:pt x="7769" y="5829"/>
                  <a:pt x="8083" y="6444"/>
                </a:cubicBezTo>
                <a:cubicBezTo>
                  <a:pt x="8397" y="7059"/>
                  <a:pt x="8953" y="7432"/>
                  <a:pt x="9268" y="7703"/>
                </a:cubicBezTo>
                <a:cubicBezTo>
                  <a:pt x="9583" y="7974"/>
                  <a:pt x="10128" y="7733"/>
                  <a:pt x="9971" y="8069"/>
                </a:cubicBezTo>
                <a:cubicBezTo>
                  <a:pt x="9813" y="8406"/>
                  <a:pt x="9897" y="9523"/>
                  <a:pt x="8325" y="9720"/>
                </a:cubicBezTo>
                <a:cubicBezTo>
                  <a:pt x="6753" y="9918"/>
                  <a:pt x="1791" y="10427"/>
                  <a:pt x="533" y="9245"/>
                </a:cubicBezTo>
                <a:cubicBezTo>
                  <a:pt x="-722" y="8065"/>
                  <a:pt x="610" y="4412"/>
                  <a:pt x="786" y="2873"/>
                </a:cubicBezTo>
                <a:close/>
              </a:path>
            </a:pathLst>
          </a:custGeom>
          <a:solidFill>
            <a:schemeClr val="accent6">
              <a:lumMod val="20000"/>
              <a:lumOff val="80000"/>
            </a:schemeClr>
          </a:solidFill>
          <a:ln w="9525">
            <a:solidFill>
              <a:schemeClr val="tx1"/>
            </a:solidFill>
            <a:round/>
            <a:headEnd/>
            <a:tailEnd/>
          </a:ln>
        </p:spPr>
        <p:txBody>
          <a:bodyPr/>
          <a:lstStyle/>
          <a:p>
            <a:pPr eaLnBrk="1" fontAlgn="auto" hangingPunct="1">
              <a:spcBef>
                <a:spcPts val="0"/>
              </a:spcBef>
              <a:spcAft>
                <a:spcPts val="0"/>
              </a:spcAft>
              <a:defRPr/>
            </a:pPr>
            <a:endParaRPr lang="en-GB">
              <a:solidFill>
                <a:srgbClr val="000000"/>
              </a:solidFill>
              <a:latin typeface="Calibri"/>
              <a:cs typeface="+mn-cs"/>
            </a:endParaRPr>
          </a:p>
        </p:txBody>
      </p:sp>
      <p:sp>
        <p:nvSpPr>
          <p:cNvPr id="15" name="TextBox 14">
            <a:extLst>
              <a:ext uri="{FF2B5EF4-FFF2-40B4-BE49-F238E27FC236}">
                <a16:creationId xmlns:a16="http://schemas.microsoft.com/office/drawing/2014/main" id="{2D448D8E-5928-46DC-801A-90B8AED75360}"/>
              </a:ext>
            </a:extLst>
          </p:cNvPr>
          <p:cNvSpPr txBox="1">
            <a:spLocks noChangeArrowheads="1"/>
          </p:cNvSpPr>
          <p:nvPr/>
        </p:nvSpPr>
        <p:spPr bwMode="auto">
          <a:xfrm>
            <a:off x="2032000" y="1905000"/>
            <a:ext cx="55911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000000"/>
                </a:solidFill>
              </a:rPr>
              <a:t>Marine neritic epipelagic biome</a:t>
            </a:r>
          </a:p>
        </p:txBody>
      </p:sp>
      <p:sp>
        <p:nvSpPr>
          <p:cNvPr id="17" name="TextBox 16">
            <a:extLst>
              <a:ext uri="{FF2B5EF4-FFF2-40B4-BE49-F238E27FC236}">
                <a16:creationId xmlns:a16="http://schemas.microsoft.com/office/drawing/2014/main" id="{50AEDC12-0899-4B81-AD66-299E94FB6D62}"/>
              </a:ext>
            </a:extLst>
          </p:cNvPr>
          <p:cNvSpPr txBox="1">
            <a:spLocks noChangeArrowheads="1"/>
          </p:cNvSpPr>
          <p:nvPr/>
        </p:nvSpPr>
        <p:spPr bwMode="auto">
          <a:xfrm>
            <a:off x="2032000" y="2489200"/>
            <a:ext cx="467201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000000"/>
                </a:solidFill>
              </a:rPr>
              <a:t>Marine subtidal rocky reef</a:t>
            </a:r>
          </a:p>
        </p:txBody>
      </p:sp>
      <p:sp>
        <p:nvSpPr>
          <p:cNvPr id="18" name="TextBox 17">
            <a:extLst>
              <a:ext uri="{FF2B5EF4-FFF2-40B4-BE49-F238E27FC236}">
                <a16:creationId xmlns:a16="http://schemas.microsoft.com/office/drawing/2014/main" id="{B5C93860-75F6-4B72-B723-AC0ED8671B00}"/>
              </a:ext>
            </a:extLst>
          </p:cNvPr>
          <p:cNvSpPr txBox="1">
            <a:spLocks noChangeArrowheads="1"/>
          </p:cNvSpPr>
          <p:nvPr/>
        </p:nvSpPr>
        <p:spPr bwMode="auto">
          <a:xfrm>
            <a:off x="2032000" y="3136900"/>
            <a:ext cx="2509838" cy="5842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000000"/>
                </a:solidFill>
              </a:rPr>
              <a:t>Coastal water</a:t>
            </a:r>
          </a:p>
        </p:txBody>
      </p:sp>
      <p:grpSp>
        <p:nvGrpSpPr>
          <p:cNvPr id="24" name="Group 23">
            <a:extLst>
              <a:ext uri="{FF2B5EF4-FFF2-40B4-BE49-F238E27FC236}">
                <a16:creationId xmlns:a16="http://schemas.microsoft.com/office/drawing/2014/main" id="{F060BBF0-BE3A-462F-AC25-1B84BFADA6CA}"/>
              </a:ext>
            </a:extLst>
          </p:cNvPr>
          <p:cNvGrpSpPr>
            <a:grpSpLocks/>
          </p:cNvGrpSpPr>
          <p:nvPr/>
        </p:nvGrpSpPr>
        <p:grpSpPr bwMode="auto">
          <a:xfrm>
            <a:off x="1752600" y="1676400"/>
            <a:ext cx="6248400" cy="3541713"/>
            <a:chOff x="1752600" y="1676400"/>
            <a:chExt cx="6248400" cy="3541676"/>
          </a:xfrm>
        </p:grpSpPr>
        <p:sp>
          <p:nvSpPr>
            <p:cNvPr id="20" name="Rectangle 19">
              <a:extLst>
                <a:ext uri="{FF2B5EF4-FFF2-40B4-BE49-F238E27FC236}">
                  <a16:creationId xmlns:a16="http://schemas.microsoft.com/office/drawing/2014/main" id="{1571739E-DF53-4355-B357-023FC1032778}"/>
                </a:ext>
              </a:extLst>
            </p:cNvPr>
            <p:cNvSpPr/>
            <p:nvPr/>
          </p:nvSpPr>
          <p:spPr>
            <a:xfrm>
              <a:off x="1752600" y="1676400"/>
              <a:ext cx="6248400" cy="2285976"/>
            </a:xfrm>
            <a:prstGeom prst="rect">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srgbClr val="FFFFFF"/>
                </a:solidFill>
              </a:endParaRPr>
            </a:p>
          </p:txBody>
        </p:sp>
        <p:cxnSp>
          <p:nvCxnSpPr>
            <p:cNvPr id="22" name="Straight Connector 21">
              <a:extLst>
                <a:ext uri="{FF2B5EF4-FFF2-40B4-BE49-F238E27FC236}">
                  <a16:creationId xmlns:a16="http://schemas.microsoft.com/office/drawing/2014/main" id="{77E8C86E-7096-4F60-B53B-936F61DBA0D5}"/>
                </a:ext>
              </a:extLst>
            </p:cNvPr>
            <p:cNvCxnSpPr>
              <a:stCxn id="20" idx="2"/>
              <a:endCxn id="30725" idx="3"/>
            </p:cNvCxnSpPr>
            <p:nvPr/>
          </p:nvCxnSpPr>
          <p:spPr>
            <a:xfrm>
              <a:off x="4876800" y="3962376"/>
              <a:ext cx="1506538" cy="1255700"/>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0740" name="Text Box 20">
            <a:extLst>
              <a:ext uri="{FF2B5EF4-FFF2-40B4-BE49-F238E27FC236}">
                <a16:creationId xmlns:a16="http://schemas.microsoft.com/office/drawing/2014/main" id="{2CB67818-E118-4E0A-8C81-FB84A97E5320}"/>
              </a:ext>
            </a:extLst>
          </p:cNvPr>
          <p:cNvSpPr txBox="1">
            <a:spLocks noChangeArrowheads="1"/>
          </p:cNvSpPr>
          <p:nvPr/>
        </p:nvSpPr>
        <p:spPr bwMode="auto">
          <a:xfrm>
            <a:off x="0" y="5084763"/>
            <a:ext cx="4657725" cy="9540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GB" altLang="en-US" sz="2800" b="1" dirty="0">
                <a:solidFill>
                  <a:srgbClr val="CC0000"/>
                </a:solidFill>
                <a:latin typeface="Calibri"/>
                <a:cs typeface="+mn-cs"/>
              </a:rPr>
              <a:t>The most compact annotation</a:t>
            </a:r>
            <a:br>
              <a:rPr lang="en-GB" altLang="en-US" sz="2800" b="1" dirty="0">
                <a:solidFill>
                  <a:srgbClr val="CC0000"/>
                </a:solidFill>
                <a:latin typeface="Calibri"/>
                <a:cs typeface="+mn-cs"/>
              </a:rPr>
            </a:br>
            <a:r>
              <a:rPr lang="en-GB" altLang="en-US" sz="2800" b="1" dirty="0">
                <a:solidFill>
                  <a:srgbClr val="CC0000"/>
                </a:solidFill>
                <a:latin typeface="Calibri"/>
                <a:cs typeface="+mn-cs"/>
              </a:rPr>
              <a:t>	</a:t>
            </a:r>
            <a:endParaRPr lang="en-GB" altLang="en-US" sz="2800" b="1" dirty="0">
              <a:solidFill>
                <a:srgbClr val="000000"/>
              </a:solidFill>
              <a:latin typeface="Calibri"/>
              <a:cs typeface="+mn-cs"/>
            </a:endParaRPr>
          </a:p>
        </p:txBody>
      </p:sp>
      <p:sp>
        <p:nvSpPr>
          <p:cNvPr id="3" name="Slide Number Placeholder 2">
            <a:extLst>
              <a:ext uri="{FF2B5EF4-FFF2-40B4-BE49-F238E27FC236}">
                <a16:creationId xmlns:a16="http://schemas.microsoft.com/office/drawing/2014/main" id="{23270A15-6E8B-4FFC-A859-3E211BC09401}"/>
              </a:ext>
            </a:extLst>
          </p:cNvPr>
          <p:cNvSpPr>
            <a:spLocks noGrp="1"/>
          </p:cNvSpPr>
          <p:nvPr>
            <p:ph type="sldNum" sz="quarter" idx="12"/>
          </p:nvPr>
        </p:nvSpPr>
        <p:spPr/>
        <p:txBody>
          <a:bodyPr/>
          <a:lstStyle/>
          <a:p>
            <a:pPr>
              <a:defRPr/>
            </a:pPr>
            <a:fld id="{9E192596-AFF4-42E8-B378-6CE4DC055972}" type="slidenum">
              <a:rPr lang="en-GB"/>
              <a:pPr>
                <a:defRPr/>
              </a:pPr>
              <a:t>234</a:t>
            </a:fld>
            <a:endParaRPr lang="en-GB"/>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nodeType="afterGroup">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740"/>
                                        </p:tgtEl>
                                        <p:attrNameLst>
                                          <p:attrName>style.visibility</p:attrName>
                                        </p:attrNameLst>
                                      </p:cBhvr>
                                      <p:to>
                                        <p:strVal val="visible"/>
                                      </p:to>
                                    </p:set>
                                    <p:animEffect transition="in" filter="fade">
                                      <p:cBhvr>
                                        <p:cTn id="24" dur="500"/>
                                        <p:tgtEl>
                                          <p:spTgt spid="30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animBg="1"/>
      <p:bldP spid="30740"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99C4FAF-AAF8-4997-B863-8BCEE59DDFFD}"/>
              </a:ext>
            </a:extLst>
          </p:cNvPr>
          <p:cNvSpPr/>
          <p:nvPr/>
        </p:nvSpPr>
        <p:spPr>
          <a:xfrm>
            <a:off x="-3870325" y="0"/>
            <a:ext cx="7740650" cy="936625"/>
          </a:xfrm>
          <a:prstGeom prst="roundRect">
            <a:avLst/>
          </a:prstGeom>
          <a:solidFill>
            <a:srgbClr val="00AE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white"/>
              </a:solidFill>
            </a:endParaRPr>
          </a:p>
        </p:txBody>
      </p:sp>
      <p:sp>
        <p:nvSpPr>
          <p:cNvPr id="3" name="Rounded Rectangle 2">
            <a:extLst>
              <a:ext uri="{FF2B5EF4-FFF2-40B4-BE49-F238E27FC236}">
                <a16:creationId xmlns:a16="http://schemas.microsoft.com/office/drawing/2014/main" id="{EB127014-CEC4-465D-B05E-9611CC28DC3E}"/>
              </a:ext>
            </a:extLst>
          </p:cNvPr>
          <p:cNvSpPr/>
          <p:nvPr/>
        </p:nvSpPr>
        <p:spPr>
          <a:xfrm rot="16200000">
            <a:off x="4805363" y="9134475"/>
            <a:ext cx="7740650" cy="936625"/>
          </a:xfrm>
          <a:prstGeom prst="roundRect">
            <a:avLst/>
          </a:prstGeom>
          <a:solidFill>
            <a:srgbClr val="00AE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white"/>
              </a:solidFill>
            </a:endParaRPr>
          </a:p>
        </p:txBody>
      </p:sp>
      <p:pic>
        <p:nvPicPr>
          <p:cNvPr id="478212" name="Picture 2" descr="C:\Users\pbuttigi\Pictures\SDGIO_logo.png">
            <a:extLst>
              <a:ext uri="{FF2B5EF4-FFF2-40B4-BE49-F238E27FC236}">
                <a16:creationId xmlns:a16="http://schemas.microsoft.com/office/drawing/2014/main" id="{A36F308D-DEBA-45B4-84D3-DE82F749E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5986" b="36926"/>
          <a:stretch>
            <a:fillRect/>
          </a:stretch>
        </p:blipFill>
        <p:spPr bwMode="auto">
          <a:xfrm>
            <a:off x="879475" y="1916113"/>
            <a:ext cx="4205288"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8213" name="Picture 16">
            <a:extLst>
              <a:ext uri="{FF2B5EF4-FFF2-40B4-BE49-F238E27FC236}">
                <a16:creationId xmlns:a16="http://schemas.microsoft.com/office/drawing/2014/main" id="{C8A86F2E-63E3-4B3A-8762-1582B8221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4984750"/>
            <a:ext cx="1350962"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40">
            <a:extLst>
              <a:ext uri="{FF2B5EF4-FFF2-40B4-BE49-F238E27FC236}">
                <a16:creationId xmlns:a16="http://schemas.microsoft.com/office/drawing/2014/main" id="{8699D3CF-9497-41FB-AAE8-E241CD4B94E9}"/>
              </a:ext>
            </a:extLst>
          </p:cNvPr>
          <p:cNvSpPr txBox="1">
            <a:spLocks noChangeArrowheads="1"/>
          </p:cNvSpPr>
          <p:nvPr/>
        </p:nvSpPr>
        <p:spPr bwMode="auto">
          <a:xfrm>
            <a:off x="2628900" y="3421063"/>
            <a:ext cx="4911725"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en-US" sz="2800" b="1" dirty="0">
                <a:solidFill>
                  <a:srgbClr val="00B0F0"/>
                </a:solidFill>
                <a:latin typeface="Calibri"/>
                <a:cs typeface="+mn-cs"/>
              </a:rPr>
              <a:t>A semantic interface for the </a:t>
            </a:r>
            <a:br>
              <a:rPr lang="en-US" altLang="en-US" sz="2800" b="1" dirty="0">
                <a:solidFill>
                  <a:srgbClr val="00B0F0"/>
                </a:solidFill>
                <a:latin typeface="Calibri"/>
                <a:cs typeface="+mn-cs"/>
              </a:rPr>
            </a:br>
            <a:r>
              <a:rPr lang="en-US" altLang="en-US" sz="2800" b="1" dirty="0">
                <a:solidFill>
                  <a:srgbClr val="00B0F0"/>
                </a:solidFill>
                <a:latin typeface="Calibri"/>
                <a:cs typeface="+mn-cs"/>
              </a:rPr>
              <a:t>Sustainable Development Goals</a:t>
            </a:r>
            <a:endParaRPr lang="en-GB" altLang="en-US" sz="2800" b="1" dirty="0">
              <a:solidFill>
                <a:srgbClr val="00B0F0"/>
              </a:solidFill>
              <a:latin typeface="Calibri"/>
              <a:cs typeface="+mn-cs"/>
            </a:endParaRPr>
          </a:p>
        </p:txBody>
      </p:sp>
      <p:sp>
        <p:nvSpPr>
          <p:cNvPr id="11" name="Text Box 40">
            <a:extLst>
              <a:ext uri="{FF2B5EF4-FFF2-40B4-BE49-F238E27FC236}">
                <a16:creationId xmlns:a16="http://schemas.microsoft.com/office/drawing/2014/main" id="{2846FB86-FEDA-40B2-AD60-0BE596B349CB}"/>
              </a:ext>
            </a:extLst>
          </p:cNvPr>
          <p:cNvSpPr txBox="1">
            <a:spLocks noChangeArrowheads="1"/>
          </p:cNvSpPr>
          <p:nvPr/>
        </p:nvSpPr>
        <p:spPr bwMode="auto">
          <a:xfrm>
            <a:off x="250825" y="4868863"/>
            <a:ext cx="6200775"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en-US" sz="2800" b="1" dirty="0">
                <a:solidFill>
                  <a:srgbClr val="00B0F0"/>
                </a:solidFill>
                <a:latin typeface="Calibri"/>
                <a:cs typeface="+mn-cs"/>
              </a:rPr>
              <a:t>“Ecosystem services”</a:t>
            </a:r>
            <a:br>
              <a:rPr lang="en-US" altLang="en-US" sz="2800" b="1" dirty="0">
                <a:solidFill>
                  <a:srgbClr val="00B0F0"/>
                </a:solidFill>
                <a:latin typeface="Calibri"/>
                <a:cs typeface="+mn-cs"/>
              </a:rPr>
            </a:br>
            <a:r>
              <a:rPr lang="en-US" altLang="en-US" sz="2800" b="1" dirty="0">
                <a:solidFill>
                  <a:srgbClr val="00B0F0"/>
                </a:solidFill>
                <a:latin typeface="Calibri"/>
                <a:cs typeface="+mn-cs"/>
              </a:rPr>
              <a:t>“Healthy environments, healthy people”</a:t>
            </a:r>
          </a:p>
          <a:p>
            <a:pPr eaLnBrk="1" fontAlgn="auto" hangingPunct="1">
              <a:spcBef>
                <a:spcPts val="0"/>
              </a:spcBef>
              <a:spcAft>
                <a:spcPts val="0"/>
              </a:spcAft>
              <a:defRPr/>
            </a:pPr>
            <a:r>
              <a:rPr lang="en-US" altLang="en-US" sz="2800" b="1" dirty="0">
                <a:solidFill>
                  <a:srgbClr val="00B0F0"/>
                </a:solidFill>
                <a:latin typeface="Calibri"/>
                <a:cs typeface="+mn-cs"/>
              </a:rPr>
              <a:t>“People, Planet, Profit” </a:t>
            </a:r>
          </a:p>
          <a:p>
            <a:pPr eaLnBrk="1" fontAlgn="auto" hangingPunct="1">
              <a:spcBef>
                <a:spcPts val="0"/>
              </a:spcBef>
              <a:spcAft>
                <a:spcPts val="0"/>
              </a:spcAft>
              <a:defRPr/>
            </a:pPr>
            <a:r>
              <a:rPr lang="en-US" altLang="en-US" sz="2800" b="1" dirty="0">
                <a:solidFill>
                  <a:srgbClr val="00B0F0"/>
                </a:solidFill>
                <a:latin typeface="Calibri"/>
                <a:cs typeface="+mn-cs"/>
              </a:rPr>
              <a:t>“Planetary life-support systems”</a:t>
            </a:r>
            <a:endParaRPr lang="en-GB" altLang="en-US" sz="2800" b="1" dirty="0">
              <a:solidFill>
                <a:srgbClr val="00B0F0"/>
              </a:solidFill>
              <a:latin typeface="Calibri"/>
              <a:cs typeface="+mn-cs"/>
            </a:endParaRPr>
          </a:p>
        </p:txBody>
      </p:sp>
      <p:pic>
        <p:nvPicPr>
          <p:cNvPr id="478216" name="Picture 1">
            <a:extLst>
              <a:ext uri="{FF2B5EF4-FFF2-40B4-BE49-F238E27FC236}">
                <a16:creationId xmlns:a16="http://schemas.microsoft.com/office/drawing/2014/main" id="{55A386DA-33B7-4B37-9374-3C8FDEDAED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3494"/>
          <a:stretch>
            <a:fillRect/>
          </a:stretch>
        </p:blipFill>
        <p:spPr bwMode="auto">
          <a:xfrm>
            <a:off x="4443413" y="354013"/>
            <a:ext cx="2057400"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ircular Arrow 7">
            <a:extLst>
              <a:ext uri="{FF2B5EF4-FFF2-40B4-BE49-F238E27FC236}">
                <a16:creationId xmlns:a16="http://schemas.microsoft.com/office/drawing/2014/main" id="{ABB3FB71-88F7-411A-B6B8-6FF7FDF225EF}"/>
              </a:ext>
            </a:extLst>
          </p:cNvPr>
          <p:cNvSpPr/>
          <p:nvPr/>
        </p:nvSpPr>
        <p:spPr>
          <a:xfrm flipH="1">
            <a:off x="3635375" y="981075"/>
            <a:ext cx="1603375" cy="2012950"/>
          </a:xfrm>
          <a:prstGeom prst="circularArrow">
            <a:avLst>
              <a:gd name="adj1" fmla="val 11402"/>
              <a:gd name="adj2" fmla="val 1142319"/>
              <a:gd name="adj3" fmla="val 20145776"/>
              <a:gd name="adj4" fmla="val 15938031"/>
              <a:gd name="adj5" fmla="val 14763"/>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black"/>
              </a:solidFill>
            </a:endParaRPr>
          </a:p>
        </p:txBody>
      </p:sp>
      <p:sp>
        <p:nvSpPr>
          <p:cNvPr id="5" name="Slide Number Placeholder 4">
            <a:extLst>
              <a:ext uri="{FF2B5EF4-FFF2-40B4-BE49-F238E27FC236}">
                <a16:creationId xmlns:a16="http://schemas.microsoft.com/office/drawing/2014/main" id="{DF16D1E3-66AE-469C-B7BB-5FCD9682AB1A}"/>
              </a:ext>
            </a:extLst>
          </p:cNvPr>
          <p:cNvSpPr>
            <a:spLocks noGrp="1"/>
          </p:cNvSpPr>
          <p:nvPr>
            <p:ph type="sldNum" sz="quarter" idx="12"/>
          </p:nvPr>
        </p:nvSpPr>
        <p:spPr/>
        <p:txBody>
          <a:bodyPr/>
          <a:lstStyle/>
          <a:p>
            <a:pPr>
              <a:defRPr/>
            </a:pPr>
            <a:fld id="{403B35D3-B86A-4085-8FE9-06DCAC3A4A3A}" type="slidenum">
              <a:rPr lang="en-GB"/>
              <a:pPr>
                <a:defRPr/>
              </a:pPr>
              <a:t>235</a:t>
            </a:fld>
            <a:endParaRPr lang="en-GB"/>
          </a:p>
        </p:txBody>
      </p:sp>
    </p:spTree>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79234" name="Picture 2">
            <a:extLst>
              <a:ext uri="{FF2B5EF4-FFF2-40B4-BE49-F238E27FC236}">
                <a16:creationId xmlns:a16="http://schemas.microsoft.com/office/drawing/2014/main" id="{3CEFFB90-5BA0-4747-8FC2-BA0E19774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144588"/>
            <a:ext cx="942340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Box 40">
            <a:extLst>
              <a:ext uri="{FF2B5EF4-FFF2-40B4-BE49-F238E27FC236}">
                <a16:creationId xmlns:a16="http://schemas.microsoft.com/office/drawing/2014/main" id="{08A5D5FD-AA90-476C-886A-CE03CCB6A8B6}"/>
              </a:ext>
            </a:extLst>
          </p:cNvPr>
          <p:cNvSpPr txBox="1">
            <a:spLocks noChangeArrowheads="1"/>
          </p:cNvSpPr>
          <p:nvPr/>
        </p:nvSpPr>
        <p:spPr bwMode="auto">
          <a:xfrm>
            <a:off x="611188" y="4724400"/>
            <a:ext cx="1190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en-US" sz="2800" b="1" dirty="0">
                <a:solidFill>
                  <a:srgbClr val="006600"/>
                </a:solidFill>
                <a:latin typeface="Calibri"/>
                <a:cs typeface="+mn-cs"/>
              </a:rPr>
              <a:t>ENVO</a:t>
            </a:r>
            <a:endParaRPr lang="en-GB" altLang="en-US" sz="2800" b="1" dirty="0">
              <a:solidFill>
                <a:srgbClr val="006600"/>
              </a:solidFill>
              <a:latin typeface="Calibri"/>
              <a:cs typeface="+mn-cs"/>
            </a:endParaRPr>
          </a:p>
        </p:txBody>
      </p:sp>
      <p:sp>
        <p:nvSpPr>
          <p:cNvPr id="11" name="Text Box 40">
            <a:extLst>
              <a:ext uri="{FF2B5EF4-FFF2-40B4-BE49-F238E27FC236}">
                <a16:creationId xmlns:a16="http://schemas.microsoft.com/office/drawing/2014/main" id="{D446FF9F-999E-4968-AA2E-144ECCB96F40}"/>
              </a:ext>
            </a:extLst>
          </p:cNvPr>
          <p:cNvSpPr txBox="1">
            <a:spLocks noChangeArrowheads="1"/>
          </p:cNvSpPr>
          <p:nvPr/>
        </p:nvSpPr>
        <p:spPr bwMode="auto">
          <a:xfrm>
            <a:off x="2124075" y="2060575"/>
            <a:ext cx="10747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en-US" sz="2800" b="1" dirty="0">
                <a:solidFill>
                  <a:srgbClr val="00B0F0"/>
                </a:solidFill>
                <a:latin typeface="Calibri"/>
                <a:cs typeface="+mn-cs"/>
              </a:rPr>
              <a:t>CHEBI</a:t>
            </a:r>
            <a:endParaRPr lang="en-GB" altLang="en-US" sz="2800" b="1" dirty="0">
              <a:solidFill>
                <a:srgbClr val="00B0F0"/>
              </a:solidFill>
              <a:latin typeface="Calibri"/>
              <a:cs typeface="+mn-cs"/>
            </a:endParaRPr>
          </a:p>
        </p:txBody>
      </p:sp>
      <p:pic>
        <p:nvPicPr>
          <p:cNvPr id="479237" name="Picture 6" descr="C:\Users\pbuttigi\AppData\Local\Microsoft\Windows\Temporary Internet Files\Content.IE5\ZZAXROFG\180px-Beast_Carcass[1].png">
            <a:extLst>
              <a:ext uri="{FF2B5EF4-FFF2-40B4-BE49-F238E27FC236}">
                <a16:creationId xmlns:a16="http://schemas.microsoft.com/office/drawing/2014/main" id="{F6721BCC-66C1-49ED-B53C-B17A7DC6F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4988" y="5156200"/>
            <a:ext cx="1512887"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A70A021A-AFF3-46B9-B0A8-0610E7AEF0B1}"/>
              </a:ext>
            </a:extLst>
          </p:cNvPr>
          <p:cNvSpPr>
            <a:spLocks noGrp="1"/>
          </p:cNvSpPr>
          <p:nvPr>
            <p:ph type="sldNum" sz="quarter" idx="12"/>
          </p:nvPr>
        </p:nvSpPr>
        <p:spPr/>
        <p:txBody>
          <a:bodyPr/>
          <a:lstStyle/>
          <a:p>
            <a:pPr>
              <a:defRPr/>
            </a:pPr>
            <a:fld id="{7F0542C6-E3D8-4629-A601-0319F442BEBD}" type="slidenum">
              <a:rPr lang="en-GB"/>
              <a:pPr>
                <a:defRPr/>
              </a:pPr>
              <a:t>236</a:t>
            </a:fld>
            <a:endParaRPr lang="en-GB"/>
          </a:p>
        </p:txBody>
      </p:sp>
    </p:spTree>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80258" name="Picture 4" descr="C:\Users\PLB\Pictures\Stock\Stock Images\Nature\grass.jpg">
            <a:extLst>
              <a:ext uri="{FF2B5EF4-FFF2-40B4-BE49-F238E27FC236}">
                <a16:creationId xmlns:a16="http://schemas.microsoft.com/office/drawing/2014/main" id="{4C14D34A-E66B-4EC3-A489-9DD17E76E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2318"/>
          <a:stretch>
            <a:fillRect/>
          </a:stretch>
        </p:blipFill>
        <p:spPr bwMode="auto">
          <a:xfrm>
            <a:off x="0" y="5540375"/>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0259" name="Picture 3">
            <a:extLst>
              <a:ext uri="{FF2B5EF4-FFF2-40B4-BE49-F238E27FC236}">
                <a16:creationId xmlns:a16="http://schemas.microsoft.com/office/drawing/2014/main" id="{64007705-BAAD-40DC-89C6-D0BA5B581D2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1138" y="250825"/>
            <a:ext cx="795020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C9F2879A-A0E4-453D-B4C3-7E024C75F3D1}"/>
              </a:ext>
            </a:extLst>
          </p:cNvPr>
          <p:cNvSpPr>
            <a:spLocks noGrp="1"/>
          </p:cNvSpPr>
          <p:nvPr>
            <p:ph type="sldNum" sz="quarter" idx="12"/>
          </p:nvPr>
        </p:nvSpPr>
        <p:spPr/>
        <p:txBody>
          <a:bodyPr/>
          <a:lstStyle/>
          <a:p>
            <a:pPr>
              <a:defRPr/>
            </a:pPr>
            <a:fld id="{192BD4BD-0DE4-4DA0-A912-0023C0A65B02}" type="slidenum">
              <a:rPr lang="en-GB"/>
              <a:pPr>
                <a:defRPr/>
              </a:pPr>
              <a:t>237</a:t>
            </a:fld>
            <a:endParaRPr lang="en-GB"/>
          </a:p>
        </p:txBody>
      </p:sp>
    </p:spTree>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81282" name="Picture 4" descr="C:\Users\PLB\Pictures\Stock\Stock Images\Nature\grass.jpg">
            <a:extLst>
              <a:ext uri="{FF2B5EF4-FFF2-40B4-BE49-F238E27FC236}">
                <a16:creationId xmlns:a16="http://schemas.microsoft.com/office/drawing/2014/main" id="{52FFC97B-0943-49DC-8BE6-FC5E1A4CD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2318"/>
          <a:stretch>
            <a:fillRect/>
          </a:stretch>
        </p:blipFill>
        <p:spPr bwMode="auto">
          <a:xfrm>
            <a:off x="0" y="5540375"/>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283" name="Group 3">
            <a:extLst>
              <a:ext uri="{FF2B5EF4-FFF2-40B4-BE49-F238E27FC236}">
                <a16:creationId xmlns:a16="http://schemas.microsoft.com/office/drawing/2014/main" id="{4A363AFA-F73A-4C3B-9D3E-46D8D760CFB5}"/>
              </a:ext>
            </a:extLst>
          </p:cNvPr>
          <p:cNvGrpSpPr>
            <a:grpSpLocks/>
          </p:cNvGrpSpPr>
          <p:nvPr/>
        </p:nvGrpSpPr>
        <p:grpSpPr bwMode="auto">
          <a:xfrm>
            <a:off x="0" y="3981450"/>
            <a:ext cx="1514475" cy="1276350"/>
            <a:chOff x="-2005748" y="645641"/>
            <a:chExt cx="1514475" cy="1276350"/>
          </a:xfrm>
        </p:grpSpPr>
        <p:pic>
          <p:nvPicPr>
            <p:cNvPr id="481290" name="Picture 7">
              <a:extLst>
                <a:ext uri="{FF2B5EF4-FFF2-40B4-BE49-F238E27FC236}">
                  <a16:creationId xmlns:a16="http://schemas.microsoft.com/office/drawing/2014/main" id="{D6EF4907-8A98-4F47-BDB8-73E8E90F1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748" y="645641"/>
              <a:ext cx="1514475"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291" name="Picture 2" descr="Home Page">
              <a:extLst>
                <a:ext uri="{FF2B5EF4-FFF2-40B4-BE49-F238E27FC236}">
                  <a16:creationId xmlns:a16="http://schemas.microsoft.com/office/drawing/2014/main" id="{C378B95C-FA0C-42F5-BF85-750D8D6C02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7362" y="764704"/>
              <a:ext cx="990600"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Box 8">
            <a:extLst>
              <a:ext uri="{FF2B5EF4-FFF2-40B4-BE49-F238E27FC236}">
                <a16:creationId xmlns:a16="http://schemas.microsoft.com/office/drawing/2014/main" id="{B1DB5D6D-B3E3-44C2-9FC9-C53E5B5D682D}"/>
              </a:ext>
            </a:extLst>
          </p:cNvPr>
          <p:cNvSpPr txBox="1"/>
          <p:nvPr/>
        </p:nvSpPr>
        <p:spPr>
          <a:xfrm>
            <a:off x="442913" y="260350"/>
            <a:ext cx="8521700" cy="954088"/>
          </a:xfrm>
          <a:prstGeom prst="rect">
            <a:avLst/>
          </a:prstGeom>
          <a:noFill/>
        </p:spPr>
        <p:txBody>
          <a:bodyPr>
            <a:spAutoFit/>
          </a:bodyPr>
          <a:lstStyle/>
          <a:p>
            <a:pPr eaLnBrk="1" fontAlgn="auto" hangingPunct="1">
              <a:spcBef>
                <a:spcPts val="0"/>
              </a:spcBef>
              <a:spcAft>
                <a:spcPts val="0"/>
              </a:spcAft>
              <a:defRPr/>
            </a:pPr>
            <a:r>
              <a:rPr lang="en-US" sz="2800" b="1" dirty="0">
                <a:solidFill>
                  <a:prstClr val="black"/>
                </a:solidFill>
                <a:latin typeface="Calibri"/>
                <a:cs typeface="+mn-cs"/>
              </a:rPr>
              <a:t>Text-mining using updated ENVIRONMENTS-EOL methods</a:t>
            </a:r>
            <a:endParaRPr lang="en-GB" sz="2800" b="1" dirty="0">
              <a:solidFill>
                <a:prstClr val="black"/>
              </a:solidFill>
              <a:latin typeface="Calibri"/>
              <a:cs typeface="+mn-cs"/>
            </a:endParaRPr>
          </a:p>
        </p:txBody>
      </p:sp>
      <p:sp>
        <p:nvSpPr>
          <p:cNvPr id="11" name="TextBox 10">
            <a:extLst>
              <a:ext uri="{FF2B5EF4-FFF2-40B4-BE49-F238E27FC236}">
                <a16:creationId xmlns:a16="http://schemas.microsoft.com/office/drawing/2014/main" id="{025C6BB9-D1D4-4445-AF36-E6A93FF93CD2}"/>
              </a:ext>
            </a:extLst>
          </p:cNvPr>
          <p:cNvSpPr txBox="1"/>
          <p:nvPr/>
        </p:nvSpPr>
        <p:spPr>
          <a:xfrm>
            <a:off x="955675" y="1557338"/>
            <a:ext cx="5054600" cy="954087"/>
          </a:xfrm>
          <a:prstGeom prst="rect">
            <a:avLst/>
          </a:prstGeom>
          <a:noFill/>
        </p:spPr>
        <p:txBody>
          <a:bodyPr wrap="none">
            <a:spAutoFit/>
          </a:bodyPr>
          <a:lstStyle/>
          <a:p>
            <a:pPr eaLnBrk="1" fontAlgn="auto" hangingPunct="1">
              <a:spcBef>
                <a:spcPts val="0"/>
              </a:spcBef>
              <a:spcAft>
                <a:spcPts val="0"/>
              </a:spcAft>
              <a:defRPr/>
            </a:pPr>
            <a:r>
              <a:rPr lang="en-US" sz="2800" b="1" dirty="0">
                <a:solidFill>
                  <a:prstClr val="black"/>
                </a:solidFill>
                <a:latin typeface="Calibri"/>
                <a:cs typeface="+mn-cs"/>
              </a:rPr>
              <a:t>227,583 habitats with 1,605,974 </a:t>
            </a:r>
          </a:p>
          <a:p>
            <a:pPr eaLnBrk="1" fontAlgn="auto" hangingPunct="1">
              <a:spcBef>
                <a:spcPts val="0"/>
              </a:spcBef>
              <a:spcAft>
                <a:spcPts val="0"/>
              </a:spcAft>
              <a:defRPr/>
            </a:pPr>
            <a:r>
              <a:rPr lang="en-US" sz="2800" b="1" dirty="0">
                <a:solidFill>
                  <a:prstClr val="black"/>
                </a:solidFill>
                <a:latin typeface="Calibri"/>
                <a:cs typeface="+mn-cs"/>
              </a:rPr>
              <a:t>links to ENVO classes</a:t>
            </a:r>
            <a:endParaRPr lang="en-GB" sz="2800" b="1" dirty="0">
              <a:solidFill>
                <a:prstClr val="black"/>
              </a:solidFill>
              <a:latin typeface="Calibri"/>
              <a:cs typeface="+mn-cs"/>
            </a:endParaRPr>
          </a:p>
        </p:txBody>
      </p:sp>
      <p:sp>
        <p:nvSpPr>
          <p:cNvPr id="12" name="TextBox 11">
            <a:extLst>
              <a:ext uri="{FF2B5EF4-FFF2-40B4-BE49-F238E27FC236}">
                <a16:creationId xmlns:a16="http://schemas.microsoft.com/office/drawing/2014/main" id="{4F2C3640-36CC-4166-A2A6-E9B2CE6064A1}"/>
              </a:ext>
            </a:extLst>
          </p:cNvPr>
          <p:cNvSpPr txBox="1"/>
          <p:nvPr/>
        </p:nvSpPr>
        <p:spPr>
          <a:xfrm>
            <a:off x="3419475" y="2636838"/>
            <a:ext cx="5114925" cy="954087"/>
          </a:xfrm>
          <a:prstGeom prst="rect">
            <a:avLst/>
          </a:prstGeom>
          <a:noFill/>
        </p:spPr>
        <p:txBody>
          <a:bodyPr wrap="none">
            <a:spAutoFit/>
          </a:bodyPr>
          <a:lstStyle/>
          <a:p>
            <a:pPr eaLnBrk="1" fontAlgn="auto" hangingPunct="1">
              <a:spcBef>
                <a:spcPts val="0"/>
              </a:spcBef>
              <a:spcAft>
                <a:spcPts val="0"/>
              </a:spcAft>
              <a:defRPr/>
            </a:pPr>
            <a:r>
              <a:rPr lang="en-US" sz="2800" b="1" dirty="0">
                <a:solidFill>
                  <a:prstClr val="black"/>
                </a:solidFill>
                <a:latin typeface="Calibri"/>
                <a:cs typeface="+mn-cs"/>
              </a:rPr>
              <a:t>112,585 habitats of taxa linkable </a:t>
            </a:r>
          </a:p>
          <a:p>
            <a:pPr eaLnBrk="1" fontAlgn="auto" hangingPunct="1">
              <a:spcBef>
                <a:spcPts val="0"/>
              </a:spcBef>
              <a:spcAft>
                <a:spcPts val="0"/>
              </a:spcAft>
              <a:defRPr/>
            </a:pPr>
            <a:r>
              <a:rPr lang="en-US" sz="2800" b="1" dirty="0">
                <a:solidFill>
                  <a:prstClr val="black"/>
                </a:solidFill>
                <a:latin typeface="Calibri"/>
                <a:cs typeface="+mn-cs"/>
              </a:rPr>
              <a:t>to NCBI taxonomy via EOL API</a:t>
            </a:r>
            <a:endParaRPr lang="en-GB" sz="2800" b="1" dirty="0">
              <a:solidFill>
                <a:prstClr val="black"/>
              </a:solidFill>
              <a:latin typeface="Calibri"/>
              <a:cs typeface="+mn-cs"/>
            </a:endParaRPr>
          </a:p>
        </p:txBody>
      </p:sp>
      <p:sp>
        <p:nvSpPr>
          <p:cNvPr id="14" name="TextBox 13">
            <a:extLst>
              <a:ext uri="{FF2B5EF4-FFF2-40B4-BE49-F238E27FC236}">
                <a16:creationId xmlns:a16="http://schemas.microsoft.com/office/drawing/2014/main" id="{BAF1A8E7-1D77-4B9A-941A-F93FC3ECB904}"/>
              </a:ext>
            </a:extLst>
          </p:cNvPr>
          <p:cNvSpPr txBox="1"/>
          <p:nvPr/>
        </p:nvSpPr>
        <p:spPr>
          <a:xfrm>
            <a:off x="2268538" y="3860800"/>
            <a:ext cx="5287962" cy="954088"/>
          </a:xfrm>
          <a:prstGeom prst="rect">
            <a:avLst/>
          </a:prstGeom>
          <a:noFill/>
        </p:spPr>
        <p:txBody>
          <a:bodyPr>
            <a:spAutoFit/>
          </a:bodyPr>
          <a:lstStyle/>
          <a:p>
            <a:pPr eaLnBrk="1" fontAlgn="auto" hangingPunct="1">
              <a:spcBef>
                <a:spcPts val="0"/>
              </a:spcBef>
              <a:spcAft>
                <a:spcPts val="0"/>
              </a:spcAft>
              <a:defRPr/>
            </a:pPr>
            <a:r>
              <a:rPr lang="en-US" sz="2800" b="1" dirty="0">
                <a:solidFill>
                  <a:prstClr val="black"/>
                </a:solidFill>
                <a:latin typeface="Calibri"/>
                <a:cs typeface="+mn-cs"/>
              </a:rPr>
              <a:t>5,117 habitats of taxa in selected IUCN Red List categories</a:t>
            </a:r>
            <a:endParaRPr lang="en-GB" sz="2800" b="1" dirty="0">
              <a:solidFill>
                <a:prstClr val="black"/>
              </a:solidFill>
              <a:latin typeface="Calibri"/>
              <a:cs typeface="+mn-cs"/>
            </a:endParaRPr>
          </a:p>
        </p:txBody>
      </p:sp>
      <p:sp>
        <p:nvSpPr>
          <p:cNvPr id="7" name="Rectangle 6">
            <a:extLst>
              <a:ext uri="{FF2B5EF4-FFF2-40B4-BE49-F238E27FC236}">
                <a16:creationId xmlns:a16="http://schemas.microsoft.com/office/drawing/2014/main" id="{8E36258A-390E-4358-BB4E-E7E6EDFFBAD1}"/>
              </a:ext>
            </a:extLst>
          </p:cNvPr>
          <p:cNvSpPr/>
          <p:nvPr/>
        </p:nvSpPr>
        <p:spPr>
          <a:xfrm>
            <a:off x="2309813" y="5651500"/>
            <a:ext cx="4097337" cy="369888"/>
          </a:xfrm>
          <a:prstGeom prst="rect">
            <a:avLst/>
          </a:prstGeom>
        </p:spPr>
        <p:txBody>
          <a:bodyPr wrap="none">
            <a:spAutoFit/>
          </a:bodyPr>
          <a:lstStyle/>
          <a:p>
            <a:pPr eaLnBrk="1" fontAlgn="auto" hangingPunct="1">
              <a:spcBef>
                <a:spcPts val="0"/>
              </a:spcBef>
              <a:spcAft>
                <a:spcPts val="0"/>
              </a:spcAft>
              <a:defRPr/>
            </a:pPr>
            <a:r>
              <a:rPr lang="en-GB" u="sng" dirty="0">
                <a:solidFill>
                  <a:prstClr val="black"/>
                </a:solidFill>
                <a:latin typeface="Calibri"/>
                <a:cs typeface="+mn-cs"/>
                <a:hlinkClick r:id="rId5"/>
              </a:rPr>
              <a:t>http://dx.doi.org/10.5281/zenodo.35393</a:t>
            </a:r>
            <a:r>
              <a:rPr lang="en-GB" dirty="0">
                <a:solidFill>
                  <a:prstClr val="black"/>
                </a:solidFill>
                <a:latin typeface="Calibri"/>
                <a:cs typeface="+mn-cs"/>
              </a:rPr>
              <a:t>.</a:t>
            </a:r>
          </a:p>
        </p:txBody>
      </p:sp>
      <p:sp>
        <p:nvSpPr>
          <p:cNvPr id="3" name="Slide Number Placeholder 2">
            <a:extLst>
              <a:ext uri="{FF2B5EF4-FFF2-40B4-BE49-F238E27FC236}">
                <a16:creationId xmlns:a16="http://schemas.microsoft.com/office/drawing/2014/main" id="{6A4B2AD6-50FA-408E-AF4B-27AD77020DF8}"/>
              </a:ext>
            </a:extLst>
          </p:cNvPr>
          <p:cNvSpPr>
            <a:spLocks noGrp="1"/>
          </p:cNvSpPr>
          <p:nvPr>
            <p:ph type="sldNum" sz="quarter" idx="12"/>
          </p:nvPr>
        </p:nvSpPr>
        <p:spPr/>
        <p:txBody>
          <a:bodyPr/>
          <a:lstStyle/>
          <a:p>
            <a:pPr>
              <a:defRPr/>
            </a:pPr>
            <a:fld id="{78630927-2D6E-4977-91E2-C59754C243ED}" type="slidenum">
              <a:rPr lang="en-GB"/>
              <a:pPr>
                <a:defRPr/>
              </a:pPr>
              <a:t>238</a:t>
            </a:fld>
            <a:endParaRPr lang="en-GB"/>
          </a:p>
        </p:txBody>
      </p:sp>
    </p:spTree>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55" name="Freeform 54">
            <a:extLst>
              <a:ext uri="{FF2B5EF4-FFF2-40B4-BE49-F238E27FC236}">
                <a16:creationId xmlns:a16="http://schemas.microsoft.com/office/drawing/2014/main" id="{9A04FD2D-D928-4A4B-BC90-6D6846DC849C}"/>
              </a:ext>
            </a:extLst>
          </p:cNvPr>
          <p:cNvSpPr/>
          <p:nvPr/>
        </p:nvSpPr>
        <p:spPr>
          <a:xfrm>
            <a:off x="2057400" y="3462338"/>
            <a:ext cx="2108200" cy="1135062"/>
          </a:xfrm>
          <a:custGeom>
            <a:avLst/>
            <a:gdLst>
              <a:gd name="connsiteX0" fmla="*/ 0 w 2108200"/>
              <a:gd name="connsiteY0" fmla="*/ 0 h 1134533"/>
              <a:gd name="connsiteX1" fmla="*/ 1532467 w 2108200"/>
              <a:gd name="connsiteY1" fmla="*/ 897466 h 1134533"/>
              <a:gd name="connsiteX2" fmla="*/ 2108200 w 2108200"/>
              <a:gd name="connsiteY2" fmla="*/ 1134533 h 1134533"/>
            </a:gdLst>
            <a:ahLst/>
            <a:cxnLst>
              <a:cxn ang="0">
                <a:pos x="connsiteX0" y="connsiteY0"/>
              </a:cxn>
              <a:cxn ang="0">
                <a:pos x="connsiteX1" y="connsiteY1"/>
              </a:cxn>
              <a:cxn ang="0">
                <a:pos x="connsiteX2" y="connsiteY2"/>
              </a:cxn>
            </a:cxnLst>
            <a:rect l="l" t="t" r="r" b="b"/>
            <a:pathLst>
              <a:path w="2108200" h="1134533">
                <a:moveTo>
                  <a:pt x="0" y="0"/>
                </a:moveTo>
                <a:cubicBezTo>
                  <a:pt x="590550" y="354188"/>
                  <a:pt x="1181100" y="708377"/>
                  <a:pt x="1532467" y="897466"/>
                </a:cubicBezTo>
                <a:cubicBezTo>
                  <a:pt x="1883834" y="1086555"/>
                  <a:pt x="1996017" y="1110544"/>
                  <a:pt x="2108200" y="1134533"/>
                </a:cubicBezTo>
              </a:path>
            </a:pathLst>
          </a:custGeom>
          <a:ln w="76200">
            <a:headEnd type="arrow"/>
            <a:tailEnd type="arrow"/>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GB">
              <a:solidFill>
                <a:prstClr val="black"/>
              </a:solidFill>
            </a:endParaRPr>
          </a:p>
        </p:txBody>
      </p:sp>
      <p:pic>
        <p:nvPicPr>
          <p:cNvPr id="482307" name="Picture 2" descr="C:\Users\pbuttigi\Pictures\SDGIO_logo.png">
            <a:extLst>
              <a:ext uri="{FF2B5EF4-FFF2-40B4-BE49-F238E27FC236}">
                <a16:creationId xmlns:a16="http://schemas.microsoft.com/office/drawing/2014/main" id="{38F2617A-C8FE-4A4F-A731-41634DF9F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5986" b="36926"/>
          <a:stretch>
            <a:fillRect/>
          </a:stretch>
        </p:blipFill>
        <p:spPr bwMode="auto">
          <a:xfrm>
            <a:off x="-12700" y="219075"/>
            <a:ext cx="2573338"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08" name="Picture 1">
            <a:extLst>
              <a:ext uri="{FF2B5EF4-FFF2-40B4-BE49-F238E27FC236}">
                <a16:creationId xmlns:a16="http://schemas.microsoft.com/office/drawing/2014/main" id="{1E0D0C81-9F52-4EB0-A947-701F863D6A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3494"/>
          <a:stretch>
            <a:fillRect/>
          </a:stretch>
        </p:blipFill>
        <p:spPr bwMode="auto">
          <a:xfrm>
            <a:off x="368300" y="2530475"/>
            <a:ext cx="1674813"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4">
            <a:extLst>
              <a:ext uri="{FF2B5EF4-FFF2-40B4-BE49-F238E27FC236}">
                <a16:creationId xmlns:a16="http://schemas.microsoft.com/office/drawing/2014/main" id="{65D4D995-C4D5-4C77-8FB6-DB900C40987D}"/>
              </a:ext>
            </a:extLst>
          </p:cNvPr>
          <p:cNvSpPr/>
          <p:nvPr/>
        </p:nvSpPr>
        <p:spPr>
          <a:xfrm>
            <a:off x="1731963" y="750888"/>
            <a:ext cx="4121150" cy="1958975"/>
          </a:xfrm>
          <a:custGeom>
            <a:avLst/>
            <a:gdLst>
              <a:gd name="connsiteX0" fmla="*/ 0 w 4359729"/>
              <a:gd name="connsiteY0" fmla="*/ 1959429 h 1959429"/>
              <a:gd name="connsiteX1" fmla="*/ 2481943 w 4359729"/>
              <a:gd name="connsiteY1" fmla="*/ 326572 h 1959429"/>
              <a:gd name="connsiteX2" fmla="*/ 4359729 w 4359729"/>
              <a:gd name="connsiteY2" fmla="*/ 0 h 1959429"/>
            </a:gdLst>
            <a:ahLst/>
            <a:cxnLst>
              <a:cxn ang="0">
                <a:pos x="connsiteX0" y="connsiteY0"/>
              </a:cxn>
              <a:cxn ang="0">
                <a:pos x="connsiteX1" y="connsiteY1"/>
              </a:cxn>
              <a:cxn ang="0">
                <a:pos x="connsiteX2" y="connsiteY2"/>
              </a:cxn>
            </a:cxnLst>
            <a:rect l="l" t="t" r="r" b="b"/>
            <a:pathLst>
              <a:path w="4359729" h="1959429">
                <a:moveTo>
                  <a:pt x="0" y="1959429"/>
                </a:moveTo>
                <a:cubicBezTo>
                  <a:pt x="877661" y="1306286"/>
                  <a:pt x="1755322" y="653143"/>
                  <a:pt x="2481943" y="326572"/>
                </a:cubicBezTo>
                <a:cubicBezTo>
                  <a:pt x="3208564" y="1"/>
                  <a:pt x="3784146" y="0"/>
                  <a:pt x="4359729" y="0"/>
                </a:cubicBezTo>
              </a:path>
            </a:pathLst>
          </a:custGeom>
          <a:ln w="76200">
            <a:headEnd type="arrow"/>
            <a:tailEnd type="arrow"/>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GB">
              <a:solidFill>
                <a:prstClr val="black"/>
              </a:solidFill>
            </a:endParaRPr>
          </a:p>
        </p:txBody>
      </p:sp>
      <p:sp>
        <p:nvSpPr>
          <p:cNvPr id="4" name="Rectangle 4">
            <a:extLst>
              <a:ext uri="{FF2B5EF4-FFF2-40B4-BE49-F238E27FC236}">
                <a16:creationId xmlns:a16="http://schemas.microsoft.com/office/drawing/2014/main" id="{44A83393-DB10-4269-B813-296EC453A9A9}"/>
              </a:ext>
            </a:extLst>
          </p:cNvPr>
          <p:cNvSpPr>
            <a:spLocks noChangeArrowheads="1"/>
          </p:cNvSpPr>
          <p:nvPr/>
        </p:nvSpPr>
        <p:spPr bwMode="auto">
          <a:xfrm>
            <a:off x="4584700" y="1628775"/>
            <a:ext cx="126841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en-US" sz="4000" b="1" dirty="0" err="1">
                <a:solidFill>
                  <a:prstClr val="black"/>
                </a:solidFill>
                <a:latin typeface="Calibri"/>
                <a:cs typeface="+mn-cs"/>
              </a:rPr>
              <a:t>AgrO</a:t>
            </a:r>
            <a:endParaRPr lang="en-GB" altLang="en-US" sz="4000" b="1" dirty="0">
              <a:solidFill>
                <a:prstClr val="black"/>
              </a:solidFill>
              <a:latin typeface="Calibri"/>
              <a:cs typeface="+mn-cs"/>
            </a:endParaRPr>
          </a:p>
        </p:txBody>
      </p:sp>
      <p:cxnSp>
        <p:nvCxnSpPr>
          <p:cNvPr id="12" name="Straight Arrow Connector 11">
            <a:extLst>
              <a:ext uri="{FF2B5EF4-FFF2-40B4-BE49-F238E27FC236}">
                <a16:creationId xmlns:a16="http://schemas.microsoft.com/office/drawing/2014/main" id="{ECCF758E-75C1-4879-AFEF-444AE3F65B73}"/>
              </a:ext>
            </a:extLst>
          </p:cNvPr>
          <p:cNvCxnSpPr>
            <a:stCxn id="482308" idx="3"/>
          </p:cNvCxnSpPr>
          <p:nvPr/>
        </p:nvCxnSpPr>
        <p:spPr>
          <a:xfrm flipV="1">
            <a:off x="2043113" y="2276475"/>
            <a:ext cx="2319337" cy="808038"/>
          </a:xfrm>
          <a:prstGeom prst="straightConnector1">
            <a:avLst/>
          </a:prstGeom>
          <a:ln w="76200">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1CAC4-EC39-468A-BAA4-5501027C8AE1}"/>
              </a:ext>
            </a:extLst>
          </p:cNvPr>
          <p:cNvCxnSpPr>
            <a:stCxn id="482308" idx="0"/>
            <a:endCxn id="482307" idx="2"/>
          </p:cNvCxnSpPr>
          <p:nvPr/>
        </p:nvCxnSpPr>
        <p:spPr>
          <a:xfrm flipV="1">
            <a:off x="1206500" y="1149350"/>
            <a:ext cx="68263" cy="1381125"/>
          </a:xfrm>
          <a:prstGeom prst="straightConnector1">
            <a:avLst/>
          </a:prstGeom>
          <a:ln w="76200">
            <a:headEnd type="arrow"/>
            <a:tail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2B7E1ED-6CA7-4DC1-AE41-15A346C48F3C}"/>
              </a:ext>
            </a:extLst>
          </p:cNvPr>
          <p:cNvSpPr txBox="1"/>
          <p:nvPr/>
        </p:nvSpPr>
        <p:spPr>
          <a:xfrm>
            <a:off x="490538" y="1674813"/>
            <a:ext cx="1566862" cy="307975"/>
          </a:xfrm>
          <a:prstGeom prst="rect">
            <a:avLst/>
          </a:prstGeom>
          <a:solidFill>
            <a:schemeClr val="bg1"/>
          </a:solidFill>
        </p:spPr>
        <p:txBody>
          <a:bodyPr wrap="none">
            <a:spAutoFit/>
          </a:bodyPr>
          <a:lstStyle/>
          <a:p>
            <a:pPr eaLnBrk="1" fontAlgn="auto" hangingPunct="1">
              <a:spcBef>
                <a:spcPts val="0"/>
              </a:spcBef>
              <a:spcAft>
                <a:spcPts val="0"/>
              </a:spcAft>
              <a:defRPr/>
            </a:pPr>
            <a:r>
              <a:rPr lang="en-GB" sz="1400" b="1" dirty="0">
                <a:solidFill>
                  <a:prstClr val="black"/>
                </a:solidFill>
                <a:latin typeface="Calibri"/>
                <a:cs typeface="+mn-cs"/>
              </a:rPr>
              <a:t>Interoperates with</a:t>
            </a:r>
          </a:p>
        </p:txBody>
      </p:sp>
      <p:pic>
        <p:nvPicPr>
          <p:cNvPr id="482314" name="Picture 5">
            <a:extLst>
              <a:ext uri="{FF2B5EF4-FFF2-40B4-BE49-F238E27FC236}">
                <a16:creationId xmlns:a16="http://schemas.microsoft.com/office/drawing/2014/main" id="{03BA402E-0986-4CC3-9401-05D04BE1B2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9688" y="4248150"/>
            <a:ext cx="3100387" cy="144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a:extLst>
              <a:ext uri="{FF2B5EF4-FFF2-40B4-BE49-F238E27FC236}">
                <a16:creationId xmlns:a16="http://schemas.microsoft.com/office/drawing/2014/main" id="{527DDCFE-DD12-4757-A31A-F39C0AA04B70}"/>
              </a:ext>
            </a:extLst>
          </p:cNvPr>
          <p:cNvSpPr txBox="1"/>
          <p:nvPr/>
        </p:nvSpPr>
        <p:spPr>
          <a:xfrm>
            <a:off x="2705100" y="3724275"/>
            <a:ext cx="1230313" cy="523875"/>
          </a:xfrm>
          <a:prstGeom prst="rect">
            <a:avLst/>
          </a:prstGeom>
          <a:solidFill>
            <a:schemeClr val="bg1"/>
          </a:solidFill>
        </p:spPr>
        <p:txBody>
          <a:bodyPr wrap="none">
            <a:spAutoFit/>
          </a:bodyPr>
          <a:lstStyle/>
          <a:p>
            <a:pPr eaLnBrk="1" fontAlgn="auto" hangingPunct="1">
              <a:spcBef>
                <a:spcPts val="0"/>
              </a:spcBef>
              <a:spcAft>
                <a:spcPts val="0"/>
              </a:spcAft>
              <a:defRPr/>
            </a:pPr>
            <a:r>
              <a:rPr lang="en-GB" sz="1400" b="1" dirty="0">
                <a:solidFill>
                  <a:prstClr val="black"/>
                </a:solidFill>
                <a:latin typeface="Calibri"/>
                <a:cs typeface="+mn-cs"/>
              </a:rPr>
              <a:t>Interoperates </a:t>
            </a:r>
            <a:br>
              <a:rPr lang="en-GB" sz="1400" b="1" dirty="0">
                <a:solidFill>
                  <a:prstClr val="black"/>
                </a:solidFill>
                <a:latin typeface="Calibri"/>
                <a:cs typeface="+mn-cs"/>
              </a:rPr>
            </a:br>
            <a:r>
              <a:rPr lang="en-GB" sz="1400" b="1" dirty="0">
                <a:solidFill>
                  <a:prstClr val="black"/>
                </a:solidFill>
                <a:latin typeface="Calibri"/>
                <a:cs typeface="+mn-cs"/>
              </a:rPr>
              <a:t>with</a:t>
            </a:r>
          </a:p>
        </p:txBody>
      </p:sp>
      <p:pic>
        <p:nvPicPr>
          <p:cNvPr id="482316" name="Picture 2" descr="SFU-block-logo.svg">
            <a:extLst>
              <a:ext uri="{FF2B5EF4-FFF2-40B4-BE49-F238E27FC236}">
                <a16:creationId xmlns:a16="http://schemas.microsoft.com/office/drawing/2014/main" id="{1A48E563-DA24-4581-8E99-1C0BB18955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2275" y="5411788"/>
            <a:ext cx="8429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17" name="Picture 4" descr="UC Davis wordmark.png">
            <a:extLst>
              <a:ext uri="{FF2B5EF4-FFF2-40B4-BE49-F238E27FC236}">
                <a16:creationId xmlns:a16="http://schemas.microsoft.com/office/drawing/2014/main" id="{C8812D7E-6F03-4B5F-8928-B002EB87FF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125" y="5486400"/>
            <a:ext cx="17335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18" name="Picture 6" descr="Logo of the University of California, Berkeley.svg">
            <a:extLst>
              <a:ext uri="{FF2B5EF4-FFF2-40B4-BE49-F238E27FC236}">
                <a16:creationId xmlns:a16="http://schemas.microsoft.com/office/drawing/2014/main" id="{E9FB2354-3C4B-4391-A189-9400C9B530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3714750"/>
            <a:ext cx="13858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19" name="Picture 8" descr="BC Centre for Disease Control">
            <a:extLst>
              <a:ext uri="{FF2B5EF4-FFF2-40B4-BE49-F238E27FC236}">
                <a16:creationId xmlns:a16="http://schemas.microsoft.com/office/drawing/2014/main" id="{065EABA1-DD5E-475B-8438-C1E7893756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9688" y="5302250"/>
            <a:ext cx="14684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20" name="Picture 12">
            <a:extLst>
              <a:ext uri="{FF2B5EF4-FFF2-40B4-BE49-F238E27FC236}">
                <a16:creationId xmlns:a16="http://schemas.microsoft.com/office/drawing/2014/main" id="{8697BE8E-895E-4999-A90E-9CFEF51BF6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54613" y="5930900"/>
            <a:ext cx="3252787" cy="665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2321" name="Picture 2" descr="Bioversity logo.svg">
            <a:extLst>
              <a:ext uri="{FF2B5EF4-FFF2-40B4-BE49-F238E27FC236}">
                <a16:creationId xmlns:a16="http://schemas.microsoft.com/office/drawing/2014/main" id="{9012B95E-22D9-475D-BC81-B99859DE0CA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54838" y="1839913"/>
            <a:ext cx="896937"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22" name="Picture 4" descr="Logo of the CGIAR">
            <a:extLst>
              <a:ext uri="{FF2B5EF4-FFF2-40B4-BE49-F238E27FC236}">
                <a16:creationId xmlns:a16="http://schemas.microsoft.com/office/drawing/2014/main" id="{29BFC903-2693-4CA2-A0E5-F51C3DF1536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92800" y="1528763"/>
            <a:ext cx="1062038"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23" name="Picture 2" descr="C:\Users\pbuttigi\Pictures\ESIP-logo.jpg">
            <a:extLst>
              <a:ext uri="{FF2B5EF4-FFF2-40B4-BE49-F238E27FC236}">
                <a16:creationId xmlns:a16="http://schemas.microsoft.com/office/drawing/2014/main" id="{A711A11B-E74F-4AD1-BA9D-E427D2BAEA9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75363" y="320675"/>
            <a:ext cx="1497012"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a:extLst>
              <a:ext uri="{FF2B5EF4-FFF2-40B4-BE49-F238E27FC236}">
                <a16:creationId xmlns:a16="http://schemas.microsoft.com/office/drawing/2014/main" id="{C34D0FB2-70DD-4A38-8624-46D1F3BB548C}"/>
              </a:ext>
            </a:extLst>
          </p:cNvPr>
          <p:cNvSpPr txBox="1"/>
          <p:nvPr/>
        </p:nvSpPr>
        <p:spPr>
          <a:xfrm>
            <a:off x="2782888" y="1520825"/>
            <a:ext cx="1146175" cy="307975"/>
          </a:xfrm>
          <a:prstGeom prst="rect">
            <a:avLst/>
          </a:prstGeom>
          <a:solidFill>
            <a:schemeClr val="bg1"/>
          </a:solidFill>
        </p:spPr>
        <p:txBody>
          <a:bodyPr wrap="none">
            <a:spAutoFit/>
          </a:bodyPr>
          <a:lstStyle/>
          <a:p>
            <a:pPr eaLnBrk="1" fontAlgn="auto" hangingPunct="1">
              <a:spcBef>
                <a:spcPts val="0"/>
              </a:spcBef>
              <a:spcAft>
                <a:spcPts val="0"/>
              </a:spcAft>
              <a:defRPr/>
            </a:pPr>
            <a:r>
              <a:rPr lang="en-GB" sz="1400" b="1" dirty="0">
                <a:solidFill>
                  <a:prstClr val="black"/>
                </a:solidFill>
                <a:latin typeface="Calibri"/>
                <a:cs typeface="+mn-cs"/>
              </a:rPr>
              <a:t>aligning with</a:t>
            </a:r>
          </a:p>
        </p:txBody>
      </p:sp>
      <p:sp>
        <p:nvSpPr>
          <p:cNvPr id="37" name="Rectangle 4">
            <a:extLst>
              <a:ext uri="{FF2B5EF4-FFF2-40B4-BE49-F238E27FC236}">
                <a16:creationId xmlns:a16="http://schemas.microsoft.com/office/drawing/2014/main" id="{4E2909C4-7749-4052-9ADB-3F92F301D3EC}"/>
              </a:ext>
            </a:extLst>
          </p:cNvPr>
          <p:cNvSpPr>
            <a:spLocks noChangeArrowheads="1"/>
          </p:cNvSpPr>
          <p:nvPr/>
        </p:nvSpPr>
        <p:spPr bwMode="auto">
          <a:xfrm>
            <a:off x="7589838" y="396875"/>
            <a:ext cx="164147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en-US" sz="4000" b="1" dirty="0">
                <a:solidFill>
                  <a:prstClr val="black"/>
                </a:solidFill>
                <a:latin typeface="Calibri"/>
                <a:cs typeface="+mn-cs"/>
              </a:rPr>
              <a:t>SWEET</a:t>
            </a:r>
            <a:endParaRPr lang="en-GB" altLang="en-US" sz="4000" b="1" dirty="0">
              <a:solidFill>
                <a:prstClr val="black"/>
              </a:solidFill>
              <a:latin typeface="Calibri"/>
              <a:cs typeface="+mn-cs"/>
            </a:endParaRPr>
          </a:p>
        </p:txBody>
      </p:sp>
      <p:pic>
        <p:nvPicPr>
          <p:cNvPr id="482326" name="Picture 3" descr="C:\Users\pbuttigi\Pictures\Nasa_Logo.jpg">
            <a:extLst>
              <a:ext uri="{FF2B5EF4-FFF2-40B4-BE49-F238E27FC236}">
                <a16:creationId xmlns:a16="http://schemas.microsoft.com/office/drawing/2014/main" id="{FD6003A9-7FC7-43FF-8D36-79DBBC203D9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59738" y="987425"/>
            <a:ext cx="103981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27" name="Picture 12" descr="http://www.stse-glitter.org/images/awi_logo.png">
            <a:extLst>
              <a:ext uri="{FF2B5EF4-FFF2-40B4-BE49-F238E27FC236}">
                <a16:creationId xmlns:a16="http://schemas.microsoft.com/office/drawing/2014/main" id="{62DAFF4B-3001-463D-8B3D-35AEC73FC2A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8138" y="4187825"/>
            <a:ext cx="1393825"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
            <a:extLst>
              <a:ext uri="{FF2B5EF4-FFF2-40B4-BE49-F238E27FC236}">
                <a16:creationId xmlns:a16="http://schemas.microsoft.com/office/drawing/2014/main" id="{A51B951C-9391-4832-A2F0-6ED214C0A610}"/>
              </a:ext>
            </a:extLst>
          </p:cNvPr>
          <p:cNvSpPr>
            <a:spLocks noChangeArrowheads="1"/>
          </p:cNvSpPr>
          <p:nvPr/>
        </p:nvSpPr>
        <p:spPr bwMode="auto">
          <a:xfrm>
            <a:off x="50800" y="6016625"/>
            <a:ext cx="398462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en-US" sz="4000" b="1" dirty="0">
                <a:solidFill>
                  <a:prstClr val="black"/>
                </a:solidFill>
                <a:latin typeface="Calibri"/>
                <a:cs typeface="+mn-cs"/>
              </a:rPr>
              <a:t>PCO + GO + CHEBI</a:t>
            </a:r>
            <a:endParaRPr lang="en-GB" altLang="en-US" sz="4000" b="1" dirty="0">
              <a:solidFill>
                <a:prstClr val="black"/>
              </a:solidFill>
              <a:latin typeface="Calibri"/>
              <a:cs typeface="+mn-cs"/>
            </a:endParaRPr>
          </a:p>
        </p:txBody>
      </p:sp>
      <p:pic>
        <p:nvPicPr>
          <p:cNvPr id="482329" name="Picture 4" descr="http://wiki.gensc.org/images/0/0a/Full_gsc_logo_large_2010.png">
            <a:extLst>
              <a:ext uri="{FF2B5EF4-FFF2-40B4-BE49-F238E27FC236}">
                <a16:creationId xmlns:a16="http://schemas.microsoft.com/office/drawing/2014/main" id="{26339EFC-6759-4211-971E-B6A37E0A587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80270"/>
          <a:stretch>
            <a:fillRect/>
          </a:stretch>
        </p:blipFill>
        <p:spPr bwMode="auto">
          <a:xfrm>
            <a:off x="65088" y="4870450"/>
            <a:ext cx="8509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Rectangle 4">
            <a:extLst>
              <a:ext uri="{FF2B5EF4-FFF2-40B4-BE49-F238E27FC236}">
                <a16:creationId xmlns:a16="http://schemas.microsoft.com/office/drawing/2014/main" id="{7730D541-202C-4BBA-A38D-EE52329A4877}"/>
              </a:ext>
            </a:extLst>
          </p:cNvPr>
          <p:cNvSpPr>
            <a:spLocks noChangeArrowheads="1"/>
          </p:cNvSpPr>
          <p:nvPr/>
        </p:nvSpPr>
        <p:spPr bwMode="auto">
          <a:xfrm>
            <a:off x="5327650" y="2997200"/>
            <a:ext cx="1912938"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en-US" sz="4000" b="1" dirty="0" err="1">
                <a:solidFill>
                  <a:prstClr val="black"/>
                </a:solidFill>
                <a:latin typeface="Calibri"/>
                <a:cs typeface="+mn-cs"/>
              </a:rPr>
              <a:t>ecoCore</a:t>
            </a:r>
            <a:endParaRPr lang="en-GB" altLang="en-US" sz="4000" b="1" dirty="0">
              <a:solidFill>
                <a:prstClr val="black"/>
              </a:solidFill>
              <a:latin typeface="Calibri"/>
              <a:cs typeface="+mn-cs"/>
            </a:endParaRPr>
          </a:p>
        </p:txBody>
      </p:sp>
      <p:sp>
        <p:nvSpPr>
          <p:cNvPr id="48" name="Freeform 47">
            <a:extLst>
              <a:ext uri="{FF2B5EF4-FFF2-40B4-BE49-F238E27FC236}">
                <a16:creationId xmlns:a16="http://schemas.microsoft.com/office/drawing/2014/main" id="{0CA01DB8-F51D-4B56-9700-BA11C1B7D53D}"/>
              </a:ext>
            </a:extLst>
          </p:cNvPr>
          <p:cNvSpPr/>
          <p:nvPr/>
        </p:nvSpPr>
        <p:spPr>
          <a:xfrm>
            <a:off x="2220913" y="2997200"/>
            <a:ext cx="3101975" cy="284163"/>
          </a:xfrm>
          <a:custGeom>
            <a:avLst/>
            <a:gdLst>
              <a:gd name="connsiteX0" fmla="*/ 0 w 3102428"/>
              <a:gd name="connsiteY0" fmla="*/ 285179 h 285179"/>
              <a:gd name="connsiteX1" fmla="*/ 2155371 w 3102428"/>
              <a:gd name="connsiteY1" fmla="*/ 7593 h 285179"/>
              <a:gd name="connsiteX2" fmla="*/ 3102428 w 3102428"/>
              <a:gd name="connsiteY2" fmla="*/ 105565 h 285179"/>
            </a:gdLst>
            <a:ahLst/>
            <a:cxnLst>
              <a:cxn ang="0">
                <a:pos x="connsiteX0" y="connsiteY0"/>
              </a:cxn>
              <a:cxn ang="0">
                <a:pos x="connsiteX1" y="connsiteY1"/>
              </a:cxn>
              <a:cxn ang="0">
                <a:pos x="connsiteX2" y="connsiteY2"/>
              </a:cxn>
            </a:cxnLst>
            <a:rect l="l" t="t" r="r" b="b"/>
            <a:pathLst>
              <a:path w="3102428" h="285179">
                <a:moveTo>
                  <a:pt x="0" y="285179"/>
                </a:moveTo>
                <a:cubicBezTo>
                  <a:pt x="819150" y="161354"/>
                  <a:pt x="1638300" y="37529"/>
                  <a:pt x="2155371" y="7593"/>
                </a:cubicBezTo>
                <a:cubicBezTo>
                  <a:pt x="2672442" y="-22343"/>
                  <a:pt x="2887435" y="41611"/>
                  <a:pt x="3102428" y="105565"/>
                </a:cubicBezTo>
              </a:path>
            </a:pathLst>
          </a:custGeom>
          <a:ln w="76200">
            <a:headEnd type="arrow"/>
            <a:tailEnd type="arrow"/>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GB">
              <a:solidFill>
                <a:prstClr val="black"/>
              </a:solidFill>
            </a:endParaRPr>
          </a:p>
        </p:txBody>
      </p:sp>
      <p:sp>
        <p:nvSpPr>
          <p:cNvPr id="52" name="TextBox 51">
            <a:extLst>
              <a:ext uri="{FF2B5EF4-FFF2-40B4-BE49-F238E27FC236}">
                <a16:creationId xmlns:a16="http://schemas.microsoft.com/office/drawing/2014/main" id="{4CE4030A-81AF-42A7-84AF-3CA456A91BD0}"/>
              </a:ext>
            </a:extLst>
          </p:cNvPr>
          <p:cNvSpPr txBox="1"/>
          <p:nvPr/>
        </p:nvSpPr>
        <p:spPr>
          <a:xfrm>
            <a:off x="2660650" y="2360613"/>
            <a:ext cx="1189038" cy="522287"/>
          </a:xfrm>
          <a:prstGeom prst="rect">
            <a:avLst/>
          </a:prstGeom>
          <a:solidFill>
            <a:schemeClr val="bg1"/>
          </a:solidFill>
        </p:spPr>
        <p:txBody>
          <a:bodyPr wrap="none">
            <a:spAutoFit/>
          </a:bodyPr>
          <a:lstStyle/>
          <a:p>
            <a:pPr eaLnBrk="1" fontAlgn="auto" hangingPunct="1">
              <a:spcBef>
                <a:spcPts val="0"/>
              </a:spcBef>
              <a:spcAft>
                <a:spcPts val="0"/>
              </a:spcAft>
              <a:defRPr/>
            </a:pPr>
            <a:r>
              <a:rPr lang="en-GB" sz="1400" b="1" dirty="0">
                <a:solidFill>
                  <a:prstClr val="black"/>
                </a:solidFill>
                <a:latin typeface="Calibri"/>
                <a:cs typeface="+mn-cs"/>
              </a:rPr>
              <a:t>Interoperates</a:t>
            </a:r>
            <a:br>
              <a:rPr lang="en-GB" sz="1400" b="1" dirty="0">
                <a:solidFill>
                  <a:prstClr val="black"/>
                </a:solidFill>
                <a:latin typeface="Calibri"/>
                <a:cs typeface="+mn-cs"/>
              </a:rPr>
            </a:br>
            <a:r>
              <a:rPr lang="en-GB" sz="1400" b="1" dirty="0">
                <a:solidFill>
                  <a:prstClr val="black"/>
                </a:solidFill>
                <a:latin typeface="Calibri"/>
                <a:cs typeface="+mn-cs"/>
              </a:rPr>
              <a:t> with</a:t>
            </a:r>
          </a:p>
        </p:txBody>
      </p:sp>
      <p:sp>
        <p:nvSpPr>
          <p:cNvPr id="53" name="TextBox 52">
            <a:extLst>
              <a:ext uri="{FF2B5EF4-FFF2-40B4-BE49-F238E27FC236}">
                <a16:creationId xmlns:a16="http://schemas.microsoft.com/office/drawing/2014/main" id="{6C5CB2EA-FBC1-4253-8B68-A748CCDCDE55}"/>
              </a:ext>
            </a:extLst>
          </p:cNvPr>
          <p:cNvSpPr txBox="1"/>
          <p:nvPr/>
        </p:nvSpPr>
        <p:spPr>
          <a:xfrm>
            <a:off x="3311525" y="2908300"/>
            <a:ext cx="1230313" cy="523875"/>
          </a:xfrm>
          <a:prstGeom prst="rect">
            <a:avLst/>
          </a:prstGeom>
          <a:solidFill>
            <a:schemeClr val="bg1"/>
          </a:solidFill>
        </p:spPr>
        <p:txBody>
          <a:bodyPr wrap="none">
            <a:spAutoFit/>
          </a:bodyPr>
          <a:lstStyle/>
          <a:p>
            <a:pPr eaLnBrk="1" fontAlgn="auto" hangingPunct="1">
              <a:spcBef>
                <a:spcPts val="0"/>
              </a:spcBef>
              <a:spcAft>
                <a:spcPts val="0"/>
              </a:spcAft>
              <a:defRPr/>
            </a:pPr>
            <a:r>
              <a:rPr lang="en-GB" sz="1400" b="1" dirty="0">
                <a:solidFill>
                  <a:prstClr val="black"/>
                </a:solidFill>
                <a:latin typeface="Calibri"/>
                <a:cs typeface="+mn-cs"/>
              </a:rPr>
              <a:t>Interoperates </a:t>
            </a:r>
            <a:br>
              <a:rPr lang="en-GB" sz="1400" b="1" dirty="0">
                <a:solidFill>
                  <a:prstClr val="black"/>
                </a:solidFill>
                <a:latin typeface="Calibri"/>
                <a:cs typeface="+mn-cs"/>
              </a:rPr>
            </a:br>
            <a:r>
              <a:rPr lang="en-GB" sz="1400" b="1" dirty="0">
                <a:solidFill>
                  <a:prstClr val="black"/>
                </a:solidFill>
                <a:latin typeface="Calibri"/>
                <a:cs typeface="+mn-cs"/>
              </a:rPr>
              <a:t>with</a:t>
            </a:r>
          </a:p>
        </p:txBody>
      </p:sp>
      <p:pic>
        <p:nvPicPr>
          <p:cNvPr id="482334" name="Picture 5" descr="http://instaar.colorado.edu/~jenkinsc/postings/_wiPassword/images/cu_logo.png">
            <a:extLst>
              <a:ext uri="{FF2B5EF4-FFF2-40B4-BE49-F238E27FC236}">
                <a16:creationId xmlns:a16="http://schemas.microsoft.com/office/drawing/2014/main" id="{5FF6BD3A-4C63-4336-879A-F73BB612ADB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04088" y="2849563"/>
            <a:ext cx="1543050"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35" name="Picture 7" descr="Home">
            <a:extLst>
              <a:ext uri="{FF2B5EF4-FFF2-40B4-BE49-F238E27FC236}">
                <a16:creationId xmlns:a16="http://schemas.microsoft.com/office/drawing/2014/main" id="{77027DDD-A653-4533-B513-CB6010B948A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41975" y="3686175"/>
            <a:ext cx="156368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2336" name="Group 56">
            <a:extLst>
              <a:ext uri="{FF2B5EF4-FFF2-40B4-BE49-F238E27FC236}">
                <a16:creationId xmlns:a16="http://schemas.microsoft.com/office/drawing/2014/main" id="{A7F7D3EC-924A-4D7C-B604-C10B7C1FA6BB}"/>
              </a:ext>
            </a:extLst>
          </p:cNvPr>
          <p:cNvGrpSpPr>
            <a:grpSpLocks/>
          </p:cNvGrpSpPr>
          <p:nvPr/>
        </p:nvGrpSpPr>
        <p:grpSpPr bwMode="auto">
          <a:xfrm>
            <a:off x="7105650" y="3757613"/>
            <a:ext cx="1204913" cy="839787"/>
            <a:chOff x="7952913" y="4009497"/>
            <a:chExt cx="1204497" cy="840142"/>
          </a:xfrm>
        </p:grpSpPr>
        <p:pic>
          <p:nvPicPr>
            <p:cNvPr id="482342" name="Picture 11" descr="logo">
              <a:extLst>
                <a:ext uri="{FF2B5EF4-FFF2-40B4-BE49-F238E27FC236}">
                  <a16:creationId xmlns:a16="http://schemas.microsoft.com/office/drawing/2014/main" id="{3A702DC6-456A-4615-ABC3-EE8D7DB2F49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10931" y="4009497"/>
              <a:ext cx="536941" cy="53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68AD9FAF-DE15-4EA2-A0C3-07E97A806022}"/>
                </a:ext>
              </a:extLst>
            </p:cNvPr>
            <p:cNvSpPr txBox="1"/>
            <p:nvPr/>
          </p:nvSpPr>
          <p:spPr>
            <a:xfrm>
              <a:off x="7952913" y="4541534"/>
              <a:ext cx="1204497" cy="308105"/>
            </a:xfrm>
            <a:prstGeom prst="rect">
              <a:avLst/>
            </a:prstGeom>
            <a:solidFill>
              <a:schemeClr val="bg1"/>
            </a:solidFill>
          </p:spPr>
          <p:txBody>
            <a:bodyPr wrap="none">
              <a:spAutoFit/>
            </a:bodyPr>
            <a:lstStyle/>
            <a:p>
              <a:pPr eaLnBrk="1" fontAlgn="auto" hangingPunct="1">
                <a:spcBef>
                  <a:spcPts val="0"/>
                </a:spcBef>
                <a:spcAft>
                  <a:spcPts val="0"/>
                </a:spcAft>
                <a:defRPr/>
              </a:pPr>
              <a:r>
                <a:rPr lang="en-GB" sz="1400" b="1" dirty="0">
                  <a:solidFill>
                    <a:prstClr val="black"/>
                  </a:solidFill>
                  <a:latin typeface="Calibri"/>
                  <a:cs typeface="+mn-cs"/>
                </a:rPr>
                <a:t>Data </a:t>
              </a:r>
              <a:r>
                <a:rPr lang="en-GB" sz="1400" b="1" dirty="0" err="1">
                  <a:solidFill>
                    <a:prstClr val="black"/>
                  </a:solidFill>
                  <a:latin typeface="Calibri"/>
                  <a:cs typeface="+mn-cs"/>
                </a:rPr>
                <a:t>Detektiv</a:t>
              </a:r>
              <a:endParaRPr lang="en-GB" sz="1400" b="1" dirty="0">
                <a:solidFill>
                  <a:prstClr val="black"/>
                </a:solidFill>
                <a:latin typeface="Calibri"/>
                <a:cs typeface="+mn-cs"/>
              </a:endParaRPr>
            </a:p>
          </p:txBody>
        </p:sp>
      </p:grpSp>
      <p:pic>
        <p:nvPicPr>
          <p:cNvPr id="482337" name="Picture 12" descr="C:\Users\pbuttigi\Pictures\unep_logo.jpg">
            <a:extLst>
              <a:ext uri="{FF2B5EF4-FFF2-40B4-BE49-F238E27FC236}">
                <a16:creationId xmlns:a16="http://schemas.microsoft.com/office/drawing/2014/main" id="{03ED3B01-1846-4AEF-AE78-08FA21C69C1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05100" y="150813"/>
            <a:ext cx="95408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38" name="Picture 2" descr="C:\Users\pbuttigi\Pictures\EMP_logo_no_background.png">
            <a:extLst>
              <a:ext uri="{FF2B5EF4-FFF2-40B4-BE49-F238E27FC236}">
                <a16:creationId xmlns:a16="http://schemas.microsoft.com/office/drawing/2014/main" id="{0EBF6731-C352-49CB-9B75-224B7F3ABC8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3150" y="5111750"/>
            <a:ext cx="14573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eeform 1">
            <a:extLst>
              <a:ext uri="{FF2B5EF4-FFF2-40B4-BE49-F238E27FC236}">
                <a16:creationId xmlns:a16="http://schemas.microsoft.com/office/drawing/2014/main" id="{03F79761-AEC4-4D68-876F-33A5E969A694}"/>
              </a:ext>
            </a:extLst>
          </p:cNvPr>
          <p:cNvSpPr/>
          <p:nvPr/>
        </p:nvSpPr>
        <p:spPr>
          <a:xfrm>
            <a:off x="1731963" y="3560763"/>
            <a:ext cx="1308100" cy="2498725"/>
          </a:xfrm>
          <a:custGeom>
            <a:avLst/>
            <a:gdLst>
              <a:gd name="connsiteX0" fmla="*/ 0 w 1307343"/>
              <a:gd name="connsiteY0" fmla="*/ 0 h 2497666"/>
              <a:gd name="connsiteX1" fmla="*/ 1286933 w 1307343"/>
              <a:gd name="connsiteY1" fmla="*/ 1168400 h 2497666"/>
              <a:gd name="connsiteX2" fmla="*/ 668866 w 1307343"/>
              <a:gd name="connsiteY2" fmla="*/ 2497666 h 2497666"/>
            </a:gdLst>
            <a:ahLst/>
            <a:cxnLst>
              <a:cxn ang="0">
                <a:pos x="connsiteX0" y="connsiteY0"/>
              </a:cxn>
              <a:cxn ang="0">
                <a:pos x="connsiteX1" y="connsiteY1"/>
              </a:cxn>
              <a:cxn ang="0">
                <a:pos x="connsiteX2" y="connsiteY2"/>
              </a:cxn>
            </a:cxnLst>
            <a:rect l="l" t="t" r="r" b="b"/>
            <a:pathLst>
              <a:path w="1307343" h="2497666">
                <a:moveTo>
                  <a:pt x="0" y="0"/>
                </a:moveTo>
                <a:cubicBezTo>
                  <a:pt x="587727" y="376061"/>
                  <a:pt x="1175455" y="752122"/>
                  <a:pt x="1286933" y="1168400"/>
                </a:cubicBezTo>
                <a:cubicBezTo>
                  <a:pt x="1398411" y="1584678"/>
                  <a:pt x="1033638" y="2041172"/>
                  <a:pt x="668866" y="2497666"/>
                </a:cubicBezTo>
              </a:path>
            </a:pathLst>
          </a:custGeom>
          <a:ln w="76200">
            <a:headEnd type="arrow"/>
            <a:tailEnd type="arrow"/>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GB">
              <a:solidFill>
                <a:prstClr val="black"/>
              </a:solidFill>
            </a:endParaRPr>
          </a:p>
        </p:txBody>
      </p:sp>
      <p:sp>
        <p:nvSpPr>
          <p:cNvPr id="43" name="TextBox 42">
            <a:extLst>
              <a:ext uri="{FF2B5EF4-FFF2-40B4-BE49-F238E27FC236}">
                <a16:creationId xmlns:a16="http://schemas.microsoft.com/office/drawing/2014/main" id="{85ED638A-675D-460B-9967-850539AB9B57}"/>
              </a:ext>
            </a:extLst>
          </p:cNvPr>
          <p:cNvSpPr txBox="1"/>
          <p:nvPr/>
        </p:nvSpPr>
        <p:spPr>
          <a:xfrm>
            <a:off x="2490788" y="4584700"/>
            <a:ext cx="1230312" cy="523875"/>
          </a:xfrm>
          <a:prstGeom prst="rect">
            <a:avLst/>
          </a:prstGeom>
          <a:solidFill>
            <a:schemeClr val="bg1"/>
          </a:solidFill>
        </p:spPr>
        <p:txBody>
          <a:bodyPr wrap="none">
            <a:spAutoFit/>
          </a:bodyPr>
          <a:lstStyle/>
          <a:p>
            <a:pPr eaLnBrk="1" fontAlgn="auto" hangingPunct="1">
              <a:spcBef>
                <a:spcPts val="0"/>
              </a:spcBef>
              <a:spcAft>
                <a:spcPts val="0"/>
              </a:spcAft>
              <a:defRPr/>
            </a:pPr>
            <a:r>
              <a:rPr lang="en-GB" sz="1400" b="1" dirty="0">
                <a:solidFill>
                  <a:prstClr val="black"/>
                </a:solidFill>
                <a:latin typeface="Calibri"/>
                <a:cs typeface="+mn-cs"/>
              </a:rPr>
              <a:t>Interoperates </a:t>
            </a:r>
            <a:br>
              <a:rPr lang="en-GB" sz="1400" b="1" dirty="0">
                <a:solidFill>
                  <a:prstClr val="black"/>
                </a:solidFill>
                <a:latin typeface="Calibri"/>
                <a:cs typeface="+mn-cs"/>
              </a:rPr>
            </a:br>
            <a:r>
              <a:rPr lang="en-GB" sz="1400" b="1" dirty="0">
                <a:solidFill>
                  <a:prstClr val="black"/>
                </a:solidFill>
                <a:latin typeface="Calibri"/>
                <a:cs typeface="+mn-cs"/>
              </a:rPr>
              <a:t>with</a:t>
            </a:r>
          </a:p>
        </p:txBody>
      </p:sp>
      <p:sp>
        <p:nvSpPr>
          <p:cNvPr id="7" name="Slide Number Placeholder 6">
            <a:extLst>
              <a:ext uri="{FF2B5EF4-FFF2-40B4-BE49-F238E27FC236}">
                <a16:creationId xmlns:a16="http://schemas.microsoft.com/office/drawing/2014/main" id="{22D1BD4B-1D6B-4D54-BDCF-7E69E504238D}"/>
              </a:ext>
            </a:extLst>
          </p:cNvPr>
          <p:cNvSpPr>
            <a:spLocks noGrp="1"/>
          </p:cNvSpPr>
          <p:nvPr>
            <p:ph type="sldNum" sz="quarter" idx="12"/>
          </p:nvPr>
        </p:nvSpPr>
        <p:spPr/>
        <p:txBody>
          <a:bodyPr/>
          <a:lstStyle/>
          <a:p>
            <a:pPr>
              <a:defRPr/>
            </a:pPr>
            <a:fld id="{70E0E464-D567-4027-87CD-10FA529552D1}" type="slidenum">
              <a:rPr lang="en-GB"/>
              <a:pPr>
                <a:defRPr/>
              </a:pPr>
              <a:t>239</a:t>
            </a:fld>
            <a:endParaRPr lang="en-GB"/>
          </a:p>
        </p:txBody>
      </p:sp>
    </p:spTree>
    <p:custDataLst>
      <p:tags r:id="rId1"/>
    </p:custData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a:extLst>
              <a:ext uri="{FF2B5EF4-FFF2-40B4-BE49-F238E27FC236}">
                <a16:creationId xmlns:a16="http://schemas.microsoft.com/office/drawing/2014/main" id="{3FB4E7D1-A4F2-4103-9B66-23D9F9D7E5A9}"/>
              </a:ext>
            </a:extLst>
          </p:cNvPr>
          <p:cNvSpPr>
            <a:spLocks noGrp="1"/>
          </p:cNvSpPr>
          <p:nvPr>
            <p:ph type="title"/>
          </p:nvPr>
        </p:nvSpPr>
        <p:spPr>
          <a:xfrm>
            <a:off x="457200" y="0"/>
            <a:ext cx="8229600" cy="1143000"/>
          </a:xfrm>
        </p:spPr>
        <p:txBody>
          <a:bodyPr/>
          <a:lstStyle/>
          <a:p>
            <a:r>
              <a:rPr lang="en-US" altLang="en-US"/>
              <a:t>Current list (9/28/2017)</a:t>
            </a:r>
          </a:p>
        </p:txBody>
      </p:sp>
      <p:pic>
        <p:nvPicPr>
          <p:cNvPr id="192515" name="Content Placeholder 5">
            <a:extLst>
              <a:ext uri="{FF2B5EF4-FFF2-40B4-BE49-F238E27FC236}">
                <a16:creationId xmlns:a16="http://schemas.microsoft.com/office/drawing/2014/main" id="{7A35F758-C266-40F8-8FCE-A045BEC5AC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2137" t="15005" r="14030" b="5717"/>
          <a:stretch>
            <a:fillRect/>
          </a:stretch>
        </p:blipFill>
        <p:spPr>
          <a:xfrm>
            <a:off x="-9525" y="1044575"/>
            <a:ext cx="9124950" cy="5508625"/>
          </a:xfrm>
        </p:spPr>
      </p:pic>
      <p:sp>
        <p:nvSpPr>
          <p:cNvPr id="192516" name="Slide Number Placeholder 4">
            <a:extLst>
              <a:ext uri="{FF2B5EF4-FFF2-40B4-BE49-F238E27FC236}">
                <a16:creationId xmlns:a16="http://schemas.microsoft.com/office/drawing/2014/main" id="{5C1D4779-FB68-4C00-B6AE-3C5D3FD9C30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C8A4B29-14DD-4A82-935D-B48962F7BC57}" type="slidenum">
              <a:rPr lang="en-US" altLang="en-US" sz="1200" smtClean="0">
                <a:solidFill>
                  <a:srgbClr val="898989"/>
                </a:solidFill>
              </a:rPr>
              <a:pPr>
                <a:spcBef>
                  <a:spcPct val="0"/>
                </a:spcBef>
                <a:buFontTx/>
                <a:buNone/>
              </a:pPr>
              <a:t>24</a:t>
            </a:fld>
            <a:endParaRPr lang="en-US" altLang="en-US" sz="1200">
              <a:solidFill>
                <a:srgbClr val="898989"/>
              </a:solidFill>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83330" name="Picture 2">
            <a:extLst>
              <a:ext uri="{FF2B5EF4-FFF2-40B4-BE49-F238E27FC236}">
                <a16:creationId xmlns:a16="http://schemas.microsoft.com/office/drawing/2014/main" id="{1AEB2794-FDE9-4C90-88C4-CA80A5A63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88913"/>
            <a:ext cx="8688388" cy="5970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83331" name="Group 9">
            <a:extLst>
              <a:ext uri="{FF2B5EF4-FFF2-40B4-BE49-F238E27FC236}">
                <a16:creationId xmlns:a16="http://schemas.microsoft.com/office/drawing/2014/main" id="{22ABBB76-2508-430F-A326-3F28366BFC1F}"/>
              </a:ext>
            </a:extLst>
          </p:cNvPr>
          <p:cNvGrpSpPr>
            <a:grpSpLocks/>
          </p:cNvGrpSpPr>
          <p:nvPr/>
        </p:nvGrpSpPr>
        <p:grpSpPr bwMode="auto">
          <a:xfrm>
            <a:off x="5940425" y="5075238"/>
            <a:ext cx="2754313" cy="1084262"/>
            <a:chOff x="5940152" y="4797152"/>
            <a:chExt cx="2754155" cy="1083556"/>
          </a:xfrm>
        </p:grpSpPr>
        <p:pic>
          <p:nvPicPr>
            <p:cNvPr id="483339" name="Picture 4">
              <a:extLst>
                <a:ext uri="{FF2B5EF4-FFF2-40B4-BE49-F238E27FC236}">
                  <a16:creationId xmlns:a16="http://schemas.microsoft.com/office/drawing/2014/main" id="{7E76EC4B-D460-4C5E-895C-4C3579E93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4797152"/>
              <a:ext cx="1506636" cy="491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3B0A3D78-C038-40A8-AD9F-25AD34154097}"/>
                </a:ext>
              </a:extLst>
            </p:cNvPr>
            <p:cNvSpPr txBox="1"/>
            <p:nvPr/>
          </p:nvSpPr>
          <p:spPr>
            <a:xfrm>
              <a:off x="6156040" y="5295302"/>
              <a:ext cx="2538267" cy="585406"/>
            </a:xfrm>
            <a:prstGeom prst="rect">
              <a:avLst/>
            </a:prstGeom>
            <a:noFill/>
          </p:spPr>
          <p:txBody>
            <a:bodyPr wrap="none">
              <a:spAutoFit/>
            </a:bodyPr>
            <a:lstStyle/>
            <a:p>
              <a:pPr eaLnBrk="1" fontAlgn="auto" hangingPunct="1">
                <a:spcBef>
                  <a:spcPts val="0"/>
                </a:spcBef>
                <a:spcAft>
                  <a:spcPts val="0"/>
                </a:spcAft>
                <a:defRPr/>
              </a:pPr>
              <a:r>
                <a:rPr lang="en-GB" sz="1600" b="1" dirty="0">
                  <a:solidFill>
                    <a:prstClr val="black"/>
                  </a:solidFill>
                  <a:latin typeface="Calibri"/>
                  <a:cs typeface="+mn-cs"/>
                </a:rPr>
                <a:t>The Chemical Entities of</a:t>
              </a:r>
            </a:p>
            <a:p>
              <a:pPr eaLnBrk="1" fontAlgn="auto" hangingPunct="1">
                <a:spcBef>
                  <a:spcPts val="0"/>
                </a:spcBef>
                <a:spcAft>
                  <a:spcPts val="0"/>
                </a:spcAft>
                <a:defRPr/>
              </a:pPr>
              <a:r>
                <a:rPr lang="en-GB" sz="1600" b="1" dirty="0">
                  <a:solidFill>
                    <a:prstClr val="black"/>
                  </a:solidFill>
                  <a:latin typeface="Calibri"/>
                  <a:cs typeface="+mn-cs"/>
                </a:rPr>
                <a:t>Biological Interest Ontology</a:t>
              </a:r>
            </a:p>
          </p:txBody>
        </p:sp>
      </p:grpSp>
      <p:grpSp>
        <p:nvGrpSpPr>
          <p:cNvPr id="483332" name="Group 8">
            <a:extLst>
              <a:ext uri="{FF2B5EF4-FFF2-40B4-BE49-F238E27FC236}">
                <a16:creationId xmlns:a16="http://schemas.microsoft.com/office/drawing/2014/main" id="{B589198F-F6CE-47D4-86FE-7B8D02EEBF54}"/>
              </a:ext>
            </a:extLst>
          </p:cNvPr>
          <p:cNvGrpSpPr>
            <a:grpSpLocks/>
          </p:cNvGrpSpPr>
          <p:nvPr/>
        </p:nvGrpSpPr>
        <p:grpSpPr bwMode="auto">
          <a:xfrm>
            <a:off x="7092950" y="425450"/>
            <a:ext cx="1785938" cy="1069975"/>
            <a:chOff x="6904117" y="271387"/>
            <a:chExt cx="1786695" cy="1070037"/>
          </a:xfrm>
        </p:grpSpPr>
        <p:pic>
          <p:nvPicPr>
            <p:cNvPr id="483337" name="Picture 2" descr="C:\Users\pbuttigi\Pictures\SDGIO_logo.png">
              <a:extLst>
                <a:ext uri="{FF2B5EF4-FFF2-40B4-BE49-F238E27FC236}">
                  <a16:creationId xmlns:a16="http://schemas.microsoft.com/office/drawing/2014/main" id="{020A9E3C-4563-413A-B5D2-62DDD4191F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35986" b="36926"/>
            <a:stretch>
              <a:fillRect/>
            </a:stretch>
          </p:blipFill>
          <p:spPr bwMode="auto">
            <a:xfrm>
              <a:off x="6904117" y="271387"/>
              <a:ext cx="1325126" cy="47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171B09BA-6380-4940-B390-4832D93F40A9}"/>
                </a:ext>
              </a:extLst>
            </p:cNvPr>
            <p:cNvSpPr txBox="1"/>
            <p:nvPr/>
          </p:nvSpPr>
          <p:spPr>
            <a:xfrm>
              <a:off x="6932704" y="757190"/>
              <a:ext cx="1758108" cy="584234"/>
            </a:xfrm>
            <a:prstGeom prst="rect">
              <a:avLst/>
            </a:prstGeom>
            <a:noFill/>
          </p:spPr>
          <p:txBody>
            <a:bodyPr wrap="none">
              <a:spAutoFit/>
            </a:bodyPr>
            <a:lstStyle/>
            <a:p>
              <a:pPr eaLnBrk="1" fontAlgn="auto" hangingPunct="1">
                <a:spcBef>
                  <a:spcPts val="0"/>
                </a:spcBef>
                <a:spcAft>
                  <a:spcPts val="0"/>
                </a:spcAft>
                <a:defRPr/>
              </a:pPr>
              <a:r>
                <a:rPr lang="en-GB" sz="1600" b="1" dirty="0">
                  <a:solidFill>
                    <a:prstClr val="black"/>
                  </a:solidFill>
                  <a:latin typeface="Calibri"/>
                  <a:cs typeface="+mn-cs"/>
                </a:rPr>
                <a:t>The SDG Interface </a:t>
              </a:r>
              <a:br>
                <a:rPr lang="en-GB" sz="1600" b="1" dirty="0">
                  <a:solidFill>
                    <a:prstClr val="black"/>
                  </a:solidFill>
                  <a:latin typeface="Calibri"/>
                  <a:cs typeface="+mn-cs"/>
                </a:rPr>
              </a:br>
              <a:r>
                <a:rPr lang="en-GB" sz="1600" b="1" dirty="0">
                  <a:solidFill>
                    <a:prstClr val="black"/>
                  </a:solidFill>
                  <a:latin typeface="Calibri"/>
                  <a:cs typeface="+mn-cs"/>
                </a:rPr>
                <a:t>Ontology</a:t>
              </a:r>
            </a:p>
          </p:txBody>
        </p:sp>
      </p:grpSp>
      <p:grpSp>
        <p:nvGrpSpPr>
          <p:cNvPr id="483333" name="Group 11">
            <a:extLst>
              <a:ext uri="{FF2B5EF4-FFF2-40B4-BE49-F238E27FC236}">
                <a16:creationId xmlns:a16="http://schemas.microsoft.com/office/drawing/2014/main" id="{7E9C5F67-ECED-49E1-A0B0-174AFF5B1AD7}"/>
              </a:ext>
            </a:extLst>
          </p:cNvPr>
          <p:cNvGrpSpPr>
            <a:grpSpLocks/>
          </p:cNvGrpSpPr>
          <p:nvPr/>
        </p:nvGrpSpPr>
        <p:grpSpPr bwMode="auto">
          <a:xfrm>
            <a:off x="188913" y="271463"/>
            <a:ext cx="2584450" cy="1027112"/>
            <a:chOff x="755576" y="1011512"/>
            <a:chExt cx="3512649" cy="1396890"/>
          </a:xfrm>
        </p:grpSpPr>
        <p:pic>
          <p:nvPicPr>
            <p:cNvPr id="483335" name="Picture 1">
              <a:extLst>
                <a:ext uri="{FF2B5EF4-FFF2-40B4-BE49-F238E27FC236}">
                  <a16:creationId xmlns:a16="http://schemas.microsoft.com/office/drawing/2014/main" id="{CB8BC212-4C63-4EF6-B815-55FF4EC0B1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23494"/>
            <a:stretch>
              <a:fillRect/>
            </a:stretch>
          </p:blipFill>
          <p:spPr bwMode="auto">
            <a:xfrm>
              <a:off x="755576" y="1011512"/>
              <a:ext cx="1656185" cy="109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92B7DF56-2156-4389-9614-C416F178A4D2}"/>
                </a:ext>
              </a:extLst>
            </p:cNvPr>
            <p:cNvSpPr txBox="1"/>
            <p:nvPr/>
          </p:nvSpPr>
          <p:spPr>
            <a:xfrm>
              <a:off x="910927" y="1948530"/>
              <a:ext cx="3357298" cy="459872"/>
            </a:xfrm>
            <a:prstGeom prst="rect">
              <a:avLst/>
            </a:prstGeom>
            <a:noFill/>
          </p:spPr>
          <p:txBody>
            <a:bodyPr wrap="none">
              <a:spAutoFit/>
            </a:bodyPr>
            <a:lstStyle/>
            <a:p>
              <a:pPr eaLnBrk="1" fontAlgn="auto" hangingPunct="1">
                <a:spcBef>
                  <a:spcPts val="0"/>
                </a:spcBef>
                <a:spcAft>
                  <a:spcPts val="0"/>
                </a:spcAft>
                <a:defRPr/>
              </a:pPr>
              <a:r>
                <a:rPr lang="en-GB" sz="1600" b="1" dirty="0">
                  <a:solidFill>
                    <a:prstClr val="black"/>
                  </a:solidFill>
                  <a:latin typeface="Calibri"/>
                  <a:cs typeface="+mn-cs"/>
                </a:rPr>
                <a:t>The Environment Ontology</a:t>
              </a:r>
            </a:p>
          </p:txBody>
        </p:sp>
      </p:grpSp>
      <p:sp>
        <p:nvSpPr>
          <p:cNvPr id="6" name="Slide Number Placeholder 5">
            <a:extLst>
              <a:ext uri="{FF2B5EF4-FFF2-40B4-BE49-F238E27FC236}">
                <a16:creationId xmlns:a16="http://schemas.microsoft.com/office/drawing/2014/main" id="{B276F10A-BA76-43FB-B039-6E7A818399AA}"/>
              </a:ext>
            </a:extLst>
          </p:cNvPr>
          <p:cNvSpPr>
            <a:spLocks noGrp="1"/>
          </p:cNvSpPr>
          <p:nvPr>
            <p:ph type="sldNum" sz="quarter" idx="12"/>
          </p:nvPr>
        </p:nvSpPr>
        <p:spPr/>
        <p:txBody>
          <a:bodyPr/>
          <a:lstStyle/>
          <a:p>
            <a:pPr>
              <a:defRPr/>
            </a:pPr>
            <a:fld id="{61DED068-D7BE-4987-ADCA-EFF5270BFDFB}" type="slidenum">
              <a:rPr lang="en-GB"/>
              <a:pPr>
                <a:defRPr/>
              </a:pPr>
              <a:t>240</a:t>
            </a:fld>
            <a:endParaRPr lang="en-GB"/>
          </a:p>
        </p:txBody>
      </p:sp>
    </p:spTree>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45EA37B-B833-4009-BF46-AF3A5FCDFBF1}"/>
              </a:ext>
            </a:extLst>
          </p:cNvPr>
          <p:cNvSpPr/>
          <p:nvPr/>
        </p:nvSpPr>
        <p:spPr>
          <a:xfrm rot="16200000">
            <a:off x="5992019" y="1989931"/>
            <a:ext cx="5400676" cy="935037"/>
          </a:xfrm>
          <a:prstGeom prst="roundRect">
            <a:avLst/>
          </a:prstGeom>
          <a:solidFill>
            <a:srgbClr val="00AE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solidFill>
                <a:prstClr val="white"/>
              </a:solidFill>
            </a:endParaRPr>
          </a:p>
        </p:txBody>
      </p:sp>
      <p:sp>
        <p:nvSpPr>
          <p:cNvPr id="485379" name="Rectangle 2">
            <a:extLst>
              <a:ext uri="{FF2B5EF4-FFF2-40B4-BE49-F238E27FC236}">
                <a16:creationId xmlns:a16="http://schemas.microsoft.com/office/drawing/2014/main" id="{164793F7-790E-4BDE-9CB3-2400DEDB34C4}"/>
              </a:ext>
            </a:extLst>
          </p:cNvPr>
          <p:cNvSpPr>
            <a:spLocks noChangeArrowheads="1"/>
          </p:cNvSpPr>
          <p:nvPr/>
        </p:nvSpPr>
        <p:spPr bwMode="auto">
          <a:xfrm>
            <a:off x="296863" y="476250"/>
            <a:ext cx="6781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b="1">
                <a:solidFill>
                  <a:srgbClr val="00B0F0"/>
                </a:solidFill>
              </a:rPr>
              <a:t>Acknowledgements</a:t>
            </a:r>
            <a:endParaRPr lang="en-GB" altLang="en-US">
              <a:solidFill>
                <a:srgbClr val="00B0F0"/>
              </a:solidFill>
            </a:endParaRPr>
          </a:p>
        </p:txBody>
      </p:sp>
      <p:sp>
        <p:nvSpPr>
          <p:cNvPr id="4" name="Rectangle 4">
            <a:extLst>
              <a:ext uri="{FF2B5EF4-FFF2-40B4-BE49-F238E27FC236}">
                <a16:creationId xmlns:a16="http://schemas.microsoft.com/office/drawing/2014/main" id="{2696DACF-B256-436E-A37E-CE79F3AD3312}"/>
              </a:ext>
            </a:extLst>
          </p:cNvPr>
          <p:cNvSpPr>
            <a:spLocks noChangeArrowheads="1"/>
          </p:cNvSpPr>
          <p:nvPr/>
        </p:nvSpPr>
        <p:spPr bwMode="auto">
          <a:xfrm>
            <a:off x="5076825" y="2498725"/>
            <a:ext cx="29845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en-US" b="1" dirty="0">
                <a:solidFill>
                  <a:prstClr val="black"/>
                </a:solidFill>
                <a:latin typeface="Calibri"/>
                <a:cs typeface="+mn-cs"/>
              </a:rPr>
              <a:t>Chris </a:t>
            </a:r>
            <a:r>
              <a:rPr lang="en-US" altLang="en-US" b="1" dirty="0" err="1">
                <a:solidFill>
                  <a:prstClr val="black"/>
                </a:solidFill>
                <a:latin typeface="Calibri"/>
                <a:cs typeface="+mn-cs"/>
              </a:rPr>
              <a:t>Mungall</a:t>
            </a:r>
            <a:endParaRPr lang="en-US" altLang="en-US" b="1" dirty="0">
              <a:solidFill>
                <a:prstClr val="black"/>
              </a:solidFill>
              <a:latin typeface="Calibri"/>
              <a:cs typeface="+mn-cs"/>
            </a:endParaRPr>
          </a:p>
          <a:p>
            <a:pPr eaLnBrk="1" fontAlgn="auto" hangingPunct="1">
              <a:spcBef>
                <a:spcPts val="0"/>
              </a:spcBef>
              <a:spcAft>
                <a:spcPts val="0"/>
              </a:spcAft>
              <a:defRPr/>
            </a:pPr>
            <a:r>
              <a:rPr lang="en-US" altLang="en-US" b="1" dirty="0">
                <a:solidFill>
                  <a:prstClr val="black"/>
                </a:solidFill>
                <a:latin typeface="Calibri"/>
                <a:cs typeface="+mn-cs"/>
              </a:rPr>
              <a:t>Ramona Walls</a:t>
            </a:r>
          </a:p>
          <a:p>
            <a:pPr eaLnBrk="1" fontAlgn="auto" hangingPunct="1">
              <a:spcBef>
                <a:spcPts val="0"/>
              </a:spcBef>
              <a:spcAft>
                <a:spcPts val="0"/>
              </a:spcAft>
              <a:defRPr/>
            </a:pPr>
            <a:r>
              <a:rPr lang="en-US" altLang="en-US" b="1" dirty="0" err="1">
                <a:solidFill>
                  <a:prstClr val="black"/>
                </a:solidFill>
                <a:latin typeface="Calibri"/>
                <a:cs typeface="+mn-cs"/>
              </a:rPr>
              <a:t>Evangelos</a:t>
            </a:r>
            <a:r>
              <a:rPr lang="en-US" altLang="en-US" b="1" dirty="0">
                <a:solidFill>
                  <a:prstClr val="black"/>
                </a:solidFill>
                <a:latin typeface="Calibri"/>
                <a:cs typeface="+mn-cs"/>
              </a:rPr>
              <a:t> </a:t>
            </a:r>
            <a:r>
              <a:rPr lang="en-US" altLang="en-US" b="1" dirty="0" err="1">
                <a:solidFill>
                  <a:prstClr val="black"/>
                </a:solidFill>
                <a:latin typeface="Calibri"/>
                <a:cs typeface="+mn-cs"/>
              </a:rPr>
              <a:t>Pafilis</a:t>
            </a:r>
            <a:endParaRPr lang="en-US" altLang="en-US" b="1" dirty="0">
              <a:solidFill>
                <a:prstClr val="black"/>
              </a:solidFill>
              <a:latin typeface="Calibri"/>
              <a:cs typeface="+mn-cs"/>
            </a:endParaRPr>
          </a:p>
          <a:p>
            <a:pPr eaLnBrk="1" fontAlgn="auto" hangingPunct="1">
              <a:spcBef>
                <a:spcPts val="0"/>
              </a:spcBef>
              <a:spcAft>
                <a:spcPts val="0"/>
              </a:spcAft>
              <a:defRPr/>
            </a:pPr>
            <a:r>
              <a:rPr lang="en-US" altLang="en-US" b="1" dirty="0">
                <a:solidFill>
                  <a:prstClr val="black"/>
                </a:solidFill>
                <a:latin typeface="Calibri"/>
                <a:cs typeface="+mn-cs"/>
              </a:rPr>
              <a:t>Mark </a:t>
            </a:r>
            <a:r>
              <a:rPr lang="en-US" altLang="en-US" b="1" dirty="0" err="1">
                <a:solidFill>
                  <a:prstClr val="black"/>
                </a:solidFill>
                <a:latin typeface="Calibri"/>
                <a:cs typeface="+mn-cs"/>
              </a:rPr>
              <a:t>Schildhauer</a:t>
            </a:r>
            <a:endParaRPr lang="en-US" altLang="en-US" b="1" dirty="0">
              <a:solidFill>
                <a:prstClr val="black"/>
              </a:solidFill>
              <a:latin typeface="Calibri"/>
              <a:cs typeface="+mn-cs"/>
            </a:endParaRPr>
          </a:p>
          <a:p>
            <a:pPr eaLnBrk="1" fontAlgn="auto" hangingPunct="1">
              <a:spcBef>
                <a:spcPts val="0"/>
              </a:spcBef>
              <a:spcAft>
                <a:spcPts val="0"/>
              </a:spcAft>
              <a:defRPr/>
            </a:pPr>
            <a:r>
              <a:rPr lang="en-US" altLang="en-US" b="1" dirty="0">
                <a:solidFill>
                  <a:prstClr val="black"/>
                </a:solidFill>
                <a:latin typeface="Calibri"/>
                <a:cs typeface="+mn-cs"/>
              </a:rPr>
              <a:t>Barry Smith</a:t>
            </a:r>
          </a:p>
          <a:p>
            <a:pPr eaLnBrk="1" fontAlgn="auto" hangingPunct="1">
              <a:spcBef>
                <a:spcPts val="0"/>
              </a:spcBef>
              <a:spcAft>
                <a:spcPts val="0"/>
              </a:spcAft>
              <a:defRPr/>
            </a:pPr>
            <a:r>
              <a:rPr lang="en-US" altLang="en-US" b="1" dirty="0">
                <a:solidFill>
                  <a:prstClr val="black"/>
                </a:solidFill>
                <a:latin typeface="Calibri"/>
                <a:cs typeface="+mn-cs"/>
              </a:rPr>
              <a:t>Suzanna Lewis</a:t>
            </a:r>
          </a:p>
          <a:p>
            <a:pPr eaLnBrk="1" fontAlgn="auto" hangingPunct="1">
              <a:spcBef>
                <a:spcPts val="0"/>
              </a:spcBef>
              <a:spcAft>
                <a:spcPts val="0"/>
              </a:spcAft>
              <a:defRPr/>
            </a:pPr>
            <a:r>
              <a:rPr lang="en-US" altLang="en-US" b="1" dirty="0">
                <a:solidFill>
                  <a:prstClr val="black"/>
                </a:solidFill>
                <a:latin typeface="Calibri"/>
                <a:cs typeface="+mn-cs"/>
              </a:rPr>
              <a:t>and many, many contributors</a:t>
            </a:r>
            <a:endParaRPr lang="en-GB" altLang="en-US" b="1" dirty="0">
              <a:solidFill>
                <a:prstClr val="black"/>
              </a:solidFill>
              <a:latin typeface="Calibri"/>
              <a:cs typeface="+mn-cs"/>
            </a:endParaRPr>
          </a:p>
        </p:txBody>
      </p:sp>
      <p:pic>
        <p:nvPicPr>
          <p:cNvPr id="485381" name="Picture 16" descr="http://www.stse-glitter.org/images/awi_logo.png">
            <a:extLst>
              <a:ext uri="{FF2B5EF4-FFF2-40B4-BE49-F238E27FC236}">
                <a16:creationId xmlns:a16="http://schemas.microsoft.com/office/drawing/2014/main" id="{3623695C-33B3-4D1E-9266-F032FDD93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63" y="1641475"/>
            <a:ext cx="2198687"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5382" name="Picture 1">
            <a:extLst>
              <a:ext uri="{FF2B5EF4-FFF2-40B4-BE49-F238E27FC236}">
                <a16:creationId xmlns:a16="http://schemas.microsoft.com/office/drawing/2014/main" id="{2DB835BC-F974-4993-952D-0C16D7851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3494"/>
          <a:stretch>
            <a:fillRect/>
          </a:stretch>
        </p:blipFill>
        <p:spPr bwMode="auto">
          <a:xfrm>
            <a:off x="5021263" y="1055688"/>
            <a:ext cx="2057400"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a:extLst>
              <a:ext uri="{FF2B5EF4-FFF2-40B4-BE49-F238E27FC236}">
                <a16:creationId xmlns:a16="http://schemas.microsoft.com/office/drawing/2014/main" id="{582714D9-B96F-4112-8A7A-842484B7B0E4}"/>
              </a:ext>
            </a:extLst>
          </p:cNvPr>
          <p:cNvSpPr>
            <a:spLocks noChangeArrowheads="1"/>
          </p:cNvSpPr>
          <p:nvPr/>
        </p:nvSpPr>
        <p:spPr bwMode="auto">
          <a:xfrm>
            <a:off x="2498725" y="1976438"/>
            <a:ext cx="154305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GB" altLang="en-US" b="1" dirty="0">
                <a:solidFill>
                  <a:prstClr val="black"/>
                </a:solidFill>
                <a:latin typeface="Calibri"/>
                <a:cs typeface="+mn-cs"/>
              </a:rPr>
              <a:t>Antje </a:t>
            </a:r>
            <a:r>
              <a:rPr lang="en-GB" altLang="en-US" b="1" dirty="0" err="1">
                <a:solidFill>
                  <a:prstClr val="black"/>
                </a:solidFill>
                <a:latin typeface="Calibri"/>
                <a:cs typeface="+mn-cs"/>
              </a:rPr>
              <a:t>Boetius</a:t>
            </a:r>
            <a:endParaRPr lang="en-GB" altLang="en-US" b="1" dirty="0">
              <a:solidFill>
                <a:prstClr val="black"/>
              </a:solidFill>
              <a:latin typeface="Calibri"/>
              <a:cs typeface="+mn-cs"/>
            </a:endParaRPr>
          </a:p>
          <a:p>
            <a:pPr eaLnBrk="1" fontAlgn="auto" hangingPunct="1">
              <a:spcBef>
                <a:spcPts val="0"/>
              </a:spcBef>
              <a:spcAft>
                <a:spcPts val="0"/>
              </a:spcAft>
              <a:defRPr/>
            </a:pPr>
            <a:r>
              <a:rPr lang="en-US" altLang="en-US" b="1" dirty="0">
                <a:solidFill>
                  <a:prstClr val="black"/>
                </a:solidFill>
                <a:latin typeface="Calibri"/>
                <a:cs typeface="+mn-cs"/>
              </a:rPr>
              <a:t>Habitat Group</a:t>
            </a:r>
            <a:endParaRPr lang="en-GB" altLang="en-US" b="1" dirty="0">
              <a:solidFill>
                <a:prstClr val="black"/>
              </a:solidFill>
              <a:latin typeface="Calibri"/>
              <a:cs typeface="+mn-cs"/>
            </a:endParaRPr>
          </a:p>
        </p:txBody>
      </p:sp>
      <p:sp>
        <p:nvSpPr>
          <p:cNvPr id="8" name="Rectangle 7">
            <a:extLst>
              <a:ext uri="{FF2B5EF4-FFF2-40B4-BE49-F238E27FC236}">
                <a16:creationId xmlns:a16="http://schemas.microsoft.com/office/drawing/2014/main" id="{05399B9E-0849-4577-807A-D3F02C561757}"/>
              </a:ext>
            </a:extLst>
          </p:cNvPr>
          <p:cNvSpPr>
            <a:spLocks noChangeArrowheads="1"/>
          </p:cNvSpPr>
          <p:nvPr/>
        </p:nvSpPr>
        <p:spPr bwMode="auto">
          <a:xfrm>
            <a:off x="2233613" y="4443413"/>
            <a:ext cx="20923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GB" altLang="en-US" b="1" dirty="0">
                <a:solidFill>
                  <a:prstClr val="black"/>
                </a:solidFill>
                <a:latin typeface="Calibri"/>
                <a:cs typeface="+mn-cs"/>
              </a:rPr>
              <a:t>Jacqueline </a:t>
            </a:r>
            <a:r>
              <a:rPr lang="en-GB" altLang="en-US" b="1" dirty="0" err="1">
                <a:solidFill>
                  <a:prstClr val="black"/>
                </a:solidFill>
                <a:latin typeface="Calibri"/>
                <a:cs typeface="+mn-cs"/>
              </a:rPr>
              <a:t>McGlade</a:t>
            </a:r>
            <a:endParaRPr lang="en-GB" altLang="en-US" b="1" dirty="0">
              <a:solidFill>
                <a:prstClr val="black"/>
              </a:solidFill>
              <a:latin typeface="Calibri"/>
              <a:cs typeface="+mn-cs"/>
            </a:endParaRPr>
          </a:p>
          <a:p>
            <a:pPr eaLnBrk="1" fontAlgn="auto" hangingPunct="1">
              <a:spcBef>
                <a:spcPts val="0"/>
              </a:spcBef>
              <a:spcAft>
                <a:spcPts val="0"/>
              </a:spcAft>
              <a:defRPr/>
            </a:pPr>
            <a:r>
              <a:rPr lang="en-US" altLang="en-US" b="1" dirty="0" err="1">
                <a:solidFill>
                  <a:prstClr val="black"/>
                </a:solidFill>
                <a:latin typeface="Calibri"/>
                <a:cs typeface="+mn-cs"/>
              </a:rPr>
              <a:t>Ludgarde</a:t>
            </a:r>
            <a:r>
              <a:rPr lang="en-US" altLang="en-US" b="1" dirty="0">
                <a:solidFill>
                  <a:prstClr val="black"/>
                </a:solidFill>
                <a:latin typeface="Calibri"/>
                <a:cs typeface="+mn-cs"/>
              </a:rPr>
              <a:t> </a:t>
            </a:r>
            <a:r>
              <a:rPr lang="en-US" altLang="en-US" b="1" dirty="0" err="1">
                <a:solidFill>
                  <a:prstClr val="black"/>
                </a:solidFill>
                <a:latin typeface="Calibri"/>
                <a:cs typeface="+mn-cs"/>
              </a:rPr>
              <a:t>Coppens</a:t>
            </a:r>
            <a:endParaRPr lang="en-US" altLang="en-US" b="1" dirty="0">
              <a:solidFill>
                <a:prstClr val="black"/>
              </a:solidFill>
              <a:latin typeface="Calibri"/>
              <a:cs typeface="+mn-cs"/>
            </a:endParaRPr>
          </a:p>
          <a:p>
            <a:pPr eaLnBrk="1" fontAlgn="auto" hangingPunct="1">
              <a:spcBef>
                <a:spcPts val="0"/>
              </a:spcBef>
              <a:spcAft>
                <a:spcPts val="0"/>
              </a:spcAft>
              <a:defRPr/>
            </a:pPr>
            <a:r>
              <a:rPr lang="en-US" altLang="en-US" b="1" dirty="0" err="1">
                <a:solidFill>
                  <a:prstClr val="black"/>
                </a:solidFill>
                <a:latin typeface="Calibri"/>
                <a:cs typeface="+mn-cs"/>
              </a:rPr>
              <a:t>Priyanka</a:t>
            </a:r>
            <a:r>
              <a:rPr lang="en-US" altLang="en-US" b="1" dirty="0">
                <a:solidFill>
                  <a:prstClr val="black"/>
                </a:solidFill>
                <a:latin typeface="Calibri"/>
                <a:cs typeface="+mn-cs"/>
              </a:rPr>
              <a:t> </a:t>
            </a:r>
            <a:r>
              <a:rPr lang="en-US" altLang="en-US" b="1" dirty="0" err="1">
                <a:solidFill>
                  <a:prstClr val="black"/>
                </a:solidFill>
                <a:latin typeface="Calibri"/>
                <a:cs typeface="+mn-cs"/>
              </a:rPr>
              <a:t>DeSouza</a:t>
            </a:r>
            <a:endParaRPr lang="en-US" altLang="en-US" b="1" dirty="0">
              <a:solidFill>
                <a:prstClr val="black"/>
              </a:solidFill>
              <a:latin typeface="Calibri"/>
              <a:cs typeface="+mn-cs"/>
            </a:endParaRPr>
          </a:p>
          <a:p>
            <a:pPr eaLnBrk="1" fontAlgn="auto" hangingPunct="1">
              <a:spcBef>
                <a:spcPts val="0"/>
              </a:spcBef>
              <a:spcAft>
                <a:spcPts val="0"/>
              </a:spcAft>
              <a:defRPr/>
            </a:pPr>
            <a:r>
              <a:rPr lang="en-US" altLang="en-US" b="1" dirty="0">
                <a:solidFill>
                  <a:prstClr val="black"/>
                </a:solidFill>
                <a:latin typeface="Calibri"/>
                <a:cs typeface="+mn-cs"/>
              </a:rPr>
              <a:t>Mark Jensen</a:t>
            </a:r>
            <a:endParaRPr lang="en-GB" altLang="en-US" b="1" dirty="0">
              <a:solidFill>
                <a:prstClr val="black"/>
              </a:solidFill>
              <a:latin typeface="Calibri"/>
              <a:cs typeface="+mn-cs"/>
            </a:endParaRPr>
          </a:p>
        </p:txBody>
      </p:sp>
      <p:pic>
        <p:nvPicPr>
          <p:cNvPr id="485385" name="Picture 16">
            <a:extLst>
              <a:ext uri="{FF2B5EF4-FFF2-40B4-BE49-F238E27FC236}">
                <a16:creationId xmlns:a16="http://schemas.microsoft.com/office/drawing/2014/main" id="{D94C1F24-D501-4A0B-B431-40A3D0C76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163" y="4338638"/>
            <a:ext cx="1350962"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5386" name="Picture 2" descr="C:\Users\pbuttigi\Pictures\SDGIO_logo.png">
            <a:extLst>
              <a:ext uri="{FF2B5EF4-FFF2-40B4-BE49-F238E27FC236}">
                <a16:creationId xmlns:a16="http://schemas.microsoft.com/office/drawing/2014/main" id="{67B77AFF-79EB-4795-8B99-676A2134EC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35986" b="36926"/>
          <a:stretch>
            <a:fillRect/>
          </a:stretch>
        </p:blipFill>
        <p:spPr bwMode="auto">
          <a:xfrm>
            <a:off x="1497013" y="5703888"/>
            <a:ext cx="28448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5387" name="Picture 495">
            <a:extLst>
              <a:ext uri="{FF2B5EF4-FFF2-40B4-BE49-F238E27FC236}">
                <a16:creationId xmlns:a16="http://schemas.microsoft.com/office/drawing/2014/main" id="{5DD9BAC2-321F-467B-9FA8-B17D8C0E84B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22375" y="2811463"/>
            <a:ext cx="133350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5388" name="Group 7">
            <a:extLst>
              <a:ext uri="{FF2B5EF4-FFF2-40B4-BE49-F238E27FC236}">
                <a16:creationId xmlns:a16="http://schemas.microsoft.com/office/drawing/2014/main" id="{B63C4A5F-15D4-4410-B1AC-45FF3B47EB7F}"/>
              </a:ext>
            </a:extLst>
          </p:cNvPr>
          <p:cNvGrpSpPr>
            <a:grpSpLocks/>
          </p:cNvGrpSpPr>
          <p:nvPr/>
        </p:nvGrpSpPr>
        <p:grpSpPr bwMode="auto">
          <a:xfrm>
            <a:off x="263525" y="2741613"/>
            <a:ext cx="1252538" cy="1250950"/>
            <a:chOff x="317" y="317"/>
            <a:chExt cx="2222" cy="2222"/>
          </a:xfrm>
        </p:grpSpPr>
        <p:sp>
          <p:nvSpPr>
            <p:cNvPr id="13" name="Oval 8">
              <a:extLst>
                <a:ext uri="{FF2B5EF4-FFF2-40B4-BE49-F238E27FC236}">
                  <a16:creationId xmlns:a16="http://schemas.microsoft.com/office/drawing/2014/main" id="{5A8EF18C-0F20-4A01-9CB3-7EF116EC9C85}"/>
                </a:ext>
              </a:extLst>
            </p:cNvPr>
            <p:cNvSpPr>
              <a:spLocks noChangeArrowheads="1"/>
            </p:cNvSpPr>
            <p:nvPr/>
          </p:nvSpPr>
          <p:spPr bwMode="auto">
            <a:xfrm>
              <a:off x="317" y="317"/>
              <a:ext cx="2222" cy="2222"/>
            </a:xfrm>
            <a:prstGeom prst="ellipse">
              <a:avLst/>
            </a:prstGeom>
            <a:solidFill>
              <a:srgbClr val="FFFFFF"/>
            </a:solidFill>
            <a:ln w="9525">
              <a:noFill/>
              <a:round/>
              <a:headEnd/>
              <a:tailEnd/>
            </a:ln>
          </p:spPr>
          <p:txBody>
            <a:bodyPr wrap="none" anchor="ctr"/>
            <a:lstStyle/>
            <a:p>
              <a:pPr eaLnBrk="1" fontAlgn="auto" hangingPunct="1">
                <a:spcBef>
                  <a:spcPts val="0"/>
                </a:spcBef>
                <a:spcAft>
                  <a:spcPts val="0"/>
                </a:spcAft>
                <a:defRPr/>
              </a:pPr>
              <a:endParaRPr lang="de-DE">
                <a:solidFill>
                  <a:prstClr val="black"/>
                </a:solidFill>
                <a:latin typeface="Calibri" pitchFamily="34" charset="0"/>
                <a:cs typeface="+mn-cs"/>
              </a:endParaRPr>
            </a:p>
          </p:txBody>
        </p:sp>
        <p:pic>
          <p:nvPicPr>
            <p:cNvPr id="485394" name="Picture 9">
              <a:extLst>
                <a:ext uri="{FF2B5EF4-FFF2-40B4-BE49-F238E27FC236}">
                  <a16:creationId xmlns:a16="http://schemas.microsoft.com/office/drawing/2014/main" id="{B6E8DA9E-1FAB-4F25-A07D-F9F515C044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 y="400"/>
              <a:ext cx="2058" cy="2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Rectangle 7">
            <a:extLst>
              <a:ext uri="{FF2B5EF4-FFF2-40B4-BE49-F238E27FC236}">
                <a16:creationId xmlns:a16="http://schemas.microsoft.com/office/drawing/2014/main" id="{26B44693-4F08-4145-878D-8A5731AB6133}"/>
              </a:ext>
            </a:extLst>
          </p:cNvPr>
          <p:cNvSpPr>
            <a:spLocks noChangeArrowheads="1"/>
          </p:cNvSpPr>
          <p:nvPr/>
        </p:nvSpPr>
        <p:spPr bwMode="auto">
          <a:xfrm>
            <a:off x="2627313" y="3044825"/>
            <a:ext cx="2247900"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en-US" b="1" dirty="0">
                <a:solidFill>
                  <a:prstClr val="black"/>
                </a:solidFill>
                <a:latin typeface="Calibri"/>
                <a:cs typeface="+mn-cs"/>
              </a:rPr>
              <a:t>Frank Oliver </a:t>
            </a:r>
            <a:r>
              <a:rPr lang="en-US" altLang="en-US" b="1" dirty="0" err="1">
                <a:solidFill>
                  <a:prstClr val="black"/>
                </a:solidFill>
                <a:latin typeface="Calibri"/>
                <a:cs typeface="+mn-cs"/>
              </a:rPr>
              <a:t>Glöckner</a:t>
            </a:r>
            <a:endParaRPr lang="en-US" altLang="en-US" b="1" dirty="0">
              <a:solidFill>
                <a:prstClr val="black"/>
              </a:solidFill>
              <a:latin typeface="Calibri"/>
              <a:cs typeface="+mn-cs"/>
            </a:endParaRPr>
          </a:p>
          <a:p>
            <a:pPr eaLnBrk="1" fontAlgn="auto" hangingPunct="1">
              <a:spcBef>
                <a:spcPts val="0"/>
              </a:spcBef>
              <a:spcAft>
                <a:spcPts val="0"/>
              </a:spcAft>
              <a:defRPr/>
            </a:pPr>
            <a:r>
              <a:rPr lang="en-US" altLang="en-US" b="1" dirty="0">
                <a:solidFill>
                  <a:prstClr val="black"/>
                </a:solidFill>
                <a:latin typeface="Calibri"/>
                <a:cs typeface="+mn-cs"/>
              </a:rPr>
              <a:t>Renzo </a:t>
            </a:r>
            <a:r>
              <a:rPr lang="en-US" altLang="en-US" b="1" dirty="0" err="1">
                <a:solidFill>
                  <a:prstClr val="black"/>
                </a:solidFill>
                <a:latin typeface="Calibri"/>
                <a:cs typeface="+mn-cs"/>
              </a:rPr>
              <a:t>Kottmann</a:t>
            </a:r>
            <a:endParaRPr lang="en-US" altLang="en-US" b="1" dirty="0">
              <a:solidFill>
                <a:prstClr val="black"/>
              </a:solidFill>
              <a:latin typeface="Calibri"/>
              <a:cs typeface="+mn-cs"/>
            </a:endParaRPr>
          </a:p>
          <a:p>
            <a:pPr eaLnBrk="1" fontAlgn="auto" hangingPunct="1">
              <a:spcBef>
                <a:spcPts val="0"/>
              </a:spcBef>
              <a:spcAft>
                <a:spcPts val="0"/>
              </a:spcAft>
              <a:defRPr/>
            </a:pPr>
            <a:r>
              <a:rPr lang="en-US" altLang="en-US" b="1" dirty="0">
                <a:solidFill>
                  <a:prstClr val="black"/>
                </a:solidFill>
                <a:latin typeface="Calibri"/>
                <a:cs typeface="+mn-cs"/>
              </a:rPr>
              <a:t>MGG</a:t>
            </a:r>
            <a:endParaRPr lang="en-GB" altLang="en-US" b="1" dirty="0">
              <a:solidFill>
                <a:prstClr val="black"/>
              </a:solidFill>
              <a:latin typeface="Calibri"/>
              <a:cs typeface="+mn-cs"/>
            </a:endParaRPr>
          </a:p>
        </p:txBody>
      </p:sp>
      <p:pic>
        <p:nvPicPr>
          <p:cNvPr id="485390" name="Picture 2" descr="University of Sheffield coat of arms.png">
            <a:extLst>
              <a:ext uri="{FF2B5EF4-FFF2-40B4-BE49-F238E27FC236}">
                <a16:creationId xmlns:a16="http://schemas.microsoft.com/office/drawing/2014/main" id="{654ADBDD-D581-48BC-955F-E7A1BE9432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8088" y="4924425"/>
            <a:ext cx="13112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44644091-261C-403C-BA0F-6D04BA42BC6D}"/>
              </a:ext>
            </a:extLst>
          </p:cNvPr>
          <p:cNvSpPr>
            <a:spLocks noChangeArrowheads="1"/>
          </p:cNvSpPr>
          <p:nvPr/>
        </p:nvSpPr>
        <p:spPr bwMode="auto">
          <a:xfrm>
            <a:off x="6443663" y="5321300"/>
            <a:ext cx="1484312"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altLang="en-US" b="1" dirty="0">
                <a:solidFill>
                  <a:prstClr val="black"/>
                </a:solidFill>
                <a:latin typeface="Calibri"/>
                <a:cs typeface="+mn-cs"/>
              </a:rPr>
              <a:t>Miriam Grace</a:t>
            </a:r>
          </a:p>
          <a:p>
            <a:pPr eaLnBrk="1" fontAlgn="auto" hangingPunct="1">
              <a:spcBef>
                <a:spcPts val="0"/>
              </a:spcBef>
              <a:spcAft>
                <a:spcPts val="0"/>
              </a:spcAft>
              <a:defRPr/>
            </a:pPr>
            <a:r>
              <a:rPr lang="en-US" altLang="en-US" b="1" dirty="0">
                <a:solidFill>
                  <a:prstClr val="black"/>
                </a:solidFill>
                <a:latin typeface="Calibri"/>
                <a:cs typeface="+mn-cs"/>
              </a:rPr>
              <a:t>Tom J. Webb</a:t>
            </a:r>
            <a:endParaRPr lang="en-GB" altLang="en-US" b="1" dirty="0">
              <a:solidFill>
                <a:prstClr val="black"/>
              </a:solidFill>
              <a:latin typeface="Calibri"/>
              <a:cs typeface="+mn-cs"/>
            </a:endParaRPr>
          </a:p>
        </p:txBody>
      </p:sp>
      <p:sp>
        <p:nvSpPr>
          <p:cNvPr id="18" name="Slide Number Placeholder 17">
            <a:extLst>
              <a:ext uri="{FF2B5EF4-FFF2-40B4-BE49-F238E27FC236}">
                <a16:creationId xmlns:a16="http://schemas.microsoft.com/office/drawing/2014/main" id="{1A3A7B57-AF46-476E-AAE8-5B11D8313B2E}"/>
              </a:ext>
            </a:extLst>
          </p:cNvPr>
          <p:cNvSpPr>
            <a:spLocks noGrp="1"/>
          </p:cNvSpPr>
          <p:nvPr>
            <p:ph type="sldNum" sz="quarter" idx="12"/>
          </p:nvPr>
        </p:nvSpPr>
        <p:spPr/>
        <p:txBody>
          <a:bodyPr/>
          <a:lstStyle/>
          <a:p>
            <a:pPr>
              <a:defRPr/>
            </a:pPr>
            <a:fld id="{E0D91DE7-D117-4B6A-821C-3FFFB50492DA}" type="slidenum">
              <a:rPr lang="en-GB"/>
              <a:pPr>
                <a:defRPr/>
              </a:pPr>
              <a:t>241</a:t>
            </a:fld>
            <a:endParaRPr lang="en-GB"/>
          </a:p>
        </p:txBody>
      </p:sp>
    </p:spTree>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Title 1">
            <a:extLst>
              <a:ext uri="{FF2B5EF4-FFF2-40B4-BE49-F238E27FC236}">
                <a16:creationId xmlns:a16="http://schemas.microsoft.com/office/drawing/2014/main" id="{1672B441-3937-4F91-8926-DFC807738C0A}"/>
              </a:ext>
            </a:extLst>
          </p:cNvPr>
          <p:cNvSpPr>
            <a:spLocks noGrp="1" noChangeArrowheads="1"/>
          </p:cNvSpPr>
          <p:nvPr>
            <p:ph type="title"/>
          </p:nvPr>
        </p:nvSpPr>
        <p:spPr/>
        <p:txBody>
          <a:bodyPr/>
          <a:lstStyle/>
          <a:p>
            <a:pPr eaLnBrk="1" hangingPunct="1"/>
            <a:r>
              <a:rPr lang="en-US" altLang="en-US"/>
              <a:t>ENVO top level</a:t>
            </a:r>
          </a:p>
        </p:txBody>
      </p:sp>
      <p:sp>
        <p:nvSpPr>
          <p:cNvPr id="4" name="Slide Number Placeholder 3">
            <a:extLst>
              <a:ext uri="{FF2B5EF4-FFF2-40B4-BE49-F238E27FC236}">
                <a16:creationId xmlns:a16="http://schemas.microsoft.com/office/drawing/2014/main" id="{87FAE4C7-1B45-4049-8B09-014884C584AE}"/>
              </a:ext>
            </a:extLst>
          </p:cNvPr>
          <p:cNvSpPr>
            <a:spLocks noGrp="1"/>
          </p:cNvSpPr>
          <p:nvPr>
            <p:ph type="sldNum" sz="quarter" idx="12"/>
          </p:nvPr>
        </p:nvSpPr>
        <p:spPr/>
        <p:txBody>
          <a:bodyPr/>
          <a:lstStyle/>
          <a:p>
            <a:pPr>
              <a:defRPr/>
            </a:pPr>
            <a:fld id="{BFACE336-BBC4-46FB-BD75-9822CC76D06C}" type="slidenum">
              <a:rPr lang="en-US"/>
              <a:pPr>
                <a:defRPr/>
              </a:pPr>
              <a:t>242</a:t>
            </a:fld>
            <a:endParaRPr lang="en-US" dirty="0"/>
          </a:p>
        </p:txBody>
      </p:sp>
      <p:sp>
        <p:nvSpPr>
          <p:cNvPr id="486404" name="Rectangle 2">
            <a:extLst>
              <a:ext uri="{FF2B5EF4-FFF2-40B4-BE49-F238E27FC236}">
                <a16:creationId xmlns:a16="http://schemas.microsoft.com/office/drawing/2014/main" id="{EF8CF6BA-8158-4E44-A90D-317998F84B57}"/>
              </a:ext>
            </a:extLst>
          </p:cNvPr>
          <p:cNvSpPr>
            <a:spLocks noChangeArrowheads="1"/>
          </p:cNvSpPr>
          <p:nvPr/>
        </p:nvSpPr>
        <p:spPr bwMode="auto">
          <a:xfrm>
            <a:off x="1143000" y="855663"/>
            <a:ext cx="138113"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000000"/>
              </a:solidFill>
              <a:latin typeface="Arial" panose="020B0604020202020204" pitchFamily="34" charset="0"/>
            </a:endParaRPr>
          </a:p>
        </p:txBody>
      </p:sp>
      <p:graphicFrame>
        <p:nvGraphicFramePr>
          <p:cNvPr id="6" name="Diagram 5">
            <a:extLst>
              <a:ext uri="{FF2B5EF4-FFF2-40B4-BE49-F238E27FC236}">
                <a16:creationId xmlns:a16="http://schemas.microsoft.com/office/drawing/2014/main" id="{F97D055A-41C1-4DEE-99FF-2BBFCF6DDF68}"/>
              </a:ext>
            </a:extLst>
          </p:cNvPr>
          <p:cNvGraphicFramePr/>
          <p:nvPr/>
        </p:nvGraphicFramePr>
        <p:xfrm>
          <a:off x="0" y="1201825"/>
          <a:ext cx="9144000" cy="5656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86406" name="Rectangle 3">
            <a:extLst>
              <a:ext uri="{FF2B5EF4-FFF2-40B4-BE49-F238E27FC236}">
                <a16:creationId xmlns:a16="http://schemas.microsoft.com/office/drawing/2014/main" id="{A3DC0408-2EF3-4613-B9E7-AF230EAA3A27}"/>
              </a:ext>
            </a:extLst>
          </p:cNvPr>
          <p:cNvSpPr>
            <a:spLocks noChangeArrowheads="1"/>
          </p:cNvSpPr>
          <p:nvPr/>
        </p:nvSpPr>
        <p:spPr bwMode="auto">
          <a:xfrm>
            <a:off x="1143000" y="3427413"/>
            <a:ext cx="138113"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000000"/>
              </a:solidFill>
              <a:latin typeface="Arial" panose="020B0604020202020204" pitchFamily="34" charset="0"/>
            </a:endParaRPr>
          </a:p>
        </p:txBody>
      </p:sp>
      <p:sp>
        <p:nvSpPr>
          <p:cNvPr id="486407" name="TextBox 2">
            <a:extLst>
              <a:ext uri="{FF2B5EF4-FFF2-40B4-BE49-F238E27FC236}">
                <a16:creationId xmlns:a16="http://schemas.microsoft.com/office/drawing/2014/main" id="{45BA17A3-96BF-4F37-89F6-AF6B19F8A2D5}"/>
              </a:ext>
            </a:extLst>
          </p:cNvPr>
          <p:cNvSpPr txBox="1">
            <a:spLocks noChangeArrowheads="1"/>
          </p:cNvSpPr>
          <p:nvPr/>
        </p:nvSpPr>
        <p:spPr bwMode="auto">
          <a:xfrm>
            <a:off x="5772150" y="5894388"/>
            <a:ext cx="24003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srgbClr val="000000"/>
                </a:solidFill>
                <a:latin typeface="Arial" panose="020B0604020202020204" pitchFamily="34" charset="0"/>
              </a:rPr>
              <a:t>re ‘ocean’ – compare ambiguity of ‘Manhattan’ </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10939E-EC34-459E-B634-FDAF427FC09A}"/>
              </a:ext>
            </a:extLst>
          </p:cNvPr>
          <p:cNvSpPr>
            <a:spLocks noGrp="1"/>
          </p:cNvSpPr>
          <p:nvPr>
            <p:ph type="sldNum" sz="quarter" idx="12"/>
          </p:nvPr>
        </p:nvSpPr>
        <p:spPr/>
        <p:txBody>
          <a:bodyPr/>
          <a:lstStyle/>
          <a:p>
            <a:pPr>
              <a:defRPr/>
            </a:pPr>
            <a:fld id="{49967CE6-A6AA-43B9-852B-2679AE32D16C}" type="slidenum">
              <a:rPr lang="en-GB"/>
              <a:pPr>
                <a:defRPr/>
              </a:pPr>
              <a:t>243</a:t>
            </a:fld>
            <a:endParaRPr lang="en-GB"/>
          </a:p>
        </p:txBody>
      </p:sp>
      <p:sp>
        <p:nvSpPr>
          <p:cNvPr id="487427" name="TextBox 3">
            <a:extLst>
              <a:ext uri="{FF2B5EF4-FFF2-40B4-BE49-F238E27FC236}">
                <a16:creationId xmlns:a16="http://schemas.microsoft.com/office/drawing/2014/main" id="{6746D5E0-FC2C-4C7B-9599-8969B1FB6B56}"/>
              </a:ext>
            </a:extLst>
          </p:cNvPr>
          <p:cNvSpPr txBox="1">
            <a:spLocks noChangeArrowheads="1"/>
          </p:cNvSpPr>
          <p:nvPr/>
        </p:nvSpPr>
        <p:spPr bwMode="auto">
          <a:xfrm>
            <a:off x="1371600" y="304800"/>
            <a:ext cx="5943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a:latin typeface="Arial" panose="020B0604020202020204" pitchFamily="34" charset="0"/>
              </a:rPr>
              <a:t>ENVO proposed Definitions</a:t>
            </a:r>
          </a:p>
        </p:txBody>
      </p:sp>
      <p:graphicFrame>
        <p:nvGraphicFramePr>
          <p:cNvPr id="6" name="Table 5">
            <a:extLst>
              <a:ext uri="{FF2B5EF4-FFF2-40B4-BE49-F238E27FC236}">
                <a16:creationId xmlns:a16="http://schemas.microsoft.com/office/drawing/2014/main" id="{C490C186-6D06-4667-B33D-22AE4D20F504}"/>
              </a:ext>
            </a:extLst>
          </p:cNvPr>
          <p:cNvGraphicFramePr>
            <a:graphicFrameLocks noGrp="1"/>
          </p:cNvGraphicFramePr>
          <p:nvPr/>
        </p:nvGraphicFramePr>
        <p:xfrm>
          <a:off x="685800" y="1828800"/>
          <a:ext cx="8229600" cy="3657600"/>
        </p:xfrm>
        <a:graphic>
          <a:graphicData uri="http://schemas.openxmlformats.org/drawingml/2006/table">
            <a:tbl>
              <a:tblPr/>
              <a:tblGrid>
                <a:gridCol w="8229600">
                  <a:extLst>
                    <a:ext uri="{9D8B030D-6E8A-4147-A177-3AD203B41FA5}">
                      <a16:colId xmlns:a16="http://schemas.microsoft.com/office/drawing/2014/main" val="3389354448"/>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effectLst/>
                        </a:rPr>
                        <a:t>system =def. material entity consisting of multiple components that are causally integrated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i="1" dirty="0">
                          <a:solidFill>
                            <a:schemeClr val="tx1"/>
                          </a:solidFill>
                          <a:effectLst/>
                        </a:rPr>
                        <a:t>a</a:t>
                      </a:r>
                      <a:r>
                        <a:rPr lang="en-US" sz="2400" dirty="0">
                          <a:solidFill>
                            <a:schemeClr val="tx1"/>
                          </a:solidFill>
                          <a:effectLst/>
                        </a:rPr>
                        <a:t> environs </a:t>
                      </a:r>
                      <a:r>
                        <a:rPr lang="en-US" sz="2400" b="0" i="1" dirty="0">
                          <a:solidFill>
                            <a:schemeClr val="tx1"/>
                          </a:solidFill>
                          <a:effectLst/>
                        </a:rPr>
                        <a:t>b </a:t>
                      </a:r>
                      <a:r>
                        <a:rPr lang="en-US" sz="2400" b="0" i="0" dirty="0">
                          <a:solidFill>
                            <a:schemeClr val="tx1"/>
                          </a:solidFill>
                          <a:effectLst/>
                        </a:rPr>
                        <a:t>=def. </a:t>
                      </a:r>
                      <a:r>
                        <a:rPr lang="en-US" sz="2400" b="0" i="1" dirty="0">
                          <a:solidFill>
                            <a:schemeClr val="tx1"/>
                          </a:solidFill>
                          <a:effectLst/>
                        </a:rPr>
                        <a:t>a </a:t>
                      </a:r>
                      <a:r>
                        <a:rPr lang="en-US" sz="2400" b="0" i="0" dirty="0">
                          <a:solidFill>
                            <a:schemeClr val="tx1"/>
                          </a:solidFill>
                          <a:effectLst/>
                        </a:rPr>
                        <a:t>is </a:t>
                      </a:r>
                      <a:r>
                        <a:rPr lang="en-US" sz="2400" b="0" i="0" kern="1200" dirty="0">
                          <a:solidFill>
                            <a:schemeClr val="tx1"/>
                          </a:solidFill>
                          <a:effectLst/>
                          <a:latin typeface="+mn-lt"/>
                          <a:ea typeface="+mn-ea"/>
                          <a:cs typeface="+mn-cs"/>
                        </a:rPr>
                        <a:t>a system and </a:t>
                      </a:r>
                      <a:r>
                        <a:rPr lang="en-US" sz="2400" b="0" i="1" kern="1200" dirty="0">
                          <a:solidFill>
                            <a:schemeClr val="tx1"/>
                          </a:solidFill>
                          <a:effectLst/>
                          <a:latin typeface="+mn-lt"/>
                          <a:ea typeface="+mn-ea"/>
                          <a:cs typeface="+mn-cs"/>
                        </a:rPr>
                        <a:t>b </a:t>
                      </a:r>
                      <a:r>
                        <a:rPr lang="en-US" sz="2400" b="0" i="0" kern="1200" dirty="0">
                          <a:solidFill>
                            <a:schemeClr val="tx1"/>
                          </a:solidFill>
                          <a:effectLst/>
                          <a:latin typeface="+mn-lt"/>
                          <a:ea typeface="+mn-ea"/>
                          <a:cs typeface="+mn-cs"/>
                        </a:rPr>
                        <a:t>is a material entity and </a:t>
                      </a:r>
                      <a:r>
                        <a:rPr lang="en-US" sz="2400" b="0" i="1" kern="1200" dirty="0">
                          <a:solidFill>
                            <a:schemeClr val="tx1"/>
                          </a:solidFill>
                          <a:effectLst/>
                          <a:latin typeface="+mn-lt"/>
                          <a:ea typeface="+mn-ea"/>
                          <a:cs typeface="+mn-cs"/>
                        </a:rPr>
                        <a:t>b </a:t>
                      </a:r>
                      <a:r>
                        <a:rPr lang="en-US" sz="2400" b="0" i="0" kern="1200" dirty="0">
                          <a:solidFill>
                            <a:schemeClr val="tx1"/>
                          </a:solidFill>
                          <a:effectLst/>
                          <a:latin typeface="+mn-lt"/>
                          <a:ea typeface="+mn-ea"/>
                          <a:cs typeface="+mn-cs"/>
                        </a:rPr>
                        <a:t>is (at least partially) located in the site of </a:t>
                      </a:r>
                      <a:r>
                        <a:rPr lang="en-US" sz="2400" b="0" i="1" kern="1200" dirty="0">
                          <a:solidFill>
                            <a:schemeClr val="tx1"/>
                          </a:solidFill>
                          <a:effectLst/>
                          <a:latin typeface="+mn-lt"/>
                          <a:ea typeface="+mn-ea"/>
                          <a:cs typeface="+mn-cs"/>
                        </a:rPr>
                        <a:t>a </a:t>
                      </a:r>
                      <a:r>
                        <a:rPr lang="en-US" sz="2400" b="0" i="0" kern="1200" dirty="0">
                          <a:solidFill>
                            <a:schemeClr val="tx1"/>
                          </a:solidFill>
                          <a:effectLst/>
                          <a:latin typeface="+mn-lt"/>
                          <a:ea typeface="+mn-ea"/>
                          <a:cs typeface="+mn-cs"/>
                        </a:rPr>
                        <a:t>and </a:t>
                      </a:r>
                      <a:r>
                        <a:rPr lang="en-US" sz="2400" b="0" i="1" kern="1200" dirty="0">
                          <a:solidFill>
                            <a:schemeClr val="tx1"/>
                          </a:solidFill>
                          <a:effectLst/>
                          <a:latin typeface="+mn-lt"/>
                          <a:ea typeface="+mn-ea"/>
                          <a:cs typeface="+mn-cs"/>
                        </a:rPr>
                        <a:t>b </a:t>
                      </a:r>
                      <a:r>
                        <a:rPr lang="en-US" sz="2400" b="0" i="0" kern="1200" dirty="0">
                          <a:solidFill>
                            <a:schemeClr val="tx1"/>
                          </a:solidFill>
                          <a:effectLst/>
                          <a:latin typeface="+mn-lt"/>
                          <a:ea typeface="+mn-ea"/>
                          <a:cs typeface="+mn-cs"/>
                        </a:rPr>
                        <a:t>causally influences </a:t>
                      </a:r>
                      <a:r>
                        <a:rPr lang="en-US" sz="2400" b="0" i="1" kern="1200" dirty="0">
                          <a:solidFill>
                            <a:schemeClr val="tx1"/>
                          </a:solidFill>
                          <a:effectLst/>
                          <a:latin typeface="+mn-lt"/>
                          <a:ea typeface="+mn-ea"/>
                          <a:cs typeface="+mn-cs"/>
                        </a:rPr>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effectLst/>
                        </a:rPr>
                        <a:t>environmental system =def.  </a:t>
                      </a:r>
                      <a:r>
                        <a:rPr lang="en-US" sz="2400" i="0" dirty="0">
                          <a:solidFill>
                            <a:schemeClr val="tx1"/>
                          </a:solidFill>
                          <a:effectLst/>
                        </a:rPr>
                        <a:t>a system which has the disposition to environ one or more material entities</a:t>
                      </a:r>
                      <a:endParaRPr lang="en-US" sz="2400" dirty="0">
                        <a:solidFill>
                          <a:schemeClr val="tx1"/>
                        </a:solidFill>
                        <a:effectLst/>
                      </a:endParaRPr>
                    </a:p>
                    <a:p>
                      <a:endParaRPr lang="en-US" sz="2400" dirty="0">
                        <a:solidFill>
                          <a:srgbClr val="666699"/>
                        </a:solidFill>
                        <a:effectLst/>
                      </a:endParaRPr>
                    </a:p>
                  </a:txBody>
                  <a:tcPr marL="0" marR="0" marT="0" marB="0" anchor="ctr">
                    <a:lnL>
                      <a:noFill/>
                    </a:lnL>
                    <a:lnR w="12700" cap="flat" cmpd="sng" algn="ctr">
                      <a:noFill/>
                      <a:prstDash val="solid"/>
                      <a:round/>
                      <a:headEnd type="none" w="med" len="med"/>
                      <a:tailEnd type="none" w="med" len="med"/>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1996519"/>
                  </a:ext>
                </a:extLst>
              </a:tr>
            </a:tbl>
          </a:graphicData>
        </a:graphic>
      </p:graphicFrame>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Title 1">
            <a:extLst>
              <a:ext uri="{FF2B5EF4-FFF2-40B4-BE49-F238E27FC236}">
                <a16:creationId xmlns:a16="http://schemas.microsoft.com/office/drawing/2014/main" id="{15DA8730-718F-42BD-8727-359BC4882090}"/>
              </a:ext>
            </a:extLst>
          </p:cNvPr>
          <p:cNvSpPr>
            <a:spLocks noGrp="1" noChangeArrowheads="1"/>
          </p:cNvSpPr>
          <p:nvPr>
            <p:ph type="title"/>
          </p:nvPr>
        </p:nvSpPr>
        <p:spPr/>
        <p:txBody>
          <a:bodyPr/>
          <a:lstStyle/>
          <a:p>
            <a:r>
              <a:rPr lang="en-US" altLang="en-US"/>
              <a:t>Types of system</a:t>
            </a:r>
          </a:p>
        </p:txBody>
      </p:sp>
      <p:sp>
        <p:nvSpPr>
          <p:cNvPr id="488451" name="Text Placeholder 2">
            <a:extLst>
              <a:ext uri="{FF2B5EF4-FFF2-40B4-BE49-F238E27FC236}">
                <a16:creationId xmlns:a16="http://schemas.microsoft.com/office/drawing/2014/main" id="{6929C1C4-C264-4606-A9A6-D7EC66EB5F95}"/>
              </a:ext>
            </a:extLst>
          </p:cNvPr>
          <p:cNvSpPr>
            <a:spLocks noGrp="1" noChangeArrowheads="1"/>
          </p:cNvSpPr>
          <p:nvPr>
            <p:ph type="body" sz="half" idx="1"/>
          </p:nvPr>
        </p:nvSpPr>
        <p:spPr>
          <a:xfrm>
            <a:off x="457200" y="1524000"/>
            <a:ext cx="8229600" cy="4602163"/>
          </a:xfrm>
        </p:spPr>
        <p:txBody>
          <a:bodyPr/>
          <a:lstStyle/>
          <a:p>
            <a:r>
              <a:rPr lang="en-US" altLang="en-US"/>
              <a:t>designed</a:t>
            </a:r>
          </a:p>
          <a:p>
            <a:r>
              <a:rPr lang="en-US" altLang="en-US"/>
              <a:t>      artifact (hydraulic system)</a:t>
            </a:r>
          </a:p>
          <a:p>
            <a:r>
              <a:rPr lang="en-US" altLang="en-US"/>
              <a:t>      institutional (transport system)</a:t>
            </a:r>
          </a:p>
          <a:p>
            <a:r>
              <a:rPr lang="en-US" altLang="en-US"/>
              <a:t>natural</a:t>
            </a:r>
          </a:p>
          <a:p>
            <a:r>
              <a:rPr lang="en-US" altLang="en-US"/>
              <a:t>       physical (solar system)</a:t>
            </a:r>
          </a:p>
          <a:p>
            <a:r>
              <a:rPr lang="en-US" altLang="en-US"/>
              <a:t>       ecosystem (biosystem???)</a:t>
            </a:r>
          </a:p>
          <a:p>
            <a:r>
              <a:rPr lang="en-US" altLang="en-US"/>
              <a:t>       organism system (cardiovascular system)</a:t>
            </a:r>
          </a:p>
          <a:p>
            <a:br>
              <a:rPr lang="en-US" altLang="en-US"/>
            </a:br>
            <a:endParaRPr lang="en-US" altLang="en-US"/>
          </a:p>
          <a:p>
            <a:br>
              <a:rPr lang="en-US" altLang="en-US"/>
            </a:br>
            <a:endParaRPr lang="en-US" altLang="en-US"/>
          </a:p>
        </p:txBody>
      </p:sp>
      <p:sp>
        <p:nvSpPr>
          <p:cNvPr id="4" name="Slide Number Placeholder 3">
            <a:extLst>
              <a:ext uri="{FF2B5EF4-FFF2-40B4-BE49-F238E27FC236}">
                <a16:creationId xmlns:a16="http://schemas.microsoft.com/office/drawing/2014/main" id="{E11092A0-9B1A-4CCF-BF67-D17BCEE3AD33}"/>
              </a:ext>
            </a:extLst>
          </p:cNvPr>
          <p:cNvSpPr>
            <a:spLocks noGrp="1"/>
          </p:cNvSpPr>
          <p:nvPr>
            <p:ph type="sldNum" sz="quarter" idx="12"/>
          </p:nvPr>
        </p:nvSpPr>
        <p:spPr/>
        <p:txBody>
          <a:bodyPr/>
          <a:lstStyle/>
          <a:p>
            <a:pPr defTabSz="685800" fontAlgn="auto">
              <a:spcBef>
                <a:spcPts val="0"/>
              </a:spcBef>
              <a:spcAft>
                <a:spcPts val="0"/>
              </a:spcAft>
              <a:defRPr/>
            </a:pPr>
            <a:fld id="{4BFDDF79-A7FE-4D15-BC76-97375E33CFFE}" type="slidenum">
              <a:rPr lang="en-US">
                <a:cs typeface="+mn-cs"/>
              </a:rPr>
              <a:pPr defTabSz="685800" fontAlgn="auto">
                <a:spcBef>
                  <a:spcPts val="0"/>
                </a:spcBef>
                <a:spcAft>
                  <a:spcPts val="0"/>
                </a:spcAft>
                <a:defRPr/>
              </a:pPr>
              <a:t>244</a:t>
            </a:fld>
            <a:endParaRPr lang="en-US" dirty="0">
              <a:cs typeface="+mn-cs"/>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Title 1">
            <a:extLst>
              <a:ext uri="{FF2B5EF4-FFF2-40B4-BE49-F238E27FC236}">
                <a16:creationId xmlns:a16="http://schemas.microsoft.com/office/drawing/2014/main" id="{FB33D5B4-9DDE-413A-BF07-1CC5EC090A30}"/>
              </a:ext>
            </a:extLst>
          </p:cNvPr>
          <p:cNvSpPr>
            <a:spLocks noGrp="1" noChangeArrowheads="1"/>
          </p:cNvSpPr>
          <p:nvPr>
            <p:ph type="title"/>
          </p:nvPr>
        </p:nvSpPr>
        <p:spPr/>
        <p:txBody>
          <a:bodyPr/>
          <a:lstStyle/>
          <a:p>
            <a:r>
              <a:rPr lang="en-US" altLang="en-US"/>
              <a:t>Ecosystem</a:t>
            </a:r>
          </a:p>
        </p:txBody>
      </p:sp>
      <p:sp>
        <p:nvSpPr>
          <p:cNvPr id="489475" name="Text Placeholder 2">
            <a:extLst>
              <a:ext uri="{FF2B5EF4-FFF2-40B4-BE49-F238E27FC236}">
                <a16:creationId xmlns:a16="http://schemas.microsoft.com/office/drawing/2014/main" id="{898D3F91-E4E2-4C91-983E-25A6BCEC15EE}"/>
              </a:ext>
            </a:extLst>
          </p:cNvPr>
          <p:cNvSpPr>
            <a:spLocks noGrp="1" noChangeArrowheads="1"/>
          </p:cNvSpPr>
          <p:nvPr>
            <p:ph type="body" sz="half" idx="1"/>
          </p:nvPr>
        </p:nvSpPr>
        <p:spPr>
          <a:xfrm>
            <a:off x="457200" y="1524000"/>
            <a:ext cx="8229600" cy="4602163"/>
          </a:xfrm>
        </p:spPr>
        <p:txBody>
          <a:bodyPr/>
          <a:lstStyle/>
          <a:p>
            <a:r>
              <a:rPr lang="en-GB" altLang="en-US" b="1"/>
              <a:t>Ecosystem </a:t>
            </a:r>
            <a:r>
              <a:rPr lang="en-GB" altLang="en-US"/>
              <a:t>=def. An environmental system that includes living entities as components.</a:t>
            </a:r>
            <a:endParaRPr lang="en-US" altLang="en-US"/>
          </a:p>
          <a:p>
            <a:r>
              <a:rPr lang="en-GB" altLang="en-US" b="1"/>
              <a:t>Biome </a:t>
            </a:r>
            <a:r>
              <a:rPr lang="en-GB" altLang="en-US"/>
              <a:t>=def. An ecosystem which contains ecological communities adapted to the environmental conditions conserved over its site.</a:t>
            </a:r>
            <a:endParaRPr lang="en-US" altLang="en-US"/>
          </a:p>
          <a:p>
            <a:r>
              <a:rPr lang="en-GB" altLang="en-US" b="1"/>
              <a:t>Habitat </a:t>
            </a:r>
            <a:r>
              <a:rPr lang="en-GB" altLang="en-US"/>
              <a:t>=def. An ecosystem which can support the persistence [= over several generations] of a given PCO: population.</a:t>
            </a:r>
            <a:endParaRPr lang="en-US" altLang="en-US"/>
          </a:p>
          <a:p>
            <a:r>
              <a:rPr lang="en-GB" altLang="en-US"/>
              <a:t> </a:t>
            </a:r>
            <a:endParaRPr lang="en-US" altLang="en-US"/>
          </a:p>
          <a:p>
            <a:endParaRPr lang="en-US" altLang="en-US"/>
          </a:p>
          <a:p>
            <a:endParaRPr lang="en-US" altLang="en-US"/>
          </a:p>
        </p:txBody>
      </p:sp>
      <p:sp>
        <p:nvSpPr>
          <p:cNvPr id="4" name="Slide Number Placeholder 3">
            <a:extLst>
              <a:ext uri="{FF2B5EF4-FFF2-40B4-BE49-F238E27FC236}">
                <a16:creationId xmlns:a16="http://schemas.microsoft.com/office/drawing/2014/main" id="{B17BE0CA-BA30-40DB-8157-6DA7DA74BF39}"/>
              </a:ext>
            </a:extLst>
          </p:cNvPr>
          <p:cNvSpPr>
            <a:spLocks noGrp="1"/>
          </p:cNvSpPr>
          <p:nvPr>
            <p:ph type="sldNum" sz="quarter" idx="12"/>
          </p:nvPr>
        </p:nvSpPr>
        <p:spPr/>
        <p:txBody>
          <a:bodyPr/>
          <a:lstStyle/>
          <a:p>
            <a:pPr defTabSz="685800">
              <a:defRPr/>
            </a:pPr>
            <a:fld id="{07E192A9-19D6-48E0-BC3A-EC448EE45F0D}" type="slidenum">
              <a:rPr lang="en-US">
                <a:cs typeface="+mn-cs"/>
              </a:rPr>
              <a:pPr defTabSz="685800">
                <a:defRPr/>
              </a:pPr>
              <a:t>245</a:t>
            </a:fld>
            <a:endParaRPr lang="en-US" dirty="0">
              <a:cs typeface="+mn-cs"/>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Title 1">
            <a:extLst>
              <a:ext uri="{FF2B5EF4-FFF2-40B4-BE49-F238E27FC236}">
                <a16:creationId xmlns:a16="http://schemas.microsoft.com/office/drawing/2014/main" id="{F7E6BC8F-8C31-44A3-94DA-F2A258CD2CA4}"/>
              </a:ext>
            </a:extLst>
          </p:cNvPr>
          <p:cNvSpPr>
            <a:spLocks noGrp="1" noChangeArrowheads="1"/>
          </p:cNvSpPr>
          <p:nvPr>
            <p:ph type="title"/>
          </p:nvPr>
        </p:nvSpPr>
        <p:spPr/>
        <p:txBody>
          <a:bodyPr/>
          <a:lstStyle/>
          <a:p>
            <a:r>
              <a:rPr lang="en-US" altLang="en-US"/>
              <a:t>Niche</a:t>
            </a:r>
          </a:p>
        </p:txBody>
      </p:sp>
      <p:sp>
        <p:nvSpPr>
          <p:cNvPr id="490499" name="Text Placeholder 2">
            <a:extLst>
              <a:ext uri="{FF2B5EF4-FFF2-40B4-BE49-F238E27FC236}">
                <a16:creationId xmlns:a16="http://schemas.microsoft.com/office/drawing/2014/main" id="{A597D4B5-98AF-4C07-BAD3-3ED02902DF97}"/>
              </a:ext>
            </a:extLst>
          </p:cNvPr>
          <p:cNvSpPr>
            <a:spLocks noGrp="1" noChangeArrowheads="1"/>
          </p:cNvSpPr>
          <p:nvPr>
            <p:ph type="body" sz="half" idx="1"/>
          </p:nvPr>
        </p:nvSpPr>
        <p:spPr>
          <a:xfrm>
            <a:off x="457200" y="1524000"/>
            <a:ext cx="8229600" cy="4602163"/>
          </a:xfrm>
        </p:spPr>
        <p:txBody>
          <a:bodyPr/>
          <a:lstStyle/>
          <a:p>
            <a:r>
              <a:rPr lang="en-GB" altLang="en-US" b="1"/>
              <a:t>Fundamental niche </a:t>
            </a:r>
            <a:r>
              <a:rPr lang="en-GB" altLang="en-US"/>
              <a:t>=def. An ecosystem which is that part of a habitat which </a:t>
            </a:r>
            <a:r>
              <a:rPr lang="en-GB" altLang="en-US" b="1" i="1"/>
              <a:t>can </a:t>
            </a:r>
            <a:r>
              <a:rPr lang="en-GB" altLang="en-US"/>
              <a:t>support the life of a given ecological species.</a:t>
            </a:r>
            <a:endParaRPr lang="en-US" altLang="en-US"/>
          </a:p>
          <a:p>
            <a:r>
              <a:rPr lang="en-GB" altLang="en-US"/>
              <a:t> </a:t>
            </a:r>
            <a:endParaRPr lang="en-US" altLang="en-US"/>
          </a:p>
          <a:p>
            <a:r>
              <a:rPr lang="en-GB" altLang="en-US" b="1"/>
              <a:t>Realised niche </a:t>
            </a:r>
            <a:r>
              <a:rPr lang="en-GB" altLang="en-US"/>
              <a:t>=def. An ecosystem which is that part of a habitat which </a:t>
            </a:r>
            <a:r>
              <a:rPr lang="en-GB" altLang="en-US" b="1" i="1"/>
              <a:t>does</a:t>
            </a:r>
            <a:r>
              <a:rPr lang="en-GB" altLang="en-US"/>
              <a:t> support the life a given ecological species.</a:t>
            </a:r>
            <a:endParaRPr lang="en-US" altLang="en-US"/>
          </a:p>
        </p:txBody>
      </p:sp>
      <p:sp>
        <p:nvSpPr>
          <p:cNvPr id="4" name="Slide Number Placeholder 3">
            <a:extLst>
              <a:ext uri="{FF2B5EF4-FFF2-40B4-BE49-F238E27FC236}">
                <a16:creationId xmlns:a16="http://schemas.microsoft.com/office/drawing/2014/main" id="{617C8753-3DBA-446D-BF33-2E9BF9C654EC}"/>
              </a:ext>
            </a:extLst>
          </p:cNvPr>
          <p:cNvSpPr>
            <a:spLocks noGrp="1"/>
          </p:cNvSpPr>
          <p:nvPr>
            <p:ph type="sldNum" sz="quarter" idx="12"/>
          </p:nvPr>
        </p:nvSpPr>
        <p:spPr/>
        <p:txBody>
          <a:bodyPr/>
          <a:lstStyle/>
          <a:p>
            <a:pPr defTabSz="685800">
              <a:defRPr/>
            </a:pPr>
            <a:fld id="{5778281A-1922-43CA-8F45-8FAC0115C184}" type="slidenum">
              <a:rPr lang="en-US">
                <a:cs typeface="+mn-cs"/>
              </a:rPr>
              <a:pPr defTabSz="685800">
                <a:defRPr/>
              </a:pPr>
              <a:t>246</a:t>
            </a:fld>
            <a:endParaRPr lang="en-US" dirty="0">
              <a:cs typeface="+mn-cs"/>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Title 1">
            <a:extLst>
              <a:ext uri="{FF2B5EF4-FFF2-40B4-BE49-F238E27FC236}">
                <a16:creationId xmlns:a16="http://schemas.microsoft.com/office/drawing/2014/main" id="{A5A68369-B13F-4119-B71B-15105D29D364}"/>
              </a:ext>
            </a:extLst>
          </p:cNvPr>
          <p:cNvSpPr>
            <a:spLocks noGrp="1" noChangeArrowheads="1"/>
          </p:cNvSpPr>
          <p:nvPr>
            <p:ph type="title"/>
          </p:nvPr>
        </p:nvSpPr>
        <p:spPr/>
        <p:txBody>
          <a:bodyPr/>
          <a:lstStyle/>
          <a:p>
            <a:r>
              <a:rPr lang="en-US" altLang="en-US"/>
              <a:t>Systems break</a:t>
            </a:r>
          </a:p>
        </p:txBody>
      </p:sp>
      <p:sp>
        <p:nvSpPr>
          <p:cNvPr id="4" name="Slide Number Placeholder 3">
            <a:extLst>
              <a:ext uri="{FF2B5EF4-FFF2-40B4-BE49-F238E27FC236}">
                <a16:creationId xmlns:a16="http://schemas.microsoft.com/office/drawing/2014/main" id="{5A1F13D4-EB88-4D8C-AAD3-32EEA285AB2D}"/>
              </a:ext>
            </a:extLst>
          </p:cNvPr>
          <p:cNvSpPr>
            <a:spLocks noGrp="1"/>
          </p:cNvSpPr>
          <p:nvPr>
            <p:ph type="sldNum" sz="quarter" idx="12"/>
          </p:nvPr>
        </p:nvSpPr>
        <p:spPr/>
        <p:txBody>
          <a:bodyPr/>
          <a:lstStyle/>
          <a:p>
            <a:pPr defTabSz="685800" fontAlgn="auto">
              <a:spcBef>
                <a:spcPts val="0"/>
              </a:spcBef>
              <a:spcAft>
                <a:spcPts val="0"/>
              </a:spcAft>
              <a:defRPr/>
            </a:pPr>
            <a:fld id="{A9E725D3-8A7D-459D-9600-3BEA1024500C}" type="slidenum">
              <a:rPr lang="en-US">
                <a:cs typeface="+mn-cs"/>
              </a:rPr>
              <a:pPr defTabSz="685800" fontAlgn="auto">
                <a:spcBef>
                  <a:spcPts val="0"/>
                </a:spcBef>
                <a:spcAft>
                  <a:spcPts val="0"/>
                </a:spcAft>
                <a:defRPr/>
              </a:pPr>
              <a:t>247</a:t>
            </a:fld>
            <a:endParaRPr lang="en-US" dirty="0">
              <a:cs typeface="+mn-cs"/>
            </a:endParaRPr>
          </a:p>
        </p:txBody>
      </p:sp>
      <p:sp>
        <p:nvSpPr>
          <p:cNvPr id="492548" name="Rectangle 1">
            <a:extLst>
              <a:ext uri="{FF2B5EF4-FFF2-40B4-BE49-F238E27FC236}">
                <a16:creationId xmlns:a16="http://schemas.microsoft.com/office/drawing/2014/main" id="{B212C22D-6A42-402A-8601-E1A5CD38911D}"/>
              </a:ext>
            </a:extLst>
          </p:cNvPr>
          <p:cNvSpPr>
            <a:spLocks noGrp="1" noChangeArrowheads="1"/>
          </p:cNvSpPr>
          <p:nvPr>
            <p:ph type="body" sz="half" idx="1"/>
          </p:nvPr>
        </p:nvSpPr>
        <p:spPr>
          <a:xfrm>
            <a:off x="342900" y="1752600"/>
            <a:ext cx="7962900" cy="39465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nchor="ctr">
            <a:spAutoFit/>
          </a:bodyPr>
          <a:lstStyle/>
          <a:p>
            <a:pPr marL="0" indent="0" defTabSz="685800">
              <a:spcBef>
                <a:spcPct val="0"/>
              </a:spcBef>
            </a:pPr>
            <a:r>
              <a:rPr lang="en-US" altLang="en-US" sz="1800"/>
              <a:t>​Does engaging in an activity amount to the system having a disposition realized?</a:t>
            </a:r>
          </a:p>
          <a:p>
            <a:pPr marL="0" indent="0" defTabSz="685800">
              <a:spcBef>
                <a:spcPct val="0"/>
              </a:spcBef>
            </a:pPr>
            <a:r>
              <a:rPr lang="en-US" altLang="en-US" sz="1800">
                <a:solidFill>
                  <a:srgbClr val="222222"/>
                </a:solidFill>
                <a:cs typeface="Arial" panose="020B0604020202020204" pitchFamily="34" charset="0"/>
              </a:rPr>
              <a:t> </a:t>
            </a:r>
            <a:endParaRPr lang="en-US" altLang="en-US" sz="1800"/>
          </a:p>
          <a:p>
            <a:pPr marL="0" indent="0" defTabSz="685800">
              <a:spcBef>
                <a:spcPct val="0"/>
              </a:spcBef>
            </a:pPr>
            <a:r>
              <a:rPr lang="en-US" altLang="en-US" sz="1800"/>
              <a:t>It seems odd to say that the orbits of planets (a process) is due to some disposition of the solar system.</a:t>
            </a:r>
          </a:p>
          <a:p>
            <a:pPr marL="0" indent="0" defTabSz="685800">
              <a:spcBef>
                <a:spcPct val="0"/>
              </a:spcBef>
            </a:pPr>
            <a:endParaRPr lang="en-US" altLang="en-US" sz="1800"/>
          </a:p>
          <a:p>
            <a:pPr marL="0" indent="0" defTabSz="685800">
              <a:spcBef>
                <a:spcPct val="0"/>
              </a:spcBef>
            </a:pPr>
            <a:r>
              <a:rPr lang="en-US" altLang="en-US" sz="1800">
                <a:solidFill>
                  <a:srgbClr val="222222"/>
                </a:solidFill>
                <a:cs typeface="Arial" panose="020B0604020202020204" pitchFamily="34" charset="0"/>
              </a:rPr>
              <a:t>​I think it sounds exactly right to say that -- some dispositions are (boringly) being realize​d all the time, e.g. your disposition to breathe.</a:t>
            </a:r>
          </a:p>
          <a:p>
            <a:pPr marL="0" indent="0" defTabSz="685800">
              <a:spcBef>
                <a:spcPct val="0"/>
              </a:spcBef>
            </a:pPr>
            <a:endParaRPr lang="en-US" altLang="en-US" sz="1800"/>
          </a:p>
          <a:p>
            <a:pPr marL="0" indent="0" defTabSz="685800">
              <a:spcBef>
                <a:spcPct val="0"/>
              </a:spcBef>
            </a:pPr>
            <a:r>
              <a:rPr lang="en-US" altLang="en-US" sz="1800"/>
              <a:t>Moreover, if a planet is removed from the solar system, the orbiting of the planets will still occur (although altered), but not if the sun ceases to exist. Perhaps this only means that the solar system is not a system in this sense?</a:t>
            </a:r>
          </a:p>
          <a:p>
            <a:pPr marL="0" indent="0" defTabSz="685800">
              <a:spcBef>
                <a:spcPct val="0"/>
              </a:spcBef>
            </a:pPr>
            <a:endParaRPr lang="en-US" altLang="en-US" sz="1800"/>
          </a:p>
          <a:p>
            <a:pPr marL="0" indent="0" defTabSz="685800">
              <a:spcBef>
                <a:spcPct val="0"/>
              </a:spcBef>
            </a:pPr>
            <a:r>
              <a:rPr lang="en-US" altLang="en-US" sz="1800">
                <a:solidFill>
                  <a:srgbClr val="222222"/>
                </a:solidFill>
                <a:cs typeface="Arial" panose="020B0604020202020204" pitchFamily="34" charset="0"/>
              </a:rPr>
              <a:t>​Systems typically break if you take out their biggest parts.​</a:t>
            </a:r>
            <a:endParaRPr lang="en-US" altLang="en-US" sz="180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172" name="Integrating the ontology for biomedical investigations into the Evidence &amp; Conclusion Ontology">
            <a:extLst>
              <a:ext uri="{FF2B5EF4-FFF2-40B4-BE49-F238E27FC236}">
                <a16:creationId xmlns:a16="http://schemas.microsoft.com/office/drawing/2014/main" id="{3213E597-37B0-44D5-A1D5-B8228A73C635}"/>
              </a:ext>
            </a:extLst>
          </p:cNvPr>
          <p:cNvSpPr txBox="1">
            <a:spLocks noGrp="1"/>
          </p:cNvSpPr>
          <p:nvPr>
            <p:ph type="title"/>
          </p:nvPr>
        </p:nvSpPr>
        <p:spPr>
          <a:xfrm>
            <a:off x="285750" y="4090988"/>
            <a:ext cx="8572500" cy="2455862"/>
          </a:xfrm>
        </p:spPr>
        <p:txBody>
          <a:bodyPr>
            <a:noAutofit/>
          </a:bodyPr>
          <a:lstStyle>
            <a:lvl1pPr defTabSz="274574">
              <a:defRPr sz="7990"/>
            </a:lvl1pPr>
          </a:lstStyle>
          <a:p>
            <a:pPr eaLnBrk="1" fontAlgn="auto" hangingPunct="1">
              <a:spcAft>
                <a:spcPts val="0"/>
              </a:spcAft>
              <a:defRPr/>
            </a:pPr>
            <a:r>
              <a:rPr sz="4640" dirty="0"/>
              <a:t>Integrating the ontology for biomedical investigations into the Evidence &amp; Conclusion Ontology</a:t>
            </a:r>
          </a:p>
        </p:txBody>
      </p:sp>
      <p:sp>
        <p:nvSpPr>
          <p:cNvPr id="173" name="Rebecca Tauber &amp; Marcus C. Chibucos">
            <a:extLst>
              <a:ext uri="{FF2B5EF4-FFF2-40B4-BE49-F238E27FC236}">
                <a16:creationId xmlns:a16="http://schemas.microsoft.com/office/drawing/2014/main" id="{7DF6575A-E9BB-40E8-A617-9AD8747BC4DD}"/>
              </a:ext>
            </a:extLst>
          </p:cNvPr>
          <p:cNvSpPr txBox="1">
            <a:spLocks noGrp="1"/>
          </p:cNvSpPr>
          <p:nvPr>
            <p:ph type="body" sz="quarter" idx="1"/>
          </p:nvPr>
        </p:nvSpPr>
        <p:spPr>
          <a:xfrm>
            <a:off x="285750" y="2598738"/>
            <a:ext cx="8572500" cy="1268412"/>
          </a:xfrm>
        </p:spPr>
        <p:txBody>
          <a:bodyPr>
            <a:normAutofit lnSpcReduction="10000"/>
          </a:bodyPr>
          <a:lstStyle>
            <a:lvl1pPr>
              <a:defRPr sz="4800"/>
            </a:lvl1pPr>
          </a:lstStyle>
          <a:p>
            <a:pPr defTabSz="410751" eaLnBrk="1" fontAlgn="auto" hangingPunct="1">
              <a:spcAft>
                <a:spcPts val="0"/>
              </a:spcAft>
              <a:defRPr/>
            </a:pPr>
            <a:r>
              <a:t>Rebecca Tauber &amp; Marcus C. Chibucos</a:t>
            </a:r>
          </a:p>
        </p:txBody>
      </p:sp>
      <p:pic>
        <p:nvPicPr>
          <p:cNvPr id="493572" name="Image" descr="Image">
            <a:extLst>
              <a:ext uri="{FF2B5EF4-FFF2-40B4-BE49-F238E27FC236}">
                <a16:creationId xmlns:a16="http://schemas.microsoft.com/office/drawing/2014/main" id="{D59828CF-7B33-4893-934E-E5843E592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84138"/>
            <a:ext cx="2020888"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494594" name="Image" descr="Image">
            <a:extLst>
              <a:ext uri="{FF2B5EF4-FFF2-40B4-BE49-F238E27FC236}">
                <a16:creationId xmlns:a16="http://schemas.microsoft.com/office/drawing/2014/main" id="{753787BB-C09C-40EA-8636-0C1E0F71A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82688"/>
            <a:ext cx="5797550" cy="579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77" name="Integrating OBI into ECO">
            <a:extLst>
              <a:ext uri="{FF2B5EF4-FFF2-40B4-BE49-F238E27FC236}">
                <a16:creationId xmlns:a16="http://schemas.microsoft.com/office/drawing/2014/main" id="{2D4C903E-BB10-4B4D-9E91-1B2FEEF50803}"/>
              </a:ext>
            </a:extLst>
          </p:cNvPr>
          <p:cNvSpPr txBox="1">
            <a:spLocks noGrp="1"/>
          </p:cNvSpPr>
          <p:nvPr>
            <p:ph type="body" idx="13"/>
          </p:nvPr>
        </p:nvSpPr>
        <p:spPr>
          <a:xfrm>
            <a:off x="285750" y="322263"/>
            <a:ext cx="7858125" cy="320675"/>
          </a:xfrm>
        </p:spPr>
        <p:txBody>
          <a:bodyPr/>
          <a:lstStyle/>
          <a:p>
            <a:pPr eaLnBrk="1" fontAlgn="auto" hangingPunct="1">
              <a:spcAft>
                <a:spcPts val="0"/>
              </a:spcAft>
              <a:defRPr/>
            </a:pPr>
            <a:r>
              <a:t>Integrating OBI into ECO</a:t>
            </a:r>
          </a:p>
        </p:txBody>
      </p:sp>
      <p:sp>
        <p:nvSpPr>
          <p:cNvPr id="178" name="The Evidence &amp; Conclusion Ontology">
            <a:extLst>
              <a:ext uri="{FF2B5EF4-FFF2-40B4-BE49-F238E27FC236}">
                <a16:creationId xmlns:a16="http://schemas.microsoft.com/office/drawing/2014/main" id="{0EE0E204-57A8-40AB-A911-756048D2E0F8}"/>
              </a:ext>
            </a:extLst>
          </p:cNvPr>
          <p:cNvSpPr txBox="1">
            <a:spLocks noGrp="1"/>
          </p:cNvSpPr>
          <p:nvPr>
            <p:ph type="title"/>
          </p:nvPr>
        </p:nvSpPr>
        <p:spPr/>
        <p:txBody>
          <a:bodyPr>
            <a:normAutofit fontScale="90000"/>
          </a:bodyPr>
          <a:lstStyle>
            <a:lvl1pPr defTabSz="467359">
              <a:spcBef>
                <a:spcPts val="2200"/>
              </a:spcBef>
              <a:defRPr sz="4800"/>
            </a:lvl1pPr>
          </a:lstStyle>
          <a:p>
            <a:pPr eaLnBrk="1" fontAlgn="auto" hangingPunct="1">
              <a:spcAft>
                <a:spcPts val="0"/>
              </a:spcAft>
              <a:defRPr/>
            </a:pPr>
            <a:r>
              <a:t>The Evidence &amp; Conclusion Ontology</a:t>
            </a:r>
          </a:p>
        </p:txBody>
      </p:sp>
      <p:sp>
        <p:nvSpPr>
          <p:cNvPr id="179" name="Systematically describes  scientific evidence types  in biological research…">
            <a:extLst>
              <a:ext uri="{FF2B5EF4-FFF2-40B4-BE49-F238E27FC236}">
                <a16:creationId xmlns:a16="http://schemas.microsoft.com/office/drawing/2014/main" id="{45E708E6-F723-4624-A442-E1D5D5DC30C4}"/>
              </a:ext>
            </a:extLst>
          </p:cNvPr>
          <p:cNvSpPr txBox="1">
            <a:spLocks noGrp="1"/>
          </p:cNvSpPr>
          <p:nvPr>
            <p:ph type="body" idx="1"/>
          </p:nvPr>
        </p:nvSpPr>
        <p:spPr>
          <a:xfrm>
            <a:off x="4816475" y="1755775"/>
            <a:ext cx="8572500" cy="4295775"/>
          </a:xfrm>
        </p:spPr>
        <p:txBody>
          <a:bodyPr/>
          <a:lstStyle/>
          <a:p>
            <a:pPr marL="312528" indent="-312528" defTabSz="410751" eaLnBrk="1" fontAlgn="auto" hangingPunct="1">
              <a:spcBef>
                <a:spcPts val="1969"/>
              </a:spcBef>
              <a:spcAft>
                <a:spcPts val="0"/>
              </a:spcAft>
              <a:buSzPct val="104999"/>
              <a:defRPr/>
            </a:pPr>
            <a:r>
              <a:rPr sz="2391"/>
              <a:t>Systematically describes </a:t>
            </a:r>
            <a:br>
              <a:rPr sz="2391"/>
            </a:br>
            <a:r>
              <a:rPr sz="2391"/>
              <a:t>scientific evidence types </a:t>
            </a:r>
            <a:br>
              <a:rPr sz="2391"/>
            </a:br>
            <a:r>
              <a:rPr sz="2391"/>
              <a:t>in biological research</a:t>
            </a:r>
          </a:p>
          <a:p>
            <a:pPr marL="937584" lvl="2" indent="-312528" defTabSz="410751" eaLnBrk="1" fontAlgn="auto" hangingPunct="1">
              <a:spcBef>
                <a:spcPts val="1969"/>
              </a:spcBef>
              <a:spcAft>
                <a:spcPts val="0"/>
              </a:spcAft>
              <a:buSzPct val="104999"/>
              <a:defRPr sz="2800"/>
            </a:pPr>
            <a:r>
              <a:rPr sz="2800"/>
              <a:t>Approx. 500 classes</a:t>
            </a:r>
            <a:br>
              <a:rPr sz="2800"/>
            </a:br>
            <a:r>
              <a:rPr sz="2800"/>
              <a:t>&amp; growing</a:t>
            </a:r>
          </a:p>
        </p:txBody>
      </p:sp>
      <p:sp>
        <p:nvSpPr>
          <p:cNvPr id="180" name="evidence">
            <a:extLst>
              <a:ext uri="{FF2B5EF4-FFF2-40B4-BE49-F238E27FC236}">
                <a16:creationId xmlns:a16="http://schemas.microsoft.com/office/drawing/2014/main" id="{2D688B88-DCF8-4773-B3F8-D088DF074025}"/>
              </a:ext>
            </a:extLst>
          </p:cNvPr>
          <p:cNvSpPr txBox="1"/>
          <p:nvPr/>
        </p:nvSpPr>
        <p:spPr>
          <a:xfrm>
            <a:off x="1992313" y="3643313"/>
            <a:ext cx="1981200" cy="592137"/>
          </a:xfrm>
          <a:prstGeom prst="rect">
            <a:avLst/>
          </a:prstGeom>
          <a:ln w="12700">
            <a:miter lim="400000"/>
          </a:ln>
          <a:extLst>
            <a:ext uri="{C572A759-6A51-4108-AA02-DFA0A04FC94B}"/>
          </a:extLst>
        </p:spPr>
        <p:txBody>
          <a:bodyPr wrap="none" lIns="35719" tIns="35719" rIns="35719" bIns="35719" anchor="ctr">
            <a:spAutoFit/>
          </a:bodyPr>
          <a:lstStyle>
            <a:lvl1pPr>
              <a:defRPr sz="4800">
                <a:solidFill>
                  <a:schemeClr val="accent1">
                    <a:hueOff val="262910"/>
                    <a:satOff val="3867"/>
                    <a:lumOff val="-18039"/>
                  </a:schemeClr>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defRPr>
            </a:lvl1pPr>
          </a:lstStyle>
          <a:p>
            <a:pPr defTabSz="410751" eaLnBrk="1" fontAlgn="auto">
              <a:spcBef>
                <a:spcPts val="1687"/>
              </a:spcBef>
              <a:spcAft>
                <a:spcPts val="0"/>
              </a:spcAft>
              <a:defRPr/>
            </a:pPr>
            <a:r>
              <a:rPr sz="3375" kern="0">
                <a:solidFill>
                  <a:srgbClr val="34A5DA">
                    <a:hueOff val="262910"/>
                    <a:satOff val="3867"/>
                    <a:lumOff val="-18039"/>
                  </a:srgbClr>
                </a:solidFill>
              </a:rPr>
              <a:t>evidence</a:t>
            </a:r>
          </a:p>
        </p:txBody>
      </p:sp>
      <p:sp>
        <p:nvSpPr>
          <p:cNvPr id="181" name="experimental evidence">
            <a:extLst>
              <a:ext uri="{FF2B5EF4-FFF2-40B4-BE49-F238E27FC236}">
                <a16:creationId xmlns:a16="http://schemas.microsoft.com/office/drawing/2014/main" id="{151B4D83-223A-43F6-97C4-7F14D1F4F4CE}"/>
              </a:ext>
            </a:extLst>
          </p:cNvPr>
          <p:cNvSpPr txBox="1"/>
          <p:nvPr/>
        </p:nvSpPr>
        <p:spPr>
          <a:xfrm rot="1049161">
            <a:off x="3475038" y="3095625"/>
            <a:ext cx="1444625" cy="592138"/>
          </a:xfrm>
          <a:prstGeom prst="rect">
            <a:avLst/>
          </a:prstGeom>
          <a:ln w="12700">
            <a:miter lim="400000"/>
          </a:ln>
          <a:extLst>
            <a:ext uri="{C572A759-6A51-4108-AA02-DFA0A04FC94B}"/>
          </a:extLst>
        </p:spPr>
        <p:txBody>
          <a:bodyPr wrap="none" lIns="35719" tIns="35719" rIns="35719" bIns="35719" anchor="ctr">
            <a:spAutoFit/>
          </a:bodyPr>
          <a:lstStyle/>
          <a:p>
            <a:pPr algn="ctr" defTabSz="410751" eaLnBrk="1" fontAlgn="auto">
              <a:spcBef>
                <a:spcPts val="1687"/>
              </a:spcBef>
              <a:spcAft>
                <a:spcPts val="0"/>
              </a:spcAft>
              <a:defRPr sz="240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defRPr>
            </a:pP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experimental</a:t>
            </a:r>
            <a:b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b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evidence</a:t>
            </a:r>
          </a:p>
        </p:txBody>
      </p:sp>
      <p:sp>
        <p:nvSpPr>
          <p:cNvPr id="182" name="high throughput evidence">
            <a:extLst>
              <a:ext uri="{FF2B5EF4-FFF2-40B4-BE49-F238E27FC236}">
                <a16:creationId xmlns:a16="http://schemas.microsoft.com/office/drawing/2014/main" id="{E8172DCC-DFEC-46DD-8A58-DCD718379536}"/>
              </a:ext>
            </a:extLst>
          </p:cNvPr>
          <p:cNvSpPr txBox="1"/>
          <p:nvPr/>
        </p:nvSpPr>
        <p:spPr>
          <a:xfrm rot="1355043">
            <a:off x="2232025" y="2081213"/>
            <a:ext cx="1247775" cy="850900"/>
          </a:xfrm>
          <a:prstGeom prst="rect">
            <a:avLst/>
          </a:prstGeom>
          <a:ln w="12700">
            <a:miter lim="400000"/>
          </a:ln>
          <a:extLst>
            <a:ext uri="{C572A759-6A51-4108-AA02-DFA0A04FC94B}"/>
          </a:extLst>
        </p:spPr>
        <p:txBody>
          <a:bodyPr wrap="none" lIns="35719" tIns="35719" rIns="35719" bIns="35719" anchor="ctr">
            <a:spAutoFit/>
          </a:bodyPr>
          <a:lstStyle/>
          <a:p>
            <a:pPr algn="ctr" defTabSz="410751" eaLnBrk="1" fontAlgn="auto">
              <a:spcBef>
                <a:spcPts val="1687"/>
              </a:spcBef>
              <a:spcAft>
                <a:spcPts val="0"/>
              </a:spcAft>
              <a:defRPr sz="240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defRPr>
            </a:pP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high</a:t>
            </a:r>
            <a:b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b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throughput</a:t>
            </a:r>
            <a:b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b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evidence</a:t>
            </a:r>
          </a:p>
        </p:txBody>
      </p:sp>
      <p:sp>
        <p:nvSpPr>
          <p:cNvPr id="183" name="inferential evidence">
            <a:extLst>
              <a:ext uri="{FF2B5EF4-FFF2-40B4-BE49-F238E27FC236}">
                <a16:creationId xmlns:a16="http://schemas.microsoft.com/office/drawing/2014/main" id="{F417F054-4B83-4D29-91D1-4B2BB730EE31}"/>
              </a:ext>
            </a:extLst>
          </p:cNvPr>
          <p:cNvSpPr txBox="1"/>
          <p:nvPr/>
        </p:nvSpPr>
        <p:spPr>
          <a:xfrm rot="20593312">
            <a:off x="1276350" y="3013075"/>
            <a:ext cx="1141413" cy="590550"/>
          </a:xfrm>
          <a:prstGeom prst="rect">
            <a:avLst/>
          </a:prstGeom>
          <a:ln w="12700">
            <a:miter lim="400000"/>
          </a:ln>
          <a:extLst>
            <a:ext uri="{C572A759-6A51-4108-AA02-DFA0A04FC94B}"/>
          </a:extLst>
        </p:spPr>
        <p:txBody>
          <a:bodyPr wrap="none" lIns="35719" tIns="35719" rIns="35719" bIns="35719" anchor="ctr">
            <a:spAutoFit/>
          </a:bodyPr>
          <a:lstStyle/>
          <a:p>
            <a:pPr algn="ctr" defTabSz="410751" eaLnBrk="1" fontAlgn="auto">
              <a:spcBef>
                <a:spcPts val="1687"/>
              </a:spcBef>
              <a:spcAft>
                <a:spcPts val="0"/>
              </a:spcAft>
              <a:defRPr sz="240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defRPr>
            </a:pP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inferential</a:t>
            </a:r>
            <a:b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b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evidence</a:t>
            </a:r>
          </a:p>
        </p:txBody>
      </p:sp>
      <p:sp>
        <p:nvSpPr>
          <p:cNvPr id="184" name="author statement">
            <a:extLst>
              <a:ext uri="{FF2B5EF4-FFF2-40B4-BE49-F238E27FC236}">
                <a16:creationId xmlns:a16="http://schemas.microsoft.com/office/drawing/2014/main" id="{D559CC5D-D6CC-4026-A8A1-F059D73D089C}"/>
              </a:ext>
            </a:extLst>
          </p:cNvPr>
          <p:cNvSpPr txBox="1"/>
          <p:nvPr/>
        </p:nvSpPr>
        <p:spPr>
          <a:xfrm rot="1235165">
            <a:off x="2860675" y="4737100"/>
            <a:ext cx="1127125" cy="590550"/>
          </a:xfrm>
          <a:prstGeom prst="rect">
            <a:avLst/>
          </a:prstGeom>
          <a:ln w="12700">
            <a:miter lim="400000"/>
          </a:ln>
          <a:extLst>
            <a:ext uri="{C572A759-6A51-4108-AA02-DFA0A04FC94B}"/>
          </a:extLst>
        </p:spPr>
        <p:txBody>
          <a:bodyPr wrap="none" lIns="35719" tIns="35719" rIns="35719" bIns="35719" anchor="ctr">
            <a:spAutoFit/>
          </a:bodyPr>
          <a:lstStyle/>
          <a:p>
            <a:pPr algn="ctr" defTabSz="410751" eaLnBrk="1" fontAlgn="auto">
              <a:spcBef>
                <a:spcPts val="1687"/>
              </a:spcBef>
              <a:spcAft>
                <a:spcPts val="0"/>
              </a:spcAft>
              <a:defRPr sz="240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defRPr>
            </a:pP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author</a:t>
            </a:r>
            <a:b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b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statement</a:t>
            </a:r>
          </a:p>
        </p:txBody>
      </p:sp>
      <p:sp>
        <p:nvSpPr>
          <p:cNvPr id="185" name="genomic context evidence">
            <a:extLst>
              <a:ext uri="{FF2B5EF4-FFF2-40B4-BE49-F238E27FC236}">
                <a16:creationId xmlns:a16="http://schemas.microsoft.com/office/drawing/2014/main" id="{015FA05F-0360-4271-A3E9-A69D16BC4B03}"/>
              </a:ext>
            </a:extLst>
          </p:cNvPr>
          <p:cNvSpPr txBox="1"/>
          <p:nvPr/>
        </p:nvSpPr>
        <p:spPr>
          <a:xfrm rot="20965512">
            <a:off x="4057650" y="4098925"/>
            <a:ext cx="1028700" cy="850900"/>
          </a:xfrm>
          <a:prstGeom prst="rect">
            <a:avLst/>
          </a:prstGeom>
          <a:ln w="12700">
            <a:miter lim="400000"/>
          </a:ln>
          <a:extLst>
            <a:ext uri="{C572A759-6A51-4108-AA02-DFA0A04FC94B}"/>
          </a:extLst>
        </p:spPr>
        <p:txBody>
          <a:bodyPr wrap="none" lIns="35719" tIns="35719" rIns="35719" bIns="35719" anchor="ctr">
            <a:spAutoFit/>
          </a:bodyPr>
          <a:lstStyle/>
          <a:p>
            <a:pPr algn="ctr" defTabSz="410751" eaLnBrk="1" fontAlgn="auto">
              <a:spcBef>
                <a:spcPts val="1687"/>
              </a:spcBef>
              <a:spcAft>
                <a:spcPts val="0"/>
              </a:spcAft>
              <a:defRPr sz="240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defRPr>
            </a:pP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genomic</a:t>
            </a:r>
            <a:b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b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context</a:t>
            </a:r>
            <a:b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b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evidence</a:t>
            </a:r>
          </a:p>
        </p:txBody>
      </p:sp>
      <p:sp>
        <p:nvSpPr>
          <p:cNvPr id="186" name="combinatorial evidence">
            <a:extLst>
              <a:ext uri="{FF2B5EF4-FFF2-40B4-BE49-F238E27FC236}">
                <a16:creationId xmlns:a16="http://schemas.microsoft.com/office/drawing/2014/main" id="{78549900-60D6-436C-ADE6-D0984BE4D83F}"/>
              </a:ext>
            </a:extLst>
          </p:cNvPr>
          <p:cNvSpPr txBox="1"/>
          <p:nvPr/>
        </p:nvSpPr>
        <p:spPr>
          <a:xfrm rot="19903202">
            <a:off x="1379538" y="4621213"/>
            <a:ext cx="1525587" cy="590550"/>
          </a:xfrm>
          <a:prstGeom prst="rect">
            <a:avLst/>
          </a:prstGeom>
          <a:ln w="12700">
            <a:miter lim="400000"/>
          </a:ln>
          <a:extLst>
            <a:ext uri="{C572A759-6A51-4108-AA02-DFA0A04FC94B}"/>
          </a:extLst>
        </p:spPr>
        <p:txBody>
          <a:bodyPr wrap="none" lIns="35719" tIns="35719" rIns="35719" bIns="35719" anchor="ctr">
            <a:spAutoFit/>
          </a:bodyPr>
          <a:lstStyle/>
          <a:p>
            <a:pPr algn="ctr" defTabSz="410751" eaLnBrk="1" fontAlgn="auto">
              <a:spcBef>
                <a:spcPts val="1687"/>
              </a:spcBef>
              <a:spcAft>
                <a:spcPts val="0"/>
              </a:spcAft>
              <a:defRPr sz="240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defRPr>
            </a:pP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combinatorial</a:t>
            </a:r>
            <a:b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b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evidence</a:t>
            </a:r>
          </a:p>
        </p:txBody>
      </p:sp>
      <p:sp>
        <p:nvSpPr>
          <p:cNvPr id="187" name="similarity evidence">
            <a:extLst>
              <a:ext uri="{FF2B5EF4-FFF2-40B4-BE49-F238E27FC236}">
                <a16:creationId xmlns:a16="http://schemas.microsoft.com/office/drawing/2014/main" id="{E8BCF9C4-E46F-486C-992C-0A2C367C6E06}"/>
              </a:ext>
            </a:extLst>
          </p:cNvPr>
          <p:cNvSpPr txBox="1"/>
          <p:nvPr/>
        </p:nvSpPr>
        <p:spPr>
          <a:xfrm rot="1346332">
            <a:off x="627063" y="3784600"/>
            <a:ext cx="1033462" cy="592138"/>
          </a:xfrm>
          <a:prstGeom prst="rect">
            <a:avLst/>
          </a:prstGeom>
          <a:ln w="12700">
            <a:miter lim="400000"/>
          </a:ln>
          <a:extLst>
            <a:ext uri="{C572A759-6A51-4108-AA02-DFA0A04FC94B}"/>
          </a:extLst>
        </p:spPr>
        <p:txBody>
          <a:bodyPr wrap="none" lIns="35719" tIns="35719" rIns="35719" bIns="35719" anchor="ctr">
            <a:spAutoFit/>
          </a:bodyPr>
          <a:lstStyle/>
          <a:p>
            <a:pPr algn="ctr" defTabSz="410751" eaLnBrk="1" fontAlgn="auto">
              <a:spcBef>
                <a:spcPts val="1687"/>
              </a:spcBef>
              <a:spcAft>
                <a:spcPts val="0"/>
              </a:spcAft>
              <a:defRPr sz="240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defRPr>
            </a:pP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similarity</a:t>
            </a:r>
            <a:b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br>
            <a:r>
              <a:rPr sz="1687" kern="0">
                <a:solidFill>
                  <a:srgbClr val="34A5DA"/>
                </a:solidFill>
                <a:effectLst>
                  <a:outerShdw blurRad="12700" dist="38100" dir="5400000" rotWithShape="0">
                    <a:srgbClr val="A6AAA9">
                      <a:alpha val="50000"/>
                    </a:srgbClr>
                  </a:outerShdw>
                </a:effectLst>
                <a:latin typeface="Arial Rounded MT Bold"/>
                <a:ea typeface="Arial Rounded MT Bold"/>
                <a:cs typeface="Arial Rounded MT Bold"/>
                <a:sym typeface="Arial Rounded MT Bold"/>
              </a:rPr>
              <a:t>evidence</a:t>
            </a:r>
          </a:p>
        </p:txBody>
      </p:sp>
      <p:pic>
        <p:nvPicPr>
          <p:cNvPr id="494606" name="Image" descr="Image">
            <a:extLst>
              <a:ext uri="{FF2B5EF4-FFF2-40B4-BE49-F238E27FC236}">
                <a16:creationId xmlns:a16="http://schemas.microsoft.com/office/drawing/2014/main" id="{E2F0AC6E-5125-4771-85BE-3E474510A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6063" y="192088"/>
            <a:ext cx="9667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itle 1">
            <a:extLst>
              <a:ext uri="{FF2B5EF4-FFF2-40B4-BE49-F238E27FC236}">
                <a16:creationId xmlns:a16="http://schemas.microsoft.com/office/drawing/2014/main" id="{DF0CF7CC-F739-46D7-8B7F-87B76A617D76}"/>
              </a:ext>
            </a:extLst>
          </p:cNvPr>
          <p:cNvSpPr>
            <a:spLocks noGrp="1"/>
          </p:cNvSpPr>
          <p:nvPr>
            <p:ph type="title"/>
          </p:nvPr>
        </p:nvSpPr>
        <p:spPr/>
        <p:txBody>
          <a:bodyPr/>
          <a:lstStyle/>
          <a:p>
            <a:r>
              <a:rPr lang="en-US" altLang="en-US"/>
              <a:t>Current list (9/28/2017)</a:t>
            </a:r>
          </a:p>
        </p:txBody>
      </p:sp>
      <p:sp>
        <p:nvSpPr>
          <p:cNvPr id="193539" name="Content Placeholder 2">
            <a:extLst>
              <a:ext uri="{FF2B5EF4-FFF2-40B4-BE49-F238E27FC236}">
                <a16:creationId xmlns:a16="http://schemas.microsoft.com/office/drawing/2014/main" id="{F806FBAD-8388-4380-A777-30EF77C7A7AD}"/>
              </a:ext>
            </a:extLst>
          </p:cNvPr>
          <p:cNvSpPr>
            <a:spLocks noGrp="1"/>
          </p:cNvSpPr>
          <p:nvPr>
            <p:ph idx="1"/>
          </p:nvPr>
        </p:nvSpPr>
        <p:spPr/>
        <p:txBody>
          <a:bodyPr/>
          <a:lstStyle/>
          <a:p>
            <a:pPr marL="0" indent="0">
              <a:buFont typeface="Arial" panose="020B0604020202020204" pitchFamily="34" charset="0"/>
              <a:buNone/>
            </a:pPr>
            <a:r>
              <a:rPr lang="en-US" altLang="en-US" sz="2400"/>
              <a:t>BFO 	Basic Formal Ontology </a:t>
            </a:r>
          </a:p>
          <a:p>
            <a:pPr marL="0" indent="0">
              <a:buFont typeface="Arial" panose="020B0604020202020204" pitchFamily="34" charset="0"/>
              <a:buNone/>
            </a:pPr>
            <a:r>
              <a:rPr lang="en-US" altLang="en-US" sz="2400"/>
              <a:t>CHEBI	Chemical Entities of Biological Interest</a:t>
            </a:r>
          </a:p>
          <a:p>
            <a:pPr marL="0" indent="0">
              <a:buFont typeface="Arial" panose="020B0604020202020204" pitchFamily="34" charset="0"/>
              <a:buNone/>
            </a:pPr>
            <a:r>
              <a:rPr lang="en-US" altLang="en-US" sz="2400"/>
              <a:t>DOID	Human Disease Ontology 	 	 </a:t>
            </a:r>
          </a:p>
          <a:p>
            <a:pPr marL="0" indent="0">
              <a:buFont typeface="Arial" panose="020B0604020202020204" pitchFamily="34" charset="0"/>
              <a:buNone/>
            </a:pPr>
            <a:r>
              <a:rPr lang="en-US" altLang="en-US" sz="2400"/>
              <a:t>GO	Gene Ontology 		 	 		 </a:t>
            </a:r>
          </a:p>
          <a:p>
            <a:pPr marL="0" indent="0">
              <a:buFont typeface="Arial" panose="020B0604020202020204" pitchFamily="34" charset="0"/>
              <a:buNone/>
            </a:pPr>
            <a:r>
              <a:rPr lang="en-US" altLang="en-US" sz="2400"/>
              <a:t>OBI 	Ontology for Biomedical Investigations 	 	 </a:t>
            </a:r>
          </a:p>
          <a:p>
            <a:pPr marL="0" indent="0">
              <a:buFont typeface="Arial" panose="020B0604020202020204" pitchFamily="34" charset="0"/>
              <a:buNone/>
            </a:pPr>
            <a:r>
              <a:rPr lang="en-US" altLang="en-US" sz="2400"/>
              <a:t>PATO  	Phenotypic quality 	 	 	 	 	 </a:t>
            </a:r>
          </a:p>
          <a:p>
            <a:pPr marL="0" indent="0">
              <a:buFont typeface="Arial" panose="020B0604020202020204" pitchFamily="34" charset="0"/>
              <a:buNone/>
            </a:pPr>
            <a:r>
              <a:rPr lang="en-US" altLang="en-US" sz="2400"/>
              <a:t>PO	Plant Ontology 	 	 	 	 	 </a:t>
            </a:r>
          </a:p>
          <a:p>
            <a:pPr marL="0" indent="0">
              <a:buFont typeface="Arial" panose="020B0604020202020204" pitchFamily="34" charset="0"/>
              <a:buNone/>
            </a:pPr>
            <a:r>
              <a:rPr lang="en-US" altLang="en-US" sz="2400"/>
              <a:t>PRO	Protein Ontology 	 		 </a:t>
            </a:r>
          </a:p>
          <a:p>
            <a:pPr marL="0" indent="0">
              <a:buFont typeface="Arial" panose="020B0604020202020204" pitchFamily="34" charset="0"/>
              <a:buNone/>
            </a:pPr>
            <a:r>
              <a:rPr lang="en-US" altLang="en-US" sz="2400"/>
              <a:t>XAO 	Xenopus Anatomy and Development 	</a:t>
            </a:r>
          </a:p>
          <a:p>
            <a:pPr marL="0" indent="0">
              <a:buFont typeface="Arial" panose="020B0604020202020204" pitchFamily="34" charset="0"/>
              <a:buNone/>
            </a:pPr>
            <a:r>
              <a:rPr lang="en-US" altLang="en-US" sz="2400"/>
              <a:t>ZFO 	Zebrafish anatomy and development CC-BY</a:t>
            </a:r>
          </a:p>
        </p:txBody>
      </p:sp>
      <p:sp>
        <p:nvSpPr>
          <p:cNvPr id="193540" name="Slide Number Placeholder 4">
            <a:extLst>
              <a:ext uri="{FF2B5EF4-FFF2-40B4-BE49-F238E27FC236}">
                <a16:creationId xmlns:a16="http://schemas.microsoft.com/office/drawing/2014/main" id="{A4341C9F-5542-4FCA-B262-D26A8ACA69B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84539B7-12DA-444F-9E11-A580AA48E456}" type="slidenum">
              <a:rPr lang="en-US" altLang="en-US" sz="1200" smtClean="0">
                <a:solidFill>
                  <a:srgbClr val="898989"/>
                </a:solidFill>
              </a:rPr>
              <a:pPr>
                <a:spcBef>
                  <a:spcPct val="0"/>
                </a:spcBef>
                <a:buFontTx/>
                <a:buNone/>
              </a:pPr>
              <a:t>25</a:t>
            </a:fld>
            <a:endParaRPr lang="en-US" altLang="en-US" sz="1200">
              <a:solidFill>
                <a:srgbClr val="898989"/>
              </a:solidFill>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190" name="Integrating OBI into ECO">
            <a:extLst>
              <a:ext uri="{FF2B5EF4-FFF2-40B4-BE49-F238E27FC236}">
                <a16:creationId xmlns:a16="http://schemas.microsoft.com/office/drawing/2014/main" id="{D92A57D9-8FD7-40EC-940F-49CEAEC17467}"/>
              </a:ext>
            </a:extLst>
          </p:cNvPr>
          <p:cNvSpPr txBox="1">
            <a:spLocks noGrp="1"/>
          </p:cNvSpPr>
          <p:nvPr>
            <p:ph type="body" idx="13"/>
          </p:nvPr>
        </p:nvSpPr>
        <p:spPr>
          <a:xfrm>
            <a:off x="285750" y="322263"/>
            <a:ext cx="7858125" cy="320675"/>
          </a:xfrm>
        </p:spPr>
        <p:txBody>
          <a:bodyPr/>
          <a:lstStyle/>
          <a:p>
            <a:pPr eaLnBrk="1" fontAlgn="auto" hangingPunct="1">
              <a:spcAft>
                <a:spcPts val="0"/>
              </a:spcAft>
              <a:defRPr/>
            </a:pPr>
            <a:r>
              <a:t>Integrating OBI into ECO</a:t>
            </a:r>
          </a:p>
        </p:txBody>
      </p:sp>
      <p:sp>
        <p:nvSpPr>
          <p:cNvPr id="191" name="The Evidence &amp; Conclusion Ontology">
            <a:extLst>
              <a:ext uri="{FF2B5EF4-FFF2-40B4-BE49-F238E27FC236}">
                <a16:creationId xmlns:a16="http://schemas.microsoft.com/office/drawing/2014/main" id="{71517129-1997-4A27-A1A2-573C72C27120}"/>
              </a:ext>
            </a:extLst>
          </p:cNvPr>
          <p:cNvSpPr txBox="1">
            <a:spLocks noGrp="1"/>
          </p:cNvSpPr>
          <p:nvPr>
            <p:ph type="title"/>
          </p:nvPr>
        </p:nvSpPr>
        <p:spPr/>
        <p:txBody>
          <a:bodyPr>
            <a:normAutofit fontScale="90000"/>
          </a:bodyPr>
          <a:lstStyle>
            <a:lvl1pPr defTabSz="467359">
              <a:spcBef>
                <a:spcPts val="2200"/>
              </a:spcBef>
              <a:defRPr sz="4800"/>
            </a:lvl1pPr>
          </a:lstStyle>
          <a:p>
            <a:pPr eaLnBrk="1" fontAlgn="auto" hangingPunct="1">
              <a:spcAft>
                <a:spcPts val="0"/>
              </a:spcAft>
              <a:defRPr/>
            </a:pPr>
            <a:r>
              <a:t>The Evidence &amp; Conclusion Ontology</a:t>
            </a:r>
          </a:p>
        </p:txBody>
      </p:sp>
      <p:sp>
        <p:nvSpPr>
          <p:cNvPr id="192" name="ECO evidence classes as metadata">
            <a:extLst>
              <a:ext uri="{FF2B5EF4-FFF2-40B4-BE49-F238E27FC236}">
                <a16:creationId xmlns:a16="http://schemas.microsoft.com/office/drawing/2014/main" id="{786091F8-E42B-424E-8149-F9FCA20A4BDA}"/>
              </a:ext>
            </a:extLst>
          </p:cNvPr>
          <p:cNvSpPr txBox="1">
            <a:spLocks noGrp="1"/>
          </p:cNvSpPr>
          <p:nvPr>
            <p:ph type="body" idx="1"/>
          </p:nvPr>
        </p:nvSpPr>
        <p:spPr/>
        <p:txBody>
          <a:bodyPr/>
          <a:lstStyle/>
          <a:p>
            <a:pPr marL="312528" indent="-312528" defTabSz="410751" eaLnBrk="1" fontAlgn="auto" hangingPunct="1">
              <a:spcBef>
                <a:spcPts val="1969"/>
              </a:spcBef>
              <a:spcAft>
                <a:spcPts val="0"/>
              </a:spcAft>
              <a:buSzPct val="104999"/>
              <a:defRPr/>
            </a:pPr>
            <a:r>
              <a:rPr sz="2391"/>
              <a:t>ECO evidence classes as metadata</a:t>
            </a:r>
          </a:p>
        </p:txBody>
      </p:sp>
      <p:sp>
        <p:nvSpPr>
          <p:cNvPr id="193" name="Slide Number">
            <a:extLst>
              <a:ext uri="{FF2B5EF4-FFF2-40B4-BE49-F238E27FC236}">
                <a16:creationId xmlns:a16="http://schemas.microsoft.com/office/drawing/2014/main" id="{E18A5562-F924-40D6-8E61-146EC7C2D1ED}"/>
              </a:ext>
            </a:extLst>
          </p:cNvPr>
          <p:cNvSpPr>
            <a:spLocks noGrp="1"/>
          </p:cNvSpPr>
          <p:nvPr>
            <p:ph type="sldNum" sz="quarter" idx="14"/>
          </p:nvPr>
        </p:nvSpPr>
        <p:spPr>
          <a:xfrm>
            <a:off x="8643938" y="303213"/>
            <a:ext cx="211137" cy="311150"/>
          </a:xfrm>
          <a:extLst>
            <a:ext uri="{C572A759-6A51-4108-AA02-DFA0A04FC94B}"/>
          </a:extLst>
        </p:spPr>
        <p:txBody>
          <a:bodyPr/>
          <a:lstStyle/>
          <a:p>
            <a:pPr defTabSz="410751" eaLnBrk="1" fontAlgn="auto">
              <a:spcAft>
                <a:spcPts val="0"/>
              </a:spcAft>
              <a:defRPr/>
            </a:pPr>
            <a:fld id="{602C6258-C8B0-4ED3-BBE9-3F361AD13752}" type="slidenum">
              <a:rPr kern="0">
                <a:solidFill>
                  <a:srgbClr val="838787"/>
                </a:solidFill>
              </a:rPr>
              <a:pPr defTabSz="410751" eaLnBrk="1" fontAlgn="auto">
                <a:spcAft>
                  <a:spcPts val="0"/>
                </a:spcAft>
                <a:defRPr/>
              </a:pPr>
              <a:t>250</a:t>
            </a:fld>
            <a:endParaRPr kern="0">
              <a:solidFill>
                <a:srgbClr val="838787"/>
              </a:solidFill>
            </a:endParaRPr>
          </a:p>
        </p:txBody>
      </p:sp>
      <p:pic>
        <p:nvPicPr>
          <p:cNvPr id="194" name="Image" descr="Image">
            <a:extLst>
              <a:ext uri="{FF2B5EF4-FFF2-40B4-BE49-F238E27FC236}">
                <a16:creationId xmlns:a16="http://schemas.microsoft.com/office/drawing/2014/main" id="{7322C473-2D1B-413B-86C5-4B2FEB931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4376738"/>
            <a:ext cx="8572500"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95" name="Image" descr="Image">
            <a:extLst>
              <a:ext uri="{FF2B5EF4-FFF2-40B4-BE49-F238E27FC236}">
                <a16:creationId xmlns:a16="http://schemas.microsoft.com/office/drawing/2014/main" id="{4000BB07-9907-4BE1-97BC-DDFC250356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8" y="2636838"/>
            <a:ext cx="8572500"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95624" name="Image" descr="Image">
            <a:extLst>
              <a:ext uri="{FF2B5EF4-FFF2-40B4-BE49-F238E27FC236}">
                <a16:creationId xmlns:a16="http://schemas.microsoft.com/office/drawing/2014/main" id="{62DBA0BE-F0CF-4B4A-AE8F-81CAA11BE9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063" y="192088"/>
            <a:ext cx="9667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p:tmAbs val="0"/>
                                  </p:iterate>
                                  <p:childTnLst>
                                    <p:set>
                                      <p:cBhvr>
                                        <p:cTn id="6" fill="hold"/>
                                        <p:tgtEl>
                                          <p:spTgt spid="1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p:tmAbs val="0"/>
                                  </p:iterate>
                                  <p:childTnLst>
                                    <p:set>
                                      <p:cBhvr>
                                        <p:cTn id="10" fill="hold"/>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advAuto="0"/>
      <p:bldP spid="195" grpId="0" animBg="1" advAuto="0"/>
    </p:bldLst>
  </p:timing>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18" name="Integrating OBI into ECO">
            <a:extLst>
              <a:ext uri="{FF2B5EF4-FFF2-40B4-BE49-F238E27FC236}">
                <a16:creationId xmlns:a16="http://schemas.microsoft.com/office/drawing/2014/main" id="{9B7381C6-F4D5-4A45-ABC6-B68B4CC696B8}"/>
              </a:ext>
            </a:extLst>
          </p:cNvPr>
          <p:cNvSpPr txBox="1">
            <a:spLocks noGrp="1"/>
          </p:cNvSpPr>
          <p:nvPr>
            <p:ph type="body" idx="13"/>
          </p:nvPr>
        </p:nvSpPr>
        <p:spPr>
          <a:xfrm>
            <a:off x="285750" y="322263"/>
            <a:ext cx="7858125" cy="320675"/>
          </a:xfrm>
        </p:spPr>
        <p:txBody>
          <a:bodyPr/>
          <a:lstStyle/>
          <a:p>
            <a:pPr eaLnBrk="1" fontAlgn="auto" hangingPunct="1">
              <a:spcAft>
                <a:spcPts val="0"/>
              </a:spcAft>
              <a:defRPr/>
            </a:pPr>
            <a:r>
              <a:t>Integrating OBI into ECO</a:t>
            </a:r>
          </a:p>
        </p:txBody>
      </p:sp>
      <p:sp>
        <p:nvSpPr>
          <p:cNvPr id="219" name="Axes of Classification: ‘evidence’ &amp; ‘assertion method’">
            <a:extLst>
              <a:ext uri="{FF2B5EF4-FFF2-40B4-BE49-F238E27FC236}">
                <a16:creationId xmlns:a16="http://schemas.microsoft.com/office/drawing/2014/main" id="{05D6A1C9-9A8B-4BB8-BDF1-C93A37A40D7A}"/>
              </a:ext>
            </a:extLst>
          </p:cNvPr>
          <p:cNvSpPr txBox="1">
            <a:spLocks noGrp="1"/>
          </p:cNvSpPr>
          <p:nvPr>
            <p:ph type="title"/>
          </p:nvPr>
        </p:nvSpPr>
        <p:spPr/>
        <p:txBody>
          <a:bodyPr>
            <a:normAutofit fontScale="90000"/>
          </a:bodyPr>
          <a:lstStyle>
            <a:lvl1pPr defTabSz="467359">
              <a:spcBef>
                <a:spcPts val="2200"/>
              </a:spcBef>
              <a:defRPr sz="4800"/>
            </a:lvl1pPr>
          </a:lstStyle>
          <a:p>
            <a:pPr eaLnBrk="1" fontAlgn="auto" hangingPunct="1">
              <a:spcAft>
                <a:spcPts val="0"/>
              </a:spcAft>
              <a:defRPr/>
            </a:pPr>
            <a:r>
              <a:t>Axes of Classification: ‘evidence’ &amp; ‘assertion method’</a:t>
            </a:r>
          </a:p>
        </p:txBody>
      </p:sp>
      <p:sp>
        <p:nvSpPr>
          <p:cNvPr id="220" name="Slide Number">
            <a:extLst>
              <a:ext uri="{FF2B5EF4-FFF2-40B4-BE49-F238E27FC236}">
                <a16:creationId xmlns:a16="http://schemas.microsoft.com/office/drawing/2014/main" id="{8D60C70B-36B7-49F3-9629-E0E41927583C}"/>
              </a:ext>
            </a:extLst>
          </p:cNvPr>
          <p:cNvSpPr>
            <a:spLocks noGrp="1"/>
          </p:cNvSpPr>
          <p:nvPr>
            <p:ph type="sldNum" sz="quarter" idx="14"/>
          </p:nvPr>
        </p:nvSpPr>
        <p:spPr>
          <a:xfrm>
            <a:off x="8643938" y="303213"/>
            <a:ext cx="211137" cy="311150"/>
          </a:xfrm>
          <a:extLst>
            <a:ext uri="{C572A759-6A51-4108-AA02-DFA0A04FC94B}"/>
          </a:extLst>
        </p:spPr>
        <p:txBody>
          <a:bodyPr/>
          <a:lstStyle/>
          <a:p>
            <a:pPr defTabSz="410751" eaLnBrk="1" fontAlgn="auto">
              <a:spcAft>
                <a:spcPts val="0"/>
              </a:spcAft>
              <a:defRPr/>
            </a:pPr>
            <a:fld id="{8E3F0FC7-BF49-4A14-9B7E-CE9C46AD8E4D}" type="slidenum">
              <a:rPr kern="0">
                <a:solidFill>
                  <a:srgbClr val="838787"/>
                </a:solidFill>
              </a:rPr>
              <a:pPr defTabSz="410751" eaLnBrk="1" fontAlgn="auto">
                <a:spcAft>
                  <a:spcPts val="0"/>
                </a:spcAft>
                <a:defRPr/>
              </a:pPr>
              <a:t>251</a:t>
            </a:fld>
            <a:endParaRPr kern="0">
              <a:solidFill>
                <a:srgbClr val="838787"/>
              </a:solidFill>
            </a:endParaRPr>
          </a:p>
        </p:txBody>
      </p:sp>
      <p:pic>
        <p:nvPicPr>
          <p:cNvPr id="496645" name="Image" descr="Image">
            <a:extLst>
              <a:ext uri="{FF2B5EF4-FFF2-40B4-BE49-F238E27FC236}">
                <a16:creationId xmlns:a16="http://schemas.microsoft.com/office/drawing/2014/main" id="{BB813A65-B612-446F-BBA2-B9ECEC12C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279650"/>
            <a:ext cx="4802188"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96646" name="Image" descr="Image">
            <a:extLst>
              <a:ext uri="{FF2B5EF4-FFF2-40B4-BE49-F238E27FC236}">
                <a16:creationId xmlns:a16="http://schemas.microsoft.com/office/drawing/2014/main" id="{2C11DD5D-C886-48AA-96D3-32D19FAB98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6063" y="192088"/>
            <a:ext cx="9667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24" name="Integrating OBI into ECO">
            <a:extLst>
              <a:ext uri="{FF2B5EF4-FFF2-40B4-BE49-F238E27FC236}">
                <a16:creationId xmlns:a16="http://schemas.microsoft.com/office/drawing/2014/main" id="{CDAAAB46-C8C2-43B4-8015-581C717F22A9}"/>
              </a:ext>
            </a:extLst>
          </p:cNvPr>
          <p:cNvSpPr txBox="1">
            <a:spLocks noGrp="1"/>
          </p:cNvSpPr>
          <p:nvPr>
            <p:ph type="body" idx="13"/>
          </p:nvPr>
        </p:nvSpPr>
        <p:spPr>
          <a:xfrm>
            <a:off x="285750" y="322263"/>
            <a:ext cx="7858125" cy="320675"/>
          </a:xfrm>
        </p:spPr>
        <p:txBody>
          <a:bodyPr/>
          <a:lstStyle/>
          <a:p>
            <a:pPr eaLnBrk="1" fontAlgn="auto" hangingPunct="1">
              <a:spcAft>
                <a:spcPts val="0"/>
              </a:spcAft>
              <a:defRPr/>
            </a:pPr>
            <a:r>
              <a:t>Integrating OBI into ECO</a:t>
            </a:r>
          </a:p>
        </p:txBody>
      </p:sp>
      <p:sp>
        <p:nvSpPr>
          <p:cNvPr id="225" name="The Ontology for Biomedical Investigations">
            <a:extLst>
              <a:ext uri="{FF2B5EF4-FFF2-40B4-BE49-F238E27FC236}">
                <a16:creationId xmlns:a16="http://schemas.microsoft.com/office/drawing/2014/main" id="{614644E4-E3DD-4D90-9D44-8023CB14EBD6}"/>
              </a:ext>
            </a:extLst>
          </p:cNvPr>
          <p:cNvSpPr txBox="1">
            <a:spLocks noGrp="1"/>
          </p:cNvSpPr>
          <p:nvPr>
            <p:ph type="title"/>
          </p:nvPr>
        </p:nvSpPr>
        <p:spPr/>
        <p:txBody>
          <a:bodyPr>
            <a:normAutofit fontScale="90000"/>
          </a:bodyPr>
          <a:lstStyle>
            <a:lvl1pPr defTabSz="467359">
              <a:spcBef>
                <a:spcPts val="2200"/>
              </a:spcBef>
              <a:defRPr sz="4800"/>
            </a:lvl1pPr>
          </a:lstStyle>
          <a:p>
            <a:pPr eaLnBrk="1" fontAlgn="auto" hangingPunct="1">
              <a:spcAft>
                <a:spcPts val="0"/>
              </a:spcAft>
              <a:defRPr/>
            </a:pPr>
            <a:r>
              <a:t>The Ontology for Biomedical Investigations</a:t>
            </a:r>
          </a:p>
        </p:txBody>
      </p:sp>
      <p:sp>
        <p:nvSpPr>
          <p:cNvPr id="226" name="OWL ontology for modeling scientific investigations…">
            <a:extLst>
              <a:ext uri="{FF2B5EF4-FFF2-40B4-BE49-F238E27FC236}">
                <a16:creationId xmlns:a16="http://schemas.microsoft.com/office/drawing/2014/main" id="{E263A813-C9FF-40E3-8D40-B92018319FEF}"/>
              </a:ext>
            </a:extLst>
          </p:cNvPr>
          <p:cNvSpPr txBox="1">
            <a:spLocks noGrp="1"/>
          </p:cNvSpPr>
          <p:nvPr>
            <p:ph type="body" sz="half" idx="1"/>
          </p:nvPr>
        </p:nvSpPr>
        <p:spPr>
          <a:xfrm>
            <a:off x="4491038" y="1928813"/>
            <a:ext cx="4367212" cy="4295775"/>
          </a:xfrm>
        </p:spPr>
        <p:txBody>
          <a:bodyPr/>
          <a:lstStyle/>
          <a:p>
            <a:pPr marL="312528" indent="-312528" defTabSz="410751" eaLnBrk="1" fontAlgn="auto" hangingPunct="1">
              <a:spcBef>
                <a:spcPts val="1969"/>
              </a:spcBef>
              <a:spcAft>
                <a:spcPts val="0"/>
              </a:spcAft>
              <a:buSzPct val="104999"/>
              <a:defRPr/>
            </a:pPr>
            <a:endParaRPr sz="2391"/>
          </a:p>
          <a:p>
            <a:pPr marL="312528" indent="-312528" defTabSz="410751" eaLnBrk="1" fontAlgn="auto" hangingPunct="1">
              <a:spcBef>
                <a:spcPts val="1969"/>
              </a:spcBef>
              <a:spcAft>
                <a:spcPts val="0"/>
              </a:spcAft>
              <a:buSzPct val="104999"/>
              <a:defRPr/>
            </a:pPr>
            <a:endParaRPr sz="2391"/>
          </a:p>
          <a:p>
            <a:pPr marL="312528" indent="-312528" defTabSz="410751" eaLnBrk="1" fontAlgn="auto" hangingPunct="1">
              <a:spcBef>
                <a:spcPts val="1969"/>
              </a:spcBef>
              <a:spcAft>
                <a:spcPts val="0"/>
              </a:spcAft>
              <a:buSzPct val="104999"/>
              <a:defRPr/>
            </a:pPr>
            <a:r>
              <a:rPr sz="2391"/>
              <a:t>OWL ontology for modeling scientific investigations</a:t>
            </a:r>
          </a:p>
          <a:p>
            <a:pPr marL="625056" lvl="1" indent="-312528" defTabSz="410751" eaLnBrk="1" fontAlgn="auto" hangingPunct="1">
              <a:spcBef>
                <a:spcPts val="1969"/>
              </a:spcBef>
              <a:spcAft>
                <a:spcPts val="0"/>
              </a:spcAft>
              <a:buSzPct val="104999"/>
              <a:defRPr sz="2800"/>
            </a:pPr>
            <a:r>
              <a:rPr sz="2800"/>
              <a:t>Logical axioms describe parts of assays</a:t>
            </a:r>
          </a:p>
          <a:p>
            <a:pPr marL="312528" indent="-312528" defTabSz="410751" eaLnBrk="1" fontAlgn="auto" hangingPunct="1">
              <a:spcBef>
                <a:spcPts val="1969"/>
              </a:spcBef>
              <a:spcAft>
                <a:spcPts val="0"/>
              </a:spcAft>
              <a:buSzPct val="104999"/>
              <a:defRPr/>
            </a:pPr>
            <a:r>
              <a:rPr sz="2391"/>
              <a:t>Utilizes BFO as a top-level ontology</a:t>
            </a:r>
          </a:p>
        </p:txBody>
      </p:sp>
      <p:sp>
        <p:nvSpPr>
          <p:cNvPr id="227" name="Slide Number">
            <a:extLst>
              <a:ext uri="{FF2B5EF4-FFF2-40B4-BE49-F238E27FC236}">
                <a16:creationId xmlns:a16="http://schemas.microsoft.com/office/drawing/2014/main" id="{870D10D2-1475-4DA0-A02D-6912418150AF}"/>
              </a:ext>
            </a:extLst>
          </p:cNvPr>
          <p:cNvSpPr>
            <a:spLocks noGrp="1"/>
          </p:cNvSpPr>
          <p:nvPr>
            <p:ph type="sldNum" sz="quarter" idx="14"/>
          </p:nvPr>
        </p:nvSpPr>
        <p:spPr>
          <a:xfrm>
            <a:off x="8643938" y="303213"/>
            <a:ext cx="211137" cy="311150"/>
          </a:xfrm>
          <a:extLst>
            <a:ext uri="{C572A759-6A51-4108-AA02-DFA0A04FC94B}"/>
          </a:extLst>
        </p:spPr>
        <p:txBody>
          <a:bodyPr/>
          <a:lstStyle/>
          <a:p>
            <a:pPr defTabSz="410751" eaLnBrk="1" fontAlgn="auto">
              <a:spcAft>
                <a:spcPts val="0"/>
              </a:spcAft>
              <a:defRPr/>
            </a:pPr>
            <a:fld id="{31B87695-3D3C-46C0-9E1F-6EC294C3F06C}" type="slidenum">
              <a:rPr kern="0">
                <a:solidFill>
                  <a:srgbClr val="838787"/>
                </a:solidFill>
              </a:rPr>
              <a:pPr defTabSz="410751" eaLnBrk="1" fontAlgn="auto">
                <a:spcAft>
                  <a:spcPts val="0"/>
                </a:spcAft>
                <a:defRPr/>
              </a:pPr>
              <a:t>252</a:t>
            </a:fld>
            <a:endParaRPr kern="0">
              <a:solidFill>
                <a:srgbClr val="838787"/>
              </a:solidFill>
            </a:endParaRPr>
          </a:p>
        </p:txBody>
      </p:sp>
      <p:pic>
        <p:nvPicPr>
          <p:cNvPr id="497670" name="Image" descr="Image">
            <a:extLst>
              <a:ext uri="{FF2B5EF4-FFF2-40B4-BE49-F238E27FC236}">
                <a16:creationId xmlns:a16="http://schemas.microsoft.com/office/drawing/2014/main" id="{EA38B078-B296-4136-B3A4-DF670607A7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38" y="1803400"/>
            <a:ext cx="3841750"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97671" name="Image" descr="Image">
            <a:extLst>
              <a:ext uri="{FF2B5EF4-FFF2-40B4-BE49-F238E27FC236}">
                <a16:creationId xmlns:a16="http://schemas.microsoft.com/office/drawing/2014/main" id="{CE0D1428-2B90-462A-A5DA-AA2363FEE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9438" y="1741488"/>
            <a:ext cx="2032000" cy="124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97672" name="Image" descr="Image">
            <a:extLst>
              <a:ext uri="{FF2B5EF4-FFF2-40B4-BE49-F238E27FC236}">
                <a16:creationId xmlns:a16="http://schemas.microsoft.com/office/drawing/2014/main" id="{43D20239-4F38-4A3B-BC28-CEC200813F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063" y="192088"/>
            <a:ext cx="9667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75" name="Integrating OBI into ECO">
            <a:extLst>
              <a:ext uri="{FF2B5EF4-FFF2-40B4-BE49-F238E27FC236}">
                <a16:creationId xmlns:a16="http://schemas.microsoft.com/office/drawing/2014/main" id="{08B26C89-30E6-4E6D-A764-1793503777BB}"/>
              </a:ext>
            </a:extLst>
          </p:cNvPr>
          <p:cNvSpPr txBox="1">
            <a:spLocks noGrp="1"/>
          </p:cNvSpPr>
          <p:nvPr>
            <p:ph type="body" idx="13"/>
          </p:nvPr>
        </p:nvSpPr>
        <p:spPr>
          <a:xfrm>
            <a:off x="285750" y="322263"/>
            <a:ext cx="7858125" cy="320675"/>
          </a:xfrm>
        </p:spPr>
        <p:txBody>
          <a:bodyPr/>
          <a:lstStyle/>
          <a:p>
            <a:pPr eaLnBrk="1" fontAlgn="auto" hangingPunct="1">
              <a:spcAft>
                <a:spcPts val="0"/>
              </a:spcAft>
              <a:defRPr/>
            </a:pPr>
            <a:r>
              <a:t>Integrating OBI into ECO</a:t>
            </a:r>
          </a:p>
        </p:txBody>
      </p:sp>
      <p:sp>
        <p:nvSpPr>
          <p:cNvPr id="276" name="External Classes">
            <a:extLst>
              <a:ext uri="{FF2B5EF4-FFF2-40B4-BE49-F238E27FC236}">
                <a16:creationId xmlns:a16="http://schemas.microsoft.com/office/drawing/2014/main" id="{66A34222-28AD-4803-9CC1-5E3D0164AF4F}"/>
              </a:ext>
            </a:extLst>
          </p:cNvPr>
          <p:cNvSpPr txBox="1">
            <a:spLocks noGrp="1"/>
          </p:cNvSpPr>
          <p:nvPr>
            <p:ph type="title"/>
          </p:nvPr>
        </p:nvSpPr>
        <p:spPr/>
        <p:txBody>
          <a:bodyPr>
            <a:normAutofit fontScale="90000"/>
          </a:bodyPr>
          <a:lstStyle>
            <a:lvl1pPr defTabSz="467359">
              <a:spcBef>
                <a:spcPts val="2200"/>
              </a:spcBef>
              <a:defRPr sz="4800"/>
            </a:lvl1pPr>
          </a:lstStyle>
          <a:p>
            <a:pPr eaLnBrk="1" fontAlgn="auto" hangingPunct="1">
              <a:spcAft>
                <a:spcPts val="0"/>
              </a:spcAft>
              <a:defRPr/>
            </a:pPr>
            <a:r>
              <a:t>External Classes</a:t>
            </a:r>
          </a:p>
        </p:txBody>
      </p:sp>
      <p:sp>
        <p:nvSpPr>
          <p:cNvPr id="277" name="Directly importing OBI &amp; GO for development…">
            <a:extLst>
              <a:ext uri="{FF2B5EF4-FFF2-40B4-BE49-F238E27FC236}">
                <a16:creationId xmlns:a16="http://schemas.microsoft.com/office/drawing/2014/main" id="{3D2FF031-18EB-4C89-A8A7-A782CFB749F4}"/>
              </a:ext>
            </a:extLst>
          </p:cNvPr>
          <p:cNvSpPr txBox="1">
            <a:spLocks noGrp="1"/>
          </p:cNvSpPr>
          <p:nvPr>
            <p:ph type="body" idx="1"/>
          </p:nvPr>
        </p:nvSpPr>
        <p:spPr/>
        <p:txBody>
          <a:bodyPr/>
          <a:lstStyle/>
          <a:p>
            <a:pPr marL="312528" indent="-312528" defTabSz="410751" eaLnBrk="1" fontAlgn="auto" hangingPunct="1">
              <a:spcBef>
                <a:spcPts val="1969"/>
              </a:spcBef>
              <a:spcAft>
                <a:spcPts val="0"/>
              </a:spcAft>
              <a:buSzPct val="104999"/>
              <a:defRPr/>
            </a:pPr>
            <a:r>
              <a:rPr sz="2391"/>
              <a:t>Directly importing OBI &amp; GO for development</a:t>
            </a:r>
          </a:p>
          <a:p>
            <a:pPr marL="625056" lvl="1" indent="-312528" defTabSz="410751" eaLnBrk="1" fontAlgn="auto" hangingPunct="1">
              <a:spcBef>
                <a:spcPts val="1969"/>
              </a:spcBef>
              <a:spcAft>
                <a:spcPts val="0"/>
              </a:spcAft>
              <a:buSzPct val="104999"/>
              <a:defRPr sz="2800"/>
            </a:pPr>
            <a:r>
              <a:rPr sz="2800"/>
              <a:t>MIREOT (Courtot, et al 2009) required terms once mappings are complete</a:t>
            </a:r>
          </a:p>
          <a:p>
            <a:pPr marL="625056" lvl="1" indent="-312528" defTabSz="410751" eaLnBrk="1" fontAlgn="auto" hangingPunct="1">
              <a:spcBef>
                <a:spcPts val="1969"/>
              </a:spcBef>
              <a:spcAft>
                <a:spcPts val="0"/>
              </a:spcAft>
              <a:buSzPct val="104999"/>
              <a:defRPr sz="2800"/>
            </a:pPr>
            <a:r>
              <a:rPr sz="2800"/>
              <a:t>4 terms imported from Chemical Methods Ontology (CHMO)</a:t>
            </a:r>
          </a:p>
        </p:txBody>
      </p:sp>
      <p:sp>
        <p:nvSpPr>
          <p:cNvPr id="278" name="Slide Number">
            <a:extLst>
              <a:ext uri="{FF2B5EF4-FFF2-40B4-BE49-F238E27FC236}">
                <a16:creationId xmlns:a16="http://schemas.microsoft.com/office/drawing/2014/main" id="{57A0E4F8-2ED8-40D8-90D2-948B9ED066BF}"/>
              </a:ext>
            </a:extLst>
          </p:cNvPr>
          <p:cNvSpPr>
            <a:spLocks noGrp="1"/>
          </p:cNvSpPr>
          <p:nvPr>
            <p:ph type="sldNum" sz="quarter" idx="14"/>
          </p:nvPr>
        </p:nvSpPr>
        <p:spPr>
          <a:xfrm>
            <a:off x="5905500" y="212725"/>
            <a:ext cx="320675" cy="311150"/>
          </a:xfrm>
          <a:extLst>
            <a:ext uri="{C572A759-6A51-4108-AA02-DFA0A04FC94B}"/>
          </a:extLst>
        </p:spPr>
        <p:txBody>
          <a:bodyPr/>
          <a:lstStyle/>
          <a:p>
            <a:pPr defTabSz="410751" eaLnBrk="1" fontAlgn="auto">
              <a:spcAft>
                <a:spcPts val="0"/>
              </a:spcAft>
              <a:defRPr/>
            </a:pPr>
            <a:fld id="{E09BE0D6-48BF-4E42-A17D-268709048BD1}" type="slidenum">
              <a:rPr kern="0">
                <a:solidFill>
                  <a:srgbClr val="838787"/>
                </a:solidFill>
              </a:rPr>
              <a:pPr defTabSz="410751" eaLnBrk="1" fontAlgn="auto">
                <a:spcAft>
                  <a:spcPts val="0"/>
                </a:spcAft>
                <a:defRPr/>
              </a:pPr>
              <a:t>253</a:t>
            </a:fld>
            <a:endParaRPr kern="0">
              <a:solidFill>
                <a:srgbClr val="838787"/>
              </a:solidFill>
            </a:endParaRPr>
          </a:p>
        </p:txBody>
      </p:sp>
      <p:pic>
        <p:nvPicPr>
          <p:cNvPr id="498694" name="Image" descr="Image">
            <a:extLst>
              <a:ext uri="{FF2B5EF4-FFF2-40B4-BE49-F238E27FC236}">
                <a16:creationId xmlns:a16="http://schemas.microsoft.com/office/drawing/2014/main" id="{086062E1-095C-4788-A344-76FBD10EA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6063" y="192088"/>
            <a:ext cx="9667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87" name="Integrating OBI into ECO">
            <a:extLst>
              <a:ext uri="{FF2B5EF4-FFF2-40B4-BE49-F238E27FC236}">
                <a16:creationId xmlns:a16="http://schemas.microsoft.com/office/drawing/2014/main" id="{DBBAC3B8-075B-4A23-A3B1-6D0ED0E0DE05}"/>
              </a:ext>
            </a:extLst>
          </p:cNvPr>
          <p:cNvSpPr txBox="1">
            <a:spLocks noGrp="1"/>
          </p:cNvSpPr>
          <p:nvPr>
            <p:ph type="body" idx="13"/>
          </p:nvPr>
        </p:nvSpPr>
        <p:spPr>
          <a:xfrm>
            <a:off x="285750" y="322263"/>
            <a:ext cx="7858125" cy="320675"/>
          </a:xfrm>
        </p:spPr>
        <p:txBody>
          <a:bodyPr/>
          <a:lstStyle/>
          <a:p>
            <a:pPr eaLnBrk="1" fontAlgn="auto" hangingPunct="1">
              <a:spcAft>
                <a:spcPts val="0"/>
              </a:spcAft>
              <a:defRPr/>
            </a:pPr>
            <a:r>
              <a:t>Integrating OBI into ECO</a:t>
            </a:r>
          </a:p>
        </p:txBody>
      </p:sp>
      <p:sp>
        <p:nvSpPr>
          <p:cNvPr id="288" name="Results of Mapping">
            <a:extLst>
              <a:ext uri="{FF2B5EF4-FFF2-40B4-BE49-F238E27FC236}">
                <a16:creationId xmlns:a16="http://schemas.microsoft.com/office/drawing/2014/main" id="{B3EF0BDC-E696-47EC-95B3-18CFF29516FA}"/>
              </a:ext>
            </a:extLst>
          </p:cNvPr>
          <p:cNvSpPr txBox="1">
            <a:spLocks noGrp="1"/>
          </p:cNvSpPr>
          <p:nvPr>
            <p:ph type="title"/>
          </p:nvPr>
        </p:nvSpPr>
        <p:spPr/>
        <p:txBody>
          <a:bodyPr>
            <a:normAutofit fontScale="90000"/>
          </a:bodyPr>
          <a:lstStyle>
            <a:lvl1pPr defTabSz="467359">
              <a:spcBef>
                <a:spcPts val="2200"/>
              </a:spcBef>
              <a:defRPr sz="4800"/>
            </a:lvl1pPr>
          </a:lstStyle>
          <a:p>
            <a:pPr eaLnBrk="1" fontAlgn="auto" hangingPunct="1">
              <a:spcAft>
                <a:spcPts val="0"/>
              </a:spcAft>
              <a:defRPr/>
            </a:pPr>
            <a:r>
              <a:t>Results of Mapping</a:t>
            </a:r>
          </a:p>
        </p:txBody>
      </p:sp>
      <p:sp>
        <p:nvSpPr>
          <p:cNvPr id="289" name="New term requests for OBI…">
            <a:extLst>
              <a:ext uri="{FF2B5EF4-FFF2-40B4-BE49-F238E27FC236}">
                <a16:creationId xmlns:a16="http://schemas.microsoft.com/office/drawing/2014/main" id="{63389E6F-637B-4E62-BFF2-21BCF75F39DD}"/>
              </a:ext>
            </a:extLst>
          </p:cNvPr>
          <p:cNvSpPr txBox="1">
            <a:spLocks noGrp="1"/>
          </p:cNvSpPr>
          <p:nvPr>
            <p:ph type="body" idx="1"/>
          </p:nvPr>
        </p:nvSpPr>
        <p:spPr/>
        <p:txBody>
          <a:bodyPr/>
          <a:lstStyle/>
          <a:p>
            <a:pPr marL="312528" indent="-312528" defTabSz="410751" eaLnBrk="1" fontAlgn="auto" hangingPunct="1">
              <a:spcBef>
                <a:spcPts val="1969"/>
              </a:spcBef>
              <a:spcAft>
                <a:spcPts val="0"/>
              </a:spcAft>
              <a:buSzPct val="104999"/>
              <a:defRPr/>
            </a:pPr>
            <a:r>
              <a:rPr sz="2391"/>
              <a:t>New term requests for OBI</a:t>
            </a:r>
          </a:p>
          <a:p>
            <a:pPr marL="625056" lvl="1" indent="-312528" defTabSz="410751" eaLnBrk="1" fontAlgn="auto" hangingPunct="1">
              <a:spcBef>
                <a:spcPts val="1969"/>
              </a:spcBef>
              <a:spcAft>
                <a:spcPts val="0"/>
              </a:spcAft>
              <a:buSzPct val="104999"/>
              <a:defRPr sz="2800"/>
            </a:pPr>
            <a:r>
              <a:rPr sz="2800"/>
              <a:t>41 assay classes requested, 29 added so far</a:t>
            </a:r>
          </a:p>
          <a:p>
            <a:pPr marL="625056" lvl="1" indent="-312528" defTabSz="410751" eaLnBrk="1" fontAlgn="auto" hangingPunct="1">
              <a:spcBef>
                <a:spcPts val="1969"/>
              </a:spcBef>
              <a:spcAft>
                <a:spcPts val="0"/>
              </a:spcAft>
              <a:buSzPct val="104999"/>
              <a:defRPr sz="2800"/>
            </a:pPr>
            <a:r>
              <a:rPr sz="2800"/>
              <a:t>20 non-assay classes requested</a:t>
            </a:r>
          </a:p>
          <a:p>
            <a:pPr marL="625056" lvl="1" indent="-312528" defTabSz="410751" eaLnBrk="1" fontAlgn="auto" hangingPunct="1">
              <a:spcBef>
                <a:spcPts val="1969"/>
              </a:spcBef>
              <a:spcAft>
                <a:spcPts val="0"/>
              </a:spcAft>
              <a:buSzPct val="104999"/>
              <a:defRPr sz="2800"/>
            </a:pPr>
            <a:r>
              <a:rPr sz="2800"/>
              <a:t>Will allow for addition of 142 more mappings</a:t>
            </a:r>
          </a:p>
        </p:txBody>
      </p:sp>
      <p:sp>
        <p:nvSpPr>
          <p:cNvPr id="290" name="Slide Number">
            <a:extLst>
              <a:ext uri="{FF2B5EF4-FFF2-40B4-BE49-F238E27FC236}">
                <a16:creationId xmlns:a16="http://schemas.microsoft.com/office/drawing/2014/main" id="{C9CDA76B-07F5-4FFD-890C-4C035DF10E95}"/>
              </a:ext>
            </a:extLst>
          </p:cNvPr>
          <p:cNvSpPr>
            <a:spLocks noGrp="1"/>
          </p:cNvSpPr>
          <p:nvPr>
            <p:ph type="sldNum" sz="quarter" idx="14"/>
          </p:nvPr>
        </p:nvSpPr>
        <p:spPr>
          <a:xfrm>
            <a:off x="5905500" y="212725"/>
            <a:ext cx="320675" cy="311150"/>
          </a:xfrm>
          <a:extLst>
            <a:ext uri="{C572A759-6A51-4108-AA02-DFA0A04FC94B}"/>
          </a:extLst>
        </p:spPr>
        <p:txBody>
          <a:bodyPr/>
          <a:lstStyle/>
          <a:p>
            <a:pPr defTabSz="410751" eaLnBrk="1" fontAlgn="auto">
              <a:spcAft>
                <a:spcPts val="0"/>
              </a:spcAft>
              <a:defRPr/>
            </a:pPr>
            <a:fld id="{7A77EFFE-3293-4029-8F7A-19277E35B4A0}" type="slidenum">
              <a:rPr kern="0">
                <a:solidFill>
                  <a:srgbClr val="838787"/>
                </a:solidFill>
              </a:rPr>
              <a:pPr defTabSz="410751" eaLnBrk="1" fontAlgn="auto">
                <a:spcAft>
                  <a:spcPts val="0"/>
                </a:spcAft>
                <a:defRPr/>
              </a:pPr>
              <a:t>254</a:t>
            </a:fld>
            <a:endParaRPr kern="0">
              <a:solidFill>
                <a:srgbClr val="838787"/>
              </a:solidFill>
            </a:endParaRPr>
          </a:p>
        </p:txBody>
      </p:sp>
      <p:pic>
        <p:nvPicPr>
          <p:cNvPr id="499718" name="Image" descr="Image">
            <a:extLst>
              <a:ext uri="{FF2B5EF4-FFF2-40B4-BE49-F238E27FC236}">
                <a16:creationId xmlns:a16="http://schemas.microsoft.com/office/drawing/2014/main" id="{878A091B-3AAD-44DE-A26A-5BFA34A46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6063" y="192088"/>
            <a:ext cx="9667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a:extLst>
              <a:ext uri="{FF2B5EF4-FFF2-40B4-BE49-F238E27FC236}">
                <a16:creationId xmlns:a16="http://schemas.microsoft.com/office/drawing/2014/main" id="{A341C6A7-9BCB-469C-80C4-2CC880295202}"/>
              </a:ext>
            </a:extLst>
          </p:cNvPr>
          <p:cNvSpPr>
            <a:spLocks noGrp="1"/>
          </p:cNvSpPr>
          <p:nvPr>
            <p:ph type="title"/>
          </p:nvPr>
        </p:nvSpPr>
        <p:spPr/>
        <p:txBody>
          <a:bodyPr/>
          <a:lstStyle/>
          <a:p>
            <a:r>
              <a:rPr lang="en-US" altLang="en-US"/>
              <a:t>Will deal with today</a:t>
            </a:r>
          </a:p>
        </p:txBody>
      </p:sp>
      <p:sp>
        <p:nvSpPr>
          <p:cNvPr id="194563" name="Content Placeholder 2">
            <a:extLst>
              <a:ext uri="{FF2B5EF4-FFF2-40B4-BE49-F238E27FC236}">
                <a16:creationId xmlns:a16="http://schemas.microsoft.com/office/drawing/2014/main" id="{9AF18C5C-24E4-451F-8724-AD72B3A14288}"/>
              </a:ext>
            </a:extLst>
          </p:cNvPr>
          <p:cNvSpPr>
            <a:spLocks noGrp="1"/>
          </p:cNvSpPr>
          <p:nvPr>
            <p:ph idx="1"/>
          </p:nvPr>
        </p:nvSpPr>
        <p:spPr>
          <a:xfrm>
            <a:off x="457200" y="1409700"/>
            <a:ext cx="8229600" cy="4525963"/>
          </a:xfrm>
        </p:spPr>
        <p:txBody>
          <a:bodyPr/>
          <a:lstStyle/>
          <a:p>
            <a:pPr marL="0" indent="0">
              <a:buFont typeface="Arial" panose="020B0604020202020204" pitchFamily="34" charset="0"/>
              <a:buNone/>
            </a:pPr>
            <a:r>
              <a:rPr lang="en-US" altLang="en-US" sz="2400"/>
              <a:t>BFO 	Basic Formal Ontology </a:t>
            </a:r>
          </a:p>
          <a:p>
            <a:pPr marL="0" indent="0">
              <a:buFont typeface="Arial" panose="020B0604020202020204" pitchFamily="34" charset="0"/>
              <a:buNone/>
            </a:pPr>
            <a:r>
              <a:rPr lang="en-US" altLang="en-US" sz="2400"/>
              <a:t>CHEBI	Chemical Entities of Biological Interest</a:t>
            </a:r>
          </a:p>
          <a:p>
            <a:pPr marL="0" indent="0">
              <a:buFont typeface="Arial" panose="020B0604020202020204" pitchFamily="34" charset="0"/>
              <a:buNone/>
            </a:pPr>
            <a:r>
              <a:rPr lang="en-US" altLang="en-US" sz="2400" b="1"/>
              <a:t>DOID	Human Disease Ontology </a:t>
            </a:r>
            <a:r>
              <a:rPr lang="en-US" altLang="en-US" sz="2400"/>
              <a:t>	 	 </a:t>
            </a:r>
          </a:p>
          <a:p>
            <a:pPr marL="0" indent="0">
              <a:buFont typeface="Arial" panose="020B0604020202020204" pitchFamily="34" charset="0"/>
              <a:buNone/>
            </a:pPr>
            <a:r>
              <a:rPr lang="en-US" altLang="en-US" sz="2400"/>
              <a:t>GO	Gene Ontology 		 	 		 </a:t>
            </a:r>
          </a:p>
          <a:p>
            <a:pPr marL="0" indent="0">
              <a:buFont typeface="Arial" panose="020B0604020202020204" pitchFamily="34" charset="0"/>
              <a:buNone/>
            </a:pPr>
            <a:r>
              <a:rPr lang="en-US" altLang="en-US" sz="2400" b="1"/>
              <a:t>OBI 	Ontology for Biomedical Investigations </a:t>
            </a:r>
            <a:r>
              <a:rPr lang="en-US" altLang="en-US" sz="2400"/>
              <a:t>	 	 </a:t>
            </a:r>
          </a:p>
          <a:p>
            <a:pPr marL="0" indent="0">
              <a:buFont typeface="Arial" panose="020B0604020202020204" pitchFamily="34" charset="0"/>
              <a:buNone/>
            </a:pPr>
            <a:r>
              <a:rPr lang="en-US" altLang="en-US" sz="2400"/>
              <a:t>PATO  	Phenotypic quality 	 	 	 	 	 </a:t>
            </a:r>
          </a:p>
          <a:p>
            <a:pPr marL="0" indent="0">
              <a:buFont typeface="Arial" panose="020B0604020202020204" pitchFamily="34" charset="0"/>
              <a:buNone/>
            </a:pPr>
            <a:r>
              <a:rPr lang="en-US" altLang="en-US" sz="2400"/>
              <a:t>PO	Plant Ontology 	 	 	 	 	 </a:t>
            </a:r>
          </a:p>
          <a:p>
            <a:pPr marL="0" indent="0">
              <a:buFont typeface="Arial" panose="020B0604020202020204" pitchFamily="34" charset="0"/>
              <a:buNone/>
            </a:pPr>
            <a:r>
              <a:rPr lang="en-US" altLang="en-US" sz="2400"/>
              <a:t>PRO	Protein Ontology 	 		 </a:t>
            </a:r>
          </a:p>
          <a:p>
            <a:pPr marL="0" indent="0">
              <a:buFont typeface="Arial" panose="020B0604020202020204" pitchFamily="34" charset="0"/>
              <a:buNone/>
            </a:pPr>
            <a:r>
              <a:rPr lang="en-US" altLang="en-US" sz="2400"/>
              <a:t>XAO 	Xenopus Anatomy and Development 	</a:t>
            </a:r>
          </a:p>
          <a:p>
            <a:pPr marL="0" indent="0">
              <a:buFont typeface="Arial" panose="020B0604020202020204" pitchFamily="34" charset="0"/>
              <a:buNone/>
            </a:pPr>
            <a:r>
              <a:rPr lang="en-US" altLang="en-US" sz="2400"/>
              <a:t>ZFO 	Zebrafish anatomy and development CC-BY</a:t>
            </a:r>
          </a:p>
        </p:txBody>
      </p:sp>
      <p:sp>
        <p:nvSpPr>
          <p:cNvPr id="194564" name="Slide Number Placeholder 4">
            <a:extLst>
              <a:ext uri="{FF2B5EF4-FFF2-40B4-BE49-F238E27FC236}">
                <a16:creationId xmlns:a16="http://schemas.microsoft.com/office/drawing/2014/main" id="{812FEAEA-78FC-4412-916C-407FEB10340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64EBFCA-E67C-4462-A251-5124C8B1C768}" type="slidenum">
              <a:rPr lang="en-US" altLang="en-US" sz="1200" smtClean="0">
                <a:solidFill>
                  <a:srgbClr val="898989"/>
                </a:solidFill>
              </a:rPr>
              <a:pPr>
                <a:spcBef>
                  <a:spcPct val="0"/>
                </a:spcBef>
                <a:buFontTx/>
                <a:buNone/>
              </a:pPr>
              <a:t>26</a:t>
            </a:fld>
            <a:endParaRPr lang="en-US" altLang="en-US" sz="1200">
              <a:solidFill>
                <a:srgbClr val="898989"/>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itle 1">
            <a:extLst>
              <a:ext uri="{FF2B5EF4-FFF2-40B4-BE49-F238E27FC236}">
                <a16:creationId xmlns:a16="http://schemas.microsoft.com/office/drawing/2014/main" id="{51BB6B29-9C2F-41A1-8AD6-AD3026DFC327}"/>
              </a:ext>
            </a:extLst>
          </p:cNvPr>
          <p:cNvSpPr>
            <a:spLocks noGrp="1"/>
          </p:cNvSpPr>
          <p:nvPr>
            <p:ph type="title"/>
          </p:nvPr>
        </p:nvSpPr>
        <p:spPr>
          <a:xfrm>
            <a:off x="457200" y="76200"/>
            <a:ext cx="8229600" cy="1143000"/>
          </a:xfrm>
        </p:spPr>
        <p:txBody>
          <a:bodyPr/>
          <a:lstStyle/>
          <a:p>
            <a:r>
              <a:rPr lang="en-US" altLang="en-US"/>
              <a:t>OBO Foundry </a:t>
            </a:r>
            <a:r>
              <a:rPr lang="en-US" altLang="en-US">
                <a:sym typeface="Symbol" panose="05050102010706020507" pitchFamily="18" charset="2"/>
              </a:rPr>
              <a:t></a:t>
            </a:r>
            <a:r>
              <a:rPr lang="en-US" altLang="en-US"/>
              <a:t> OBO Library</a:t>
            </a:r>
          </a:p>
        </p:txBody>
      </p:sp>
      <p:sp>
        <p:nvSpPr>
          <p:cNvPr id="195587" name="Content Placeholder 2">
            <a:extLst>
              <a:ext uri="{FF2B5EF4-FFF2-40B4-BE49-F238E27FC236}">
                <a16:creationId xmlns:a16="http://schemas.microsoft.com/office/drawing/2014/main" id="{D7420A8D-990F-434E-851C-BE49039F4234}"/>
              </a:ext>
            </a:extLst>
          </p:cNvPr>
          <p:cNvSpPr>
            <a:spLocks noGrp="1"/>
          </p:cNvSpPr>
          <p:nvPr>
            <p:ph idx="1"/>
          </p:nvPr>
        </p:nvSpPr>
        <p:spPr/>
        <p:txBody>
          <a:bodyPr/>
          <a:lstStyle/>
          <a:p>
            <a:endParaRPr lang="en-US" altLang="en-US"/>
          </a:p>
        </p:txBody>
      </p:sp>
      <p:sp>
        <p:nvSpPr>
          <p:cNvPr id="195588" name="Slide Number Placeholder 4">
            <a:extLst>
              <a:ext uri="{FF2B5EF4-FFF2-40B4-BE49-F238E27FC236}">
                <a16:creationId xmlns:a16="http://schemas.microsoft.com/office/drawing/2014/main" id="{495B6A34-520F-48E6-97F7-4E18ADBFEA4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CF14FC9-1CDD-4B04-8651-0E374F65027F}" type="slidenum">
              <a:rPr lang="en-US" altLang="en-US" sz="1200" smtClean="0">
                <a:solidFill>
                  <a:srgbClr val="898989"/>
                </a:solidFill>
              </a:rPr>
              <a:pPr>
                <a:spcBef>
                  <a:spcPct val="0"/>
                </a:spcBef>
                <a:buFontTx/>
                <a:buNone/>
              </a:pPr>
              <a:t>27</a:t>
            </a:fld>
            <a:endParaRPr lang="en-US" altLang="en-US" sz="1200">
              <a:solidFill>
                <a:srgbClr val="898989"/>
              </a:solidFill>
            </a:endParaRPr>
          </a:p>
        </p:txBody>
      </p:sp>
      <p:pic>
        <p:nvPicPr>
          <p:cNvPr id="195589" name="Picture 5">
            <a:extLst>
              <a:ext uri="{FF2B5EF4-FFF2-40B4-BE49-F238E27FC236}">
                <a16:creationId xmlns:a16="http://schemas.microsoft.com/office/drawing/2014/main" id="{469BCFF7-430D-44EE-BE27-20B082074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834" t="18874" r="10834" b="5533"/>
          <a:stretch>
            <a:fillRect/>
          </a:stretch>
        </p:blipFill>
        <p:spPr bwMode="auto">
          <a:xfrm>
            <a:off x="-36513" y="1219200"/>
            <a:ext cx="9467851" cy="51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1">
            <a:extLst>
              <a:ext uri="{FF2B5EF4-FFF2-40B4-BE49-F238E27FC236}">
                <a16:creationId xmlns:a16="http://schemas.microsoft.com/office/drawing/2014/main" id="{A8D76F44-2E5C-4F2D-BE58-087F922CCBFF}"/>
              </a:ext>
            </a:extLst>
          </p:cNvPr>
          <p:cNvSpPr>
            <a:spLocks noGrp="1"/>
          </p:cNvSpPr>
          <p:nvPr>
            <p:ph type="title"/>
          </p:nvPr>
        </p:nvSpPr>
        <p:spPr/>
        <p:txBody>
          <a:bodyPr/>
          <a:lstStyle/>
          <a:p>
            <a:r>
              <a:rPr lang="en-US" altLang="en-US"/>
              <a:t>OBO Library ontologies we will deal with today</a:t>
            </a:r>
          </a:p>
        </p:txBody>
      </p:sp>
      <p:sp>
        <p:nvSpPr>
          <p:cNvPr id="196611" name="Content Placeholder 2">
            <a:extLst>
              <a:ext uri="{FF2B5EF4-FFF2-40B4-BE49-F238E27FC236}">
                <a16:creationId xmlns:a16="http://schemas.microsoft.com/office/drawing/2014/main" id="{F21414EC-4093-4374-9844-C25BCD792109}"/>
              </a:ext>
            </a:extLst>
          </p:cNvPr>
          <p:cNvSpPr>
            <a:spLocks noGrp="1"/>
          </p:cNvSpPr>
          <p:nvPr>
            <p:ph idx="1"/>
          </p:nvPr>
        </p:nvSpPr>
        <p:spPr/>
        <p:txBody>
          <a:bodyPr/>
          <a:lstStyle/>
          <a:p>
            <a:pPr marL="0" indent="0">
              <a:buFont typeface="Arial" panose="020B0604020202020204" pitchFamily="34" charset="0"/>
              <a:buNone/>
            </a:pPr>
            <a:r>
              <a:rPr lang="en-US" altLang="en-US"/>
              <a:t>ECO 		Evidence Code Ontology</a:t>
            </a:r>
          </a:p>
          <a:p>
            <a:pPr marL="0" indent="0">
              <a:buFont typeface="Arial" panose="020B0604020202020204" pitchFamily="34" charset="0"/>
              <a:buNone/>
            </a:pPr>
            <a:r>
              <a:rPr lang="en-US" altLang="en-US"/>
              <a:t>ENVO	Environment Ontology</a:t>
            </a:r>
          </a:p>
          <a:p>
            <a:pPr marL="0" indent="0">
              <a:buFont typeface="Arial" panose="020B0604020202020204" pitchFamily="34" charset="0"/>
              <a:buNone/>
            </a:pPr>
            <a:r>
              <a:rPr lang="en-US" altLang="en-US"/>
              <a:t>IAO 		Information Artifact Ontology</a:t>
            </a:r>
          </a:p>
          <a:p>
            <a:pPr marL="0" indent="0">
              <a:buFont typeface="Arial" panose="020B0604020202020204" pitchFamily="34" charset="0"/>
              <a:buNone/>
            </a:pPr>
            <a:r>
              <a:rPr lang="en-US" altLang="en-US"/>
              <a:t>IDO		Infectious Disease Ontology</a:t>
            </a:r>
          </a:p>
          <a:p>
            <a:pPr marL="0" indent="0">
              <a:buFont typeface="Arial" panose="020B0604020202020204" pitchFamily="34" charset="0"/>
              <a:buNone/>
            </a:pPr>
            <a:endParaRPr lang="en-US" altLang="en-US"/>
          </a:p>
        </p:txBody>
      </p:sp>
      <p:sp>
        <p:nvSpPr>
          <p:cNvPr id="196612" name="Slide Number Placeholder 4">
            <a:extLst>
              <a:ext uri="{FF2B5EF4-FFF2-40B4-BE49-F238E27FC236}">
                <a16:creationId xmlns:a16="http://schemas.microsoft.com/office/drawing/2014/main" id="{9D2D9942-9797-485B-9A0D-0A1E93332F5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5A6B572-B952-45DC-9174-434E3231A6B9}" type="slidenum">
              <a:rPr lang="en-US" altLang="en-US" sz="1200" smtClean="0">
                <a:solidFill>
                  <a:srgbClr val="898989"/>
                </a:solidFill>
              </a:rPr>
              <a:pPr>
                <a:spcBef>
                  <a:spcPct val="0"/>
                </a:spcBef>
                <a:buFontTx/>
                <a:buNone/>
              </a:pPr>
              <a:t>28</a:t>
            </a:fld>
            <a:endParaRPr lang="en-US" altLang="en-US" sz="1200">
              <a:solidFill>
                <a:srgbClr val="89898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itle 1">
            <a:extLst>
              <a:ext uri="{FF2B5EF4-FFF2-40B4-BE49-F238E27FC236}">
                <a16:creationId xmlns:a16="http://schemas.microsoft.com/office/drawing/2014/main" id="{DC321D1E-C131-4058-BAB4-2295CA8FB0CB}"/>
              </a:ext>
            </a:extLst>
          </p:cNvPr>
          <p:cNvSpPr>
            <a:spLocks noGrp="1"/>
          </p:cNvSpPr>
          <p:nvPr>
            <p:ph type="title"/>
          </p:nvPr>
        </p:nvSpPr>
        <p:spPr/>
        <p:txBody>
          <a:bodyPr/>
          <a:lstStyle/>
          <a:p>
            <a:pPr eaLnBrk="1" hangingPunct="1"/>
            <a:r>
              <a:rPr lang="en-US" altLang="en-US"/>
              <a:t>OBO Foundry Principles 1</a:t>
            </a:r>
          </a:p>
        </p:txBody>
      </p:sp>
      <p:sp>
        <p:nvSpPr>
          <p:cNvPr id="3" name="Content Placeholder 2">
            <a:extLst>
              <a:ext uri="{FF2B5EF4-FFF2-40B4-BE49-F238E27FC236}">
                <a16:creationId xmlns:a16="http://schemas.microsoft.com/office/drawing/2014/main" id="{60BBAEFF-62A3-4B59-8844-A0EE2E9677A7}"/>
              </a:ext>
            </a:extLst>
          </p:cNvPr>
          <p:cNvSpPr>
            <a:spLocks noGrp="1"/>
          </p:cNvSpPr>
          <p:nvPr>
            <p:ph idx="1"/>
          </p:nvPr>
        </p:nvSpPr>
        <p:spPr>
          <a:xfrm>
            <a:off x="457200" y="1600200"/>
            <a:ext cx="8686800" cy="4648200"/>
          </a:xfrm>
        </p:spPr>
        <p:txBody>
          <a:bodyPr rtlCol="0">
            <a:normAutofit fontScale="85000" lnSpcReduction="10000"/>
          </a:bodyPr>
          <a:lstStyle/>
          <a:p>
            <a:pPr marL="457200" indent="-457200" eaLnBrk="1" hangingPunct="1">
              <a:spcAft>
                <a:spcPct val="50000"/>
              </a:spcAft>
              <a:buFont typeface="Wingdings" pitchFamily="2" charset="2"/>
              <a:buChar char="§"/>
              <a:defRPr/>
            </a:pPr>
            <a:r>
              <a:rPr lang="en-US" sz="4000" dirty="0"/>
              <a:t>open (CC-BY)</a:t>
            </a:r>
          </a:p>
          <a:p>
            <a:pPr marL="457200" indent="-457200" eaLnBrk="1" hangingPunct="1">
              <a:spcAft>
                <a:spcPct val="50000"/>
              </a:spcAft>
              <a:buFont typeface="Wingdings" pitchFamily="2" charset="2"/>
              <a:buChar char="§"/>
              <a:defRPr/>
            </a:pPr>
            <a:r>
              <a:rPr lang="en-US" sz="4000" dirty="0"/>
              <a:t>common formal language (OBO Format, OWL 2, CL) </a:t>
            </a:r>
          </a:p>
          <a:p>
            <a:pPr marL="457200" indent="-457200" eaLnBrk="1" hangingPunct="1">
              <a:spcAft>
                <a:spcPct val="50000"/>
              </a:spcAft>
              <a:buFont typeface="Wingdings" pitchFamily="2" charset="2"/>
              <a:buChar char="§"/>
              <a:defRPr/>
            </a:pPr>
            <a:r>
              <a:rPr lang="en-US" sz="4000" dirty="0"/>
              <a:t>URI / unique identifier space </a:t>
            </a:r>
          </a:p>
          <a:p>
            <a:pPr marL="457200" indent="-457200" eaLnBrk="1" hangingPunct="1">
              <a:spcAft>
                <a:spcPct val="50000"/>
              </a:spcAft>
              <a:buFont typeface="Wingdings" pitchFamily="2" charset="2"/>
              <a:buChar char="§"/>
              <a:defRPr/>
            </a:pPr>
            <a:r>
              <a:rPr lang="en-US" sz="4000" dirty="0"/>
              <a:t>unambiguous delineation of scope (PRO)</a:t>
            </a:r>
          </a:p>
          <a:p>
            <a:pPr marL="457200" indent="-457200" eaLnBrk="1" hangingPunct="1">
              <a:spcAft>
                <a:spcPct val="50000"/>
              </a:spcAft>
              <a:buFont typeface="Wingdings" pitchFamily="2" charset="2"/>
              <a:buChar char="§"/>
              <a:defRPr/>
            </a:pPr>
            <a:r>
              <a:rPr lang="en-US" sz="4000" dirty="0"/>
              <a:t>textual definitions</a:t>
            </a:r>
          </a:p>
          <a:p>
            <a:pPr marL="457200" indent="-457200" eaLnBrk="1" hangingPunct="1">
              <a:spcAft>
                <a:spcPct val="50000"/>
              </a:spcAft>
              <a:buFont typeface="Wingdings" pitchFamily="2" charset="2"/>
              <a:buChar char="§"/>
              <a:defRPr/>
            </a:pPr>
            <a:endParaRPr lang="en-US" sz="4000" dirty="0"/>
          </a:p>
        </p:txBody>
      </p:sp>
      <p:sp>
        <p:nvSpPr>
          <p:cNvPr id="197636" name="Slide Number Placeholder 3">
            <a:extLst>
              <a:ext uri="{FF2B5EF4-FFF2-40B4-BE49-F238E27FC236}">
                <a16:creationId xmlns:a16="http://schemas.microsoft.com/office/drawing/2014/main" id="{BA84A8F9-1BE5-4496-8224-DE3D821DDD4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EB1C43-99B5-4ED7-8B60-5FEB347F9673}" type="slidenum">
              <a:rPr lang="en-US" altLang="en-US" sz="1200" smtClean="0">
                <a:solidFill>
                  <a:srgbClr val="898989"/>
                </a:solidFill>
              </a:rPr>
              <a:pPr>
                <a:spcBef>
                  <a:spcPct val="0"/>
                </a:spcBef>
                <a:buFontTx/>
                <a:buNone/>
              </a:pPr>
              <a:t>29</a:t>
            </a:fld>
            <a:endParaRPr lang="en-US" altLang="en-US" sz="1200">
              <a:solidFill>
                <a:srgbClr val="89898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a:extLst>
              <a:ext uri="{FF2B5EF4-FFF2-40B4-BE49-F238E27FC236}">
                <a16:creationId xmlns:a16="http://schemas.microsoft.com/office/drawing/2014/main" id="{0FBC307A-9A08-423E-AC1B-BEFCD3BD5063}"/>
              </a:ext>
            </a:extLst>
          </p:cNvPr>
          <p:cNvSpPr>
            <a:spLocks noGrp="1"/>
          </p:cNvSpPr>
          <p:nvPr>
            <p:ph type="ctrTitle"/>
          </p:nvPr>
        </p:nvSpPr>
        <p:spPr/>
        <p:txBody>
          <a:bodyPr/>
          <a:lstStyle/>
          <a:p>
            <a:pPr eaLnBrk="1" hangingPunct="1"/>
            <a:r>
              <a:rPr lang="en-US" altLang="en-US"/>
              <a:t>Causes of non-conformism</a:t>
            </a:r>
          </a:p>
        </p:txBody>
      </p:sp>
      <p:sp>
        <p:nvSpPr>
          <p:cNvPr id="3" name="Subtitle 2">
            <a:extLst>
              <a:ext uri="{FF2B5EF4-FFF2-40B4-BE49-F238E27FC236}">
                <a16:creationId xmlns:a16="http://schemas.microsoft.com/office/drawing/2014/main" id="{0CCD5954-D515-4AE2-8859-202450E44F61}"/>
              </a:ext>
            </a:extLst>
          </p:cNvPr>
          <p:cNvSpPr>
            <a:spLocks noGrp="1"/>
          </p:cNvSpPr>
          <p:nvPr>
            <p:ph type="subTitle" idx="1"/>
          </p:nvPr>
        </p:nvSpPr>
        <p:spPr/>
        <p:txBody>
          <a:bodyPr rtlCol="0">
            <a:normAutofit/>
          </a:bodyPr>
          <a:lstStyle/>
          <a:p>
            <a:pPr eaLnBrk="1" fontAlgn="auto" hangingPunct="1">
              <a:spcAft>
                <a:spcPts val="0"/>
              </a:spcAft>
              <a:defRPr/>
            </a:pPr>
            <a:endParaRPr lang="en-US" dirty="0"/>
          </a:p>
        </p:txBody>
      </p:sp>
      <p:sp>
        <p:nvSpPr>
          <p:cNvPr id="165892" name="Slide Number Placeholder 3">
            <a:extLst>
              <a:ext uri="{FF2B5EF4-FFF2-40B4-BE49-F238E27FC236}">
                <a16:creationId xmlns:a16="http://schemas.microsoft.com/office/drawing/2014/main" id="{9C630EE0-E301-4FB6-80C9-70AB6F90A65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7F93C49-D6B9-4D83-9F69-C87C8C10ED46}" type="slidenum">
              <a:rPr lang="en-US" altLang="en-US" sz="1200" smtClean="0">
                <a:solidFill>
                  <a:srgbClr val="898989"/>
                </a:solidFill>
                <a:latin typeface="Arial" panose="020B0604020202020204" pitchFamily="34" charset="0"/>
              </a:rPr>
              <a:pPr>
                <a:spcBef>
                  <a:spcPct val="0"/>
                </a:spcBef>
                <a:buFontTx/>
                <a:buNone/>
              </a:pPr>
              <a:t>3</a:t>
            </a:fld>
            <a:endParaRPr lang="en-US" altLang="en-US" sz="1200">
              <a:solidFill>
                <a:srgbClr val="898989"/>
              </a:solidFill>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1">
            <a:extLst>
              <a:ext uri="{FF2B5EF4-FFF2-40B4-BE49-F238E27FC236}">
                <a16:creationId xmlns:a16="http://schemas.microsoft.com/office/drawing/2014/main" id="{737D8284-D05D-45E1-9E55-22DEFB1C29B0}"/>
              </a:ext>
            </a:extLst>
          </p:cNvPr>
          <p:cNvSpPr>
            <a:spLocks noGrp="1"/>
          </p:cNvSpPr>
          <p:nvPr>
            <p:ph type="title"/>
          </p:nvPr>
        </p:nvSpPr>
        <p:spPr/>
        <p:txBody>
          <a:bodyPr/>
          <a:lstStyle/>
          <a:p>
            <a:pPr eaLnBrk="1" hangingPunct="1"/>
            <a:r>
              <a:rPr lang="en-US" altLang="en-US"/>
              <a:t>OBO Foundry Principles 2</a:t>
            </a:r>
          </a:p>
        </p:txBody>
      </p:sp>
      <p:sp>
        <p:nvSpPr>
          <p:cNvPr id="3" name="Content Placeholder 2">
            <a:extLst>
              <a:ext uri="{FF2B5EF4-FFF2-40B4-BE49-F238E27FC236}">
                <a16:creationId xmlns:a16="http://schemas.microsoft.com/office/drawing/2014/main" id="{60BBAEFF-62A3-4B59-8844-A0EE2E9677A7}"/>
              </a:ext>
            </a:extLst>
          </p:cNvPr>
          <p:cNvSpPr>
            <a:spLocks noGrp="1"/>
          </p:cNvSpPr>
          <p:nvPr>
            <p:ph idx="1"/>
          </p:nvPr>
        </p:nvSpPr>
        <p:spPr>
          <a:xfrm>
            <a:off x="457200" y="1600200"/>
            <a:ext cx="8686800" cy="4648200"/>
          </a:xfrm>
        </p:spPr>
        <p:txBody>
          <a:bodyPr rtlCol="0">
            <a:normAutofit fontScale="77500" lnSpcReduction="20000"/>
          </a:bodyPr>
          <a:lstStyle/>
          <a:p>
            <a:pPr marL="457200" indent="-457200" eaLnBrk="1" hangingPunct="1">
              <a:spcAft>
                <a:spcPct val="50000"/>
              </a:spcAft>
              <a:buFont typeface="Wingdings" pitchFamily="2" charset="2"/>
              <a:buChar char="§"/>
              <a:defRPr/>
            </a:pPr>
            <a:r>
              <a:rPr lang="en-US" sz="4000" dirty="0"/>
              <a:t>relations from RO</a:t>
            </a:r>
          </a:p>
          <a:p>
            <a:pPr marL="457200" indent="-457200" eaLnBrk="1" hangingPunct="1">
              <a:spcAft>
                <a:spcPct val="50000"/>
              </a:spcAft>
              <a:buFont typeface="Wingdings" pitchFamily="2" charset="2"/>
              <a:buChar char="§"/>
              <a:defRPr/>
            </a:pPr>
            <a:r>
              <a:rPr lang="en-US" sz="4000" dirty="0"/>
              <a:t>documentation</a:t>
            </a:r>
          </a:p>
          <a:p>
            <a:pPr marL="457200" indent="-457200" eaLnBrk="1" hangingPunct="1">
              <a:spcAft>
                <a:spcPct val="50000"/>
              </a:spcAft>
              <a:buFont typeface="Wingdings" pitchFamily="2" charset="2"/>
              <a:buChar char="§"/>
              <a:defRPr/>
            </a:pPr>
            <a:r>
              <a:rPr lang="en-US" sz="4000" dirty="0"/>
              <a:t>documented plurality of users</a:t>
            </a:r>
          </a:p>
          <a:p>
            <a:pPr marL="457200" indent="-457200" eaLnBrk="1" hangingPunct="1">
              <a:spcAft>
                <a:spcPct val="50000"/>
              </a:spcAft>
              <a:buFont typeface="Wingdings" pitchFamily="2" charset="2"/>
              <a:buChar char="§"/>
              <a:defRPr/>
            </a:pPr>
            <a:r>
              <a:rPr lang="en-US" sz="4000" dirty="0"/>
              <a:t>locus of authority</a:t>
            </a:r>
          </a:p>
          <a:p>
            <a:pPr marL="457200" indent="-457200" eaLnBrk="1" hangingPunct="1">
              <a:spcAft>
                <a:spcPct val="50000"/>
              </a:spcAft>
              <a:buFont typeface="Wingdings" pitchFamily="2" charset="2"/>
              <a:buChar char="§"/>
              <a:defRPr/>
            </a:pPr>
            <a:r>
              <a:rPr lang="en-US" sz="4000" dirty="0"/>
              <a:t>naming conventions (singular common nouns)</a:t>
            </a:r>
          </a:p>
          <a:p>
            <a:pPr marL="457200" indent="-457200" eaLnBrk="1" hangingPunct="1">
              <a:spcAft>
                <a:spcPct val="50000"/>
              </a:spcAft>
              <a:buFont typeface="Wingdings" pitchFamily="2" charset="2"/>
              <a:buChar char="§"/>
              <a:defRPr/>
            </a:pPr>
            <a:r>
              <a:rPr lang="en-US" sz="4000" dirty="0"/>
              <a:t>maintenance in light of scientific advance / versioning</a:t>
            </a:r>
          </a:p>
        </p:txBody>
      </p:sp>
      <p:sp>
        <p:nvSpPr>
          <p:cNvPr id="198660" name="Slide Number Placeholder 3">
            <a:extLst>
              <a:ext uri="{FF2B5EF4-FFF2-40B4-BE49-F238E27FC236}">
                <a16:creationId xmlns:a16="http://schemas.microsoft.com/office/drawing/2014/main" id="{3BF630E1-3DB3-4CFD-B35F-AFD8475D064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5B56B76-F8CA-4A40-991F-CA3A714460F0}" type="slidenum">
              <a:rPr lang="en-US" altLang="en-US" sz="1200" smtClean="0">
                <a:solidFill>
                  <a:srgbClr val="898989"/>
                </a:solidFill>
              </a:rPr>
              <a:pPr>
                <a:spcBef>
                  <a:spcPct val="0"/>
                </a:spcBef>
                <a:buFontTx/>
                <a:buNone/>
              </a:pPr>
              <a:t>30</a:t>
            </a:fld>
            <a:endParaRPr lang="en-US" altLang="en-US" sz="1200">
              <a:solidFill>
                <a:srgbClr val="89898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itle 1">
            <a:extLst>
              <a:ext uri="{FF2B5EF4-FFF2-40B4-BE49-F238E27FC236}">
                <a16:creationId xmlns:a16="http://schemas.microsoft.com/office/drawing/2014/main" id="{1B91AB83-E179-4BE0-B119-C080102838AA}"/>
              </a:ext>
            </a:extLst>
          </p:cNvPr>
          <p:cNvSpPr>
            <a:spLocks noGrp="1"/>
          </p:cNvSpPr>
          <p:nvPr>
            <p:ph type="title"/>
          </p:nvPr>
        </p:nvSpPr>
        <p:spPr/>
        <p:txBody>
          <a:bodyPr/>
          <a:lstStyle/>
          <a:p>
            <a:pPr eaLnBrk="1" hangingPunct="1"/>
            <a:r>
              <a:rPr lang="en-US" altLang="en-US"/>
              <a:t>OBO Foundry Principles (supplements)</a:t>
            </a:r>
          </a:p>
        </p:txBody>
      </p:sp>
      <p:sp>
        <p:nvSpPr>
          <p:cNvPr id="199683" name="Content Placeholder 2">
            <a:extLst>
              <a:ext uri="{FF2B5EF4-FFF2-40B4-BE49-F238E27FC236}">
                <a16:creationId xmlns:a16="http://schemas.microsoft.com/office/drawing/2014/main" id="{2C31E30A-4C95-4820-9E8F-C7F1AB826EF8}"/>
              </a:ext>
            </a:extLst>
          </p:cNvPr>
          <p:cNvSpPr>
            <a:spLocks noGrp="1"/>
          </p:cNvSpPr>
          <p:nvPr>
            <p:ph idx="1"/>
          </p:nvPr>
        </p:nvSpPr>
        <p:spPr/>
        <p:txBody>
          <a:bodyPr/>
          <a:lstStyle/>
          <a:p>
            <a:pPr marL="457200" indent="-457200" eaLnBrk="1" hangingPunct="1">
              <a:spcAft>
                <a:spcPts val="725"/>
              </a:spcAft>
              <a:buFont typeface="Wingdings" panose="05000000000000000000" pitchFamily="2" charset="2"/>
              <a:buChar char="§"/>
            </a:pPr>
            <a:r>
              <a:rPr lang="en-US" altLang="en-US"/>
              <a:t>all OBO Foundry ontologies should have BFO as top level</a:t>
            </a:r>
          </a:p>
          <a:p>
            <a:pPr marL="457200" indent="-457200" eaLnBrk="1" hangingPunct="1">
              <a:spcAft>
                <a:spcPts val="725"/>
              </a:spcAft>
              <a:buFont typeface="Wingdings" panose="05000000000000000000" pitchFamily="2" charset="2"/>
              <a:buChar char="§"/>
            </a:pPr>
            <a:r>
              <a:rPr lang="en-US" altLang="en-US"/>
              <a:t>all non-root terms should have textual definitions </a:t>
            </a:r>
            <a:r>
              <a:rPr lang="en-US" altLang="en-US" i="1"/>
              <a:t>and </a:t>
            </a:r>
            <a:r>
              <a:rPr lang="en-US" altLang="en-US"/>
              <a:t>formal definitions </a:t>
            </a:r>
          </a:p>
          <a:p>
            <a:pPr marL="457200" indent="-457200" eaLnBrk="1" hangingPunct="1">
              <a:spcAft>
                <a:spcPts val="725"/>
              </a:spcAft>
              <a:buFont typeface="Wingdings" panose="05000000000000000000" pitchFamily="2" charset="2"/>
              <a:buChar char="§"/>
            </a:pPr>
            <a:r>
              <a:rPr lang="en-US" altLang="en-US"/>
              <a:t>definitions should utilize cross-products </a:t>
            </a:r>
          </a:p>
          <a:p>
            <a:pPr marL="457200" indent="-457200" eaLnBrk="1" hangingPunct="1">
              <a:spcAft>
                <a:spcPts val="725"/>
              </a:spcAft>
              <a:buFont typeface="Wingdings" panose="05000000000000000000" pitchFamily="2" charset="2"/>
              <a:buChar char="§"/>
            </a:pPr>
            <a:r>
              <a:rPr lang="en-US" altLang="en-US"/>
              <a:t>definitions should as far as possible be of the genus-species form</a:t>
            </a:r>
          </a:p>
          <a:p>
            <a:pPr marL="457200" indent="-457200" eaLnBrk="1" hangingPunct="1">
              <a:spcAft>
                <a:spcPts val="725"/>
              </a:spcAft>
              <a:buFont typeface="Wingdings" panose="05000000000000000000" pitchFamily="2" charset="2"/>
              <a:buChar char="§"/>
            </a:pPr>
            <a:endParaRPr lang="en-US" altLang="en-US">
              <a:solidFill>
                <a:srgbClr val="C00000"/>
              </a:solidFill>
            </a:endParaRPr>
          </a:p>
          <a:p>
            <a:pPr marL="457200" indent="-457200" eaLnBrk="1" hangingPunct="1">
              <a:spcAft>
                <a:spcPct val="50000"/>
              </a:spcAft>
              <a:buFont typeface="Wingdings" panose="05000000000000000000" pitchFamily="2" charset="2"/>
              <a:buChar char="§"/>
            </a:pPr>
            <a:endParaRPr lang="en-US" altLang="en-US"/>
          </a:p>
        </p:txBody>
      </p:sp>
      <p:sp>
        <p:nvSpPr>
          <p:cNvPr id="199684" name="Slide Number Placeholder 3">
            <a:extLst>
              <a:ext uri="{FF2B5EF4-FFF2-40B4-BE49-F238E27FC236}">
                <a16:creationId xmlns:a16="http://schemas.microsoft.com/office/drawing/2014/main" id="{35F11375-B707-481F-9747-B74B2C4D9E9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A4A7FDC-6A38-402B-9CD1-A8435F437CAB}" type="slidenum">
              <a:rPr lang="en-US" altLang="en-US" sz="1200" smtClean="0">
                <a:solidFill>
                  <a:srgbClr val="898989"/>
                </a:solidFill>
              </a:rPr>
              <a:pPr>
                <a:spcBef>
                  <a:spcPct val="0"/>
                </a:spcBef>
                <a:buFontTx/>
                <a:buNone/>
              </a:pPr>
              <a:t>31</a:t>
            </a:fld>
            <a:endParaRPr lang="en-US" altLang="en-US" sz="1200">
              <a:solidFill>
                <a:srgbClr val="89898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itle 1">
            <a:extLst>
              <a:ext uri="{FF2B5EF4-FFF2-40B4-BE49-F238E27FC236}">
                <a16:creationId xmlns:a16="http://schemas.microsoft.com/office/drawing/2014/main" id="{D103B3FE-A844-4BF9-A957-DED473DD061E}"/>
              </a:ext>
            </a:extLst>
          </p:cNvPr>
          <p:cNvSpPr>
            <a:spLocks noGrp="1"/>
          </p:cNvSpPr>
          <p:nvPr>
            <p:ph type="title"/>
          </p:nvPr>
        </p:nvSpPr>
        <p:spPr>
          <a:xfrm>
            <a:off x="0" y="0"/>
            <a:ext cx="9144000" cy="1143000"/>
          </a:xfrm>
          <a:extLst>
            <a:ext uri="{909E8E84-426E-40DD-AFC4-6F175D3DCCD1}">
              <a14:hiddenFill xmlns:a14="http://schemas.microsoft.com/office/drawing/2010/main">
                <a:gradFill rotWithShape="1">
                  <a:gsLst>
                    <a:gs pos="0">
                      <a:schemeClr val="tx1">
                        <a:alpha val="67998"/>
                      </a:schemeClr>
                    </a:gs>
                    <a:gs pos="50000">
                      <a:schemeClr val="accent2">
                        <a:alpha val="67000"/>
                      </a:schemeClr>
                    </a:gs>
                    <a:gs pos="100000">
                      <a:schemeClr val="tx1">
                        <a:alpha val="67998"/>
                      </a:schemeClr>
                    </a:gs>
                  </a:gsLst>
                  <a:lin ang="5400000" scaled="1"/>
                </a:gradFill>
              </a14:hiddenFill>
            </a:ext>
          </a:extLst>
        </p:spPr>
        <p:txBody>
          <a:bodyPr/>
          <a:lstStyle/>
          <a:p>
            <a:pPr>
              <a:defRPr/>
            </a:pPr>
            <a:r>
              <a:rPr lang="en-US" altLang="en-US"/>
              <a:t>Homesteading</a:t>
            </a:r>
          </a:p>
        </p:txBody>
      </p:sp>
      <p:sp>
        <p:nvSpPr>
          <p:cNvPr id="200707" name="Content Placeholder 2">
            <a:extLst>
              <a:ext uri="{FF2B5EF4-FFF2-40B4-BE49-F238E27FC236}">
                <a16:creationId xmlns:a16="http://schemas.microsoft.com/office/drawing/2014/main" id="{DDC287DE-7CAB-496D-9329-D457106CF406}"/>
              </a:ext>
            </a:extLst>
          </p:cNvPr>
          <p:cNvSpPr>
            <a:spLocks noGrp="1"/>
          </p:cNvSpPr>
          <p:nvPr>
            <p:ph idx="1"/>
          </p:nvPr>
        </p:nvSpPr>
        <p:spPr>
          <a:xfrm>
            <a:off x="0" y="1371600"/>
            <a:ext cx="9144000" cy="5105400"/>
          </a:xfrm>
        </p:spPr>
        <p:txBody>
          <a:bodyPr/>
          <a:lstStyle/>
          <a:p>
            <a:pPr>
              <a:buFontTx/>
              <a:buNone/>
            </a:pPr>
            <a:r>
              <a:rPr lang="en-US" altLang="en-US"/>
              <a:t>	</a:t>
            </a:r>
          </a:p>
          <a:p>
            <a:pPr>
              <a:buFontTx/>
              <a:buNone/>
            </a:pPr>
            <a:endParaRPr lang="en-US" altLang="en-US"/>
          </a:p>
          <a:p>
            <a:pPr>
              <a:buFontTx/>
              <a:buNone/>
            </a:pPr>
            <a:endParaRPr lang="en-US" altLang="en-US"/>
          </a:p>
          <a:p>
            <a:pPr>
              <a:buFontTx/>
              <a:buNone/>
            </a:pPr>
            <a:endParaRPr lang="en-US" altLang="en-US"/>
          </a:p>
          <a:p>
            <a:pPr>
              <a:buFontTx/>
              <a:buNone/>
            </a:pPr>
            <a:endParaRPr lang="en-US" altLang="en-US"/>
          </a:p>
          <a:p>
            <a:pPr>
              <a:buFontTx/>
              <a:buNone/>
            </a:pPr>
            <a:r>
              <a:rPr lang="en-US" altLang="en-US" sz="3100"/>
              <a:t>	Recommendation: </a:t>
            </a:r>
            <a:r>
              <a:rPr lang="en-US" altLang="en-US" sz="3000"/>
              <a:t>Ontology developers should register their claim on territory not yet unoccupied, as soon as possible, because the Foundry is designed to serve as an attractor for collaboration </a:t>
            </a:r>
          </a:p>
        </p:txBody>
      </p:sp>
      <p:sp>
        <p:nvSpPr>
          <p:cNvPr id="200708" name="Slide Number Placeholder 3">
            <a:extLst>
              <a:ext uri="{FF2B5EF4-FFF2-40B4-BE49-F238E27FC236}">
                <a16:creationId xmlns:a16="http://schemas.microsoft.com/office/drawing/2014/main" id="{4CF21E8F-FA6E-42CC-A469-8831D2C4DFFD}"/>
              </a:ext>
            </a:extLst>
          </p:cNvPr>
          <p:cNvSpPr>
            <a:spLocks noGrp="1"/>
          </p:cNvSpPr>
          <p:nvPr>
            <p:ph type="sldNum" sz="quarter" idx="12"/>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2">
              <a:spcBef>
                <a:spcPct val="0"/>
              </a:spcBef>
              <a:buFontTx/>
              <a:buNone/>
            </a:pPr>
            <a:fld id="{AC198DD2-2844-4B8A-A21E-F80229F854FE}" type="slidenum">
              <a:rPr lang="en-US" altLang="en-US" sz="1800">
                <a:latin typeface="Arial" panose="020B0604020202020204" pitchFamily="34" charset="0"/>
              </a:rPr>
              <a:pPr lvl="2">
                <a:spcBef>
                  <a:spcPct val="0"/>
                </a:spcBef>
                <a:buFontTx/>
                <a:buNone/>
              </a:pPr>
              <a:t>32</a:t>
            </a:fld>
            <a:endParaRPr lang="en-US" altLang="en-US" sz="1800">
              <a:latin typeface="Arial" panose="020B0604020202020204" pitchFamily="34" charset="0"/>
            </a:endParaRPr>
          </a:p>
        </p:txBody>
      </p:sp>
      <p:pic>
        <p:nvPicPr>
          <p:cNvPr id="200709" name="Picture 4" descr="IWO_JIMA_FLAG[1].JPG">
            <a:extLst>
              <a:ext uri="{FF2B5EF4-FFF2-40B4-BE49-F238E27FC236}">
                <a16:creationId xmlns:a16="http://schemas.microsoft.com/office/drawing/2014/main" id="{7CDE8300-430C-44C2-9396-D33A3A0A7A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143000"/>
            <a:ext cx="381000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214B-49D0-403E-9D2C-0FEAA38F2865}"/>
              </a:ext>
            </a:extLst>
          </p:cNvPr>
          <p:cNvSpPr>
            <a:spLocks noGrp="1"/>
          </p:cNvSpPr>
          <p:nvPr>
            <p:ph type="title"/>
          </p:nvPr>
        </p:nvSpPr>
        <p:spPr>
          <a:xfrm>
            <a:off x="0" y="152400"/>
            <a:ext cx="9144000" cy="1143000"/>
          </a:xfrm>
        </p:spPr>
        <p:txBody>
          <a:bodyPr/>
          <a:lstStyle/>
          <a:p>
            <a:pPr>
              <a:defRPr/>
            </a:pPr>
            <a:r>
              <a:rPr lang="en-US" kern="1200" dirty="0">
                <a:solidFill>
                  <a:schemeClr val="tx1"/>
                </a:solidFill>
                <a:latin typeface="Calibri" pitchFamily="34" charset="0"/>
              </a:rPr>
              <a:t>Proposed additions to list of OBO Foundry Principles</a:t>
            </a:r>
          </a:p>
        </p:txBody>
      </p:sp>
      <p:sp>
        <p:nvSpPr>
          <p:cNvPr id="201731" name="Content Placeholder 2">
            <a:extLst>
              <a:ext uri="{FF2B5EF4-FFF2-40B4-BE49-F238E27FC236}">
                <a16:creationId xmlns:a16="http://schemas.microsoft.com/office/drawing/2014/main" id="{76937A8D-793B-48FD-9BD4-DDD0723DD216}"/>
              </a:ext>
            </a:extLst>
          </p:cNvPr>
          <p:cNvSpPr>
            <a:spLocks noGrp="1" noChangeArrowheads="1"/>
          </p:cNvSpPr>
          <p:nvPr>
            <p:ph idx="1"/>
          </p:nvPr>
        </p:nvSpPr>
        <p:spPr>
          <a:xfrm>
            <a:off x="457200" y="1600200"/>
            <a:ext cx="8229600" cy="4602163"/>
          </a:xfrm>
        </p:spPr>
        <p:txBody>
          <a:bodyPr/>
          <a:lstStyle/>
          <a:p>
            <a:r>
              <a:rPr lang="en-US" altLang="en-US"/>
              <a:t>INSTANTIABILITY: Terms in an ontology should correspond to instances in reality</a:t>
            </a:r>
            <a:endParaRPr lang="en-US" altLang="en-US" b="1"/>
          </a:p>
          <a:p>
            <a:pPr>
              <a:buFontTx/>
              <a:buNone/>
            </a:pPr>
            <a:r>
              <a:rPr lang="en-US" altLang="en-US" b="1"/>
              <a:t>	</a:t>
            </a:r>
          </a:p>
          <a:p>
            <a:pPr>
              <a:buFontTx/>
              <a:buNone/>
            </a:pPr>
            <a:r>
              <a:rPr lang="en-US" altLang="en-US" b="1"/>
              <a:t>	</a:t>
            </a:r>
            <a:r>
              <a:rPr lang="en-US" altLang="en-US"/>
              <a:t>Even disposition terms correspond to instances in reality</a:t>
            </a:r>
          </a:p>
          <a:p>
            <a:pPr>
              <a:buFontTx/>
              <a:buNone/>
            </a:pPr>
            <a:r>
              <a:rPr lang="en-US" altLang="en-US"/>
              <a:t>	</a:t>
            </a:r>
          </a:p>
          <a:p>
            <a:pPr>
              <a:buFontTx/>
              <a:buNone/>
            </a:pPr>
            <a:r>
              <a:rPr lang="en-US" altLang="en-US"/>
              <a:t>	There are no absent nipples</a:t>
            </a:r>
          </a:p>
          <a:p>
            <a:pPr>
              <a:buFontTx/>
              <a:buNone/>
            </a:pPr>
            <a:r>
              <a:rPr lang="en-US" altLang="en-US"/>
              <a:t>	There are no cancelled studies</a:t>
            </a:r>
          </a:p>
          <a:p>
            <a:pPr>
              <a:buFontTx/>
              <a:buNone/>
            </a:pPr>
            <a:endParaRPr lang="en-US" altLang="en-US"/>
          </a:p>
          <a:p>
            <a:pPr>
              <a:buFontTx/>
              <a:buNone/>
            </a:pPr>
            <a:endParaRPr lang="en-US" altLang="en-US"/>
          </a:p>
        </p:txBody>
      </p:sp>
      <p:sp>
        <p:nvSpPr>
          <p:cNvPr id="201732" name="Slide Number Placeholder 3">
            <a:extLst>
              <a:ext uri="{FF2B5EF4-FFF2-40B4-BE49-F238E27FC236}">
                <a16:creationId xmlns:a16="http://schemas.microsoft.com/office/drawing/2014/main" id="{E1AA5554-9888-4F08-8E1B-0E3E2162107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FB7B744-FCB2-486D-B29D-33B8F0D639A3}" type="slidenum">
              <a:rPr lang="en-US" altLang="en-US" sz="1400" smtClean="0">
                <a:solidFill>
                  <a:srgbClr val="000000"/>
                </a:solidFill>
              </a:rPr>
              <a:pPr>
                <a:spcBef>
                  <a:spcPct val="0"/>
                </a:spcBef>
                <a:buFontTx/>
                <a:buNone/>
              </a:pPr>
              <a:t>33</a:t>
            </a:fld>
            <a:endParaRPr lang="en-US" altLang="en-US" sz="1400">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a:extLst>
              <a:ext uri="{FF2B5EF4-FFF2-40B4-BE49-F238E27FC236}">
                <a16:creationId xmlns:a16="http://schemas.microsoft.com/office/drawing/2014/main" id="{FDE57B98-7DB6-41E9-A344-9767E49EEE13}"/>
              </a:ext>
            </a:extLst>
          </p:cNvPr>
          <p:cNvSpPr>
            <a:spLocks noGrp="1"/>
          </p:cNvSpPr>
          <p:nvPr>
            <p:ph type="title"/>
          </p:nvPr>
        </p:nvSpPr>
        <p:spPr>
          <a:xfrm>
            <a:off x="762000" y="274638"/>
            <a:ext cx="7696200" cy="1143000"/>
          </a:xfrm>
        </p:spPr>
        <p:txBody>
          <a:bodyPr/>
          <a:lstStyle/>
          <a:p>
            <a:pPr eaLnBrk="1" hangingPunct="1"/>
            <a:r>
              <a:rPr lang="en-US" altLang="en-US"/>
              <a:t>Proposed additions to list of OBO Foundry Principles</a:t>
            </a:r>
          </a:p>
        </p:txBody>
      </p:sp>
      <p:sp>
        <p:nvSpPr>
          <p:cNvPr id="202755" name="Content Placeholder 2">
            <a:extLst>
              <a:ext uri="{FF2B5EF4-FFF2-40B4-BE49-F238E27FC236}">
                <a16:creationId xmlns:a16="http://schemas.microsoft.com/office/drawing/2014/main" id="{46A0ED80-E292-4C71-9F2B-BA792482B9A2}"/>
              </a:ext>
            </a:extLst>
          </p:cNvPr>
          <p:cNvSpPr>
            <a:spLocks noGrp="1"/>
          </p:cNvSpPr>
          <p:nvPr>
            <p:ph idx="1"/>
          </p:nvPr>
        </p:nvSpPr>
        <p:spPr/>
        <p:txBody>
          <a:bodyPr/>
          <a:lstStyle/>
          <a:p>
            <a:pPr eaLnBrk="1" hangingPunct="1">
              <a:buFont typeface="Arial" panose="020B0604020202020204" pitchFamily="34" charset="0"/>
              <a:buNone/>
            </a:pPr>
            <a:r>
              <a:rPr lang="en-US" altLang="en-US"/>
              <a:t>INSTANTIABILITY: Terms in an ontology should represent types all of which have instances in reality</a:t>
            </a:r>
          </a:p>
          <a:p>
            <a:pPr eaLnBrk="1" hangingPunct="1">
              <a:buFont typeface="Arial" panose="020B0604020202020204" pitchFamily="34" charset="0"/>
              <a:buNone/>
            </a:pPr>
            <a:r>
              <a:rPr lang="en-US" altLang="en-US"/>
              <a:t>types = what are described in textbooks, referred to by singular common nouns (‘cell’, ‘electron’ …)</a:t>
            </a:r>
          </a:p>
          <a:p>
            <a:pPr eaLnBrk="1" hangingPunct="1">
              <a:buFont typeface="Arial" panose="020B0604020202020204" pitchFamily="34" charset="0"/>
              <a:buNone/>
            </a:pPr>
            <a:r>
              <a:rPr lang="en-US" altLang="en-US"/>
              <a:t>instances = (roughly) what are described in data</a:t>
            </a:r>
          </a:p>
          <a:p>
            <a:pPr eaLnBrk="1" hangingPunct="1">
              <a:buFont typeface="Arial" panose="020B0604020202020204" pitchFamily="34" charset="0"/>
              <a:buNone/>
            </a:pPr>
            <a:endParaRPr lang="en-US" altLang="en-US" sz="3600"/>
          </a:p>
        </p:txBody>
      </p:sp>
      <p:sp>
        <p:nvSpPr>
          <p:cNvPr id="202756" name="Slide Number Placeholder 3">
            <a:extLst>
              <a:ext uri="{FF2B5EF4-FFF2-40B4-BE49-F238E27FC236}">
                <a16:creationId xmlns:a16="http://schemas.microsoft.com/office/drawing/2014/main" id="{D7A004E8-2EB9-4A7C-B931-AB3C60BFC18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12AA967-1F3B-4F89-8932-F2062AFF2FC3}" type="slidenum">
              <a:rPr lang="en-US" altLang="en-US" sz="1200" smtClean="0">
                <a:solidFill>
                  <a:srgbClr val="898989"/>
                </a:solidFill>
              </a:rPr>
              <a:pPr>
                <a:spcBef>
                  <a:spcPct val="0"/>
                </a:spcBef>
                <a:buFontTx/>
                <a:buNone/>
              </a:pPr>
              <a:t>34</a:t>
            </a:fld>
            <a:endParaRPr lang="en-US" altLang="en-US" sz="1200">
              <a:solidFill>
                <a:srgbClr val="89898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1">
            <a:extLst>
              <a:ext uri="{FF2B5EF4-FFF2-40B4-BE49-F238E27FC236}">
                <a16:creationId xmlns:a16="http://schemas.microsoft.com/office/drawing/2014/main" id="{34BD889B-13CF-41EF-9F98-F44AEB1D0040}"/>
              </a:ext>
            </a:extLst>
          </p:cNvPr>
          <p:cNvSpPr>
            <a:spLocks noGrp="1" noChangeArrowheads="1"/>
          </p:cNvSpPr>
          <p:nvPr>
            <p:ph type="title"/>
          </p:nvPr>
        </p:nvSpPr>
        <p:spPr/>
        <p:txBody>
          <a:bodyPr/>
          <a:lstStyle/>
          <a:p>
            <a:r>
              <a:rPr lang="en-US" altLang="en-US" sz="4000"/>
              <a:t>How do we tell if a singular common noun represents a universal ?</a:t>
            </a:r>
          </a:p>
        </p:txBody>
      </p:sp>
      <p:sp>
        <p:nvSpPr>
          <p:cNvPr id="3" name="Text Placeholder 2">
            <a:extLst>
              <a:ext uri="{FF2B5EF4-FFF2-40B4-BE49-F238E27FC236}">
                <a16:creationId xmlns:a16="http://schemas.microsoft.com/office/drawing/2014/main" id="{4AA418DB-D18D-40C2-891C-B03FF9041826}"/>
              </a:ext>
            </a:extLst>
          </p:cNvPr>
          <p:cNvSpPr>
            <a:spLocks noGrp="1"/>
          </p:cNvSpPr>
          <p:nvPr>
            <p:ph type="body" sz="half" idx="1"/>
          </p:nvPr>
        </p:nvSpPr>
        <p:spPr>
          <a:xfrm>
            <a:off x="457200" y="1828800"/>
            <a:ext cx="8229600" cy="4297363"/>
          </a:xfrm>
        </p:spPr>
        <p:txBody>
          <a:bodyPr/>
          <a:lstStyle/>
          <a:p>
            <a:pPr>
              <a:defRPr/>
            </a:pPr>
            <a:r>
              <a:rPr lang="en-US" sz="2800" dirty="0"/>
              <a:t>Rules of thumb:</a:t>
            </a:r>
          </a:p>
          <a:p>
            <a:pPr marL="457200" indent="-457200">
              <a:buFont typeface="Arial" panose="020B0604020202020204" pitchFamily="34" charset="0"/>
              <a:buChar char="•"/>
              <a:defRPr/>
            </a:pPr>
            <a:r>
              <a:rPr lang="en-US" sz="2800" dirty="0"/>
              <a:t>Used in current scientific textbooks to express laws of nature</a:t>
            </a:r>
          </a:p>
          <a:p>
            <a:pPr marL="457200" indent="-457200">
              <a:buFont typeface="Arial" panose="020B0604020202020204" pitchFamily="34" charset="0"/>
              <a:buChar char="•"/>
              <a:defRPr/>
            </a:pPr>
            <a:r>
              <a:rPr lang="en-US" sz="2800" dirty="0"/>
              <a:t>Logically non-compound (‘non-rabbit’, ‘</a:t>
            </a:r>
            <a:r>
              <a:rPr lang="en-US" sz="2800" dirty="0" err="1"/>
              <a:t>rabit</a:t>
            </a:r>
            <a:r>
              <a:rPr lang="en-US" sz="2800" dirty="0"/>
              <a:t> or violin’ … do not designate universals)</a:t>
            </a:r>
          </a:p>
          <a:p>
            <a:pPr marL="457200" indent="-457200">
              <a:buFont typeface="Arial" panose="020B0604020202020204" pitchFamily="34" charset="0"/>
              <a:buChar char="•"/>
              <a:defRPr/>
            </a:pPr>
            <a:r>
              <a:rPr lang="en-US" sz="2800" dirty="0"/>
              <a:t>Contain no parts designating particulars (‘cat in Leipzig’, ‘Finnish spy’ …)</a:t>
            </a:r>
          </a:p>
        </p:txBody>
      </p:sp>
      <p:sp>
        <p:nvSpPr>
          <p:cNvPr id="203780" name="Slide Number Placeholder 3">
            <a:extLst>
              <a:ext uri="{FF2B5EF4-FFF2-40B4-BE49-F238E27FC236}">
                <a16:creationId xmlns:a16="http://schemas.microsoft.com/office/drawing/2014/main" id="{3AF79D7D-1B93-4C3F-984C-39656E4B0B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5D29FCB-759E-4D29-B06A-199204819CA5}" type="slidenum">
              <a:rPr lang="en-US" altLang="en-US" sz="1400" smtClean="0">
                <a:solidFill>
                  <a:srgbClr val="000000"/>
                </a:solidFill>
              </a:rPr>
              <a:pPr>
                <a:spcBef>
                  <a:spcPct val="0"/>
                </a:spcBef>
                <a:buFontTx/>
                <a:buNone/>
              </a:pPr>
              <a:t>35</a:t>
            </a:fld>
            <a:endParaRPr lang="en-US" altLang="en-US" sz="1400">
              <a:solidFill>
                <a:srgbClr val="000000"/>
              </a:solidFill>
            </a:endParaRPr>
          </a:p>
        </p:txBody>
      </p:sp>
      <p:pic>
        <p:nvPicPr>
          <p:cNvPr id="203781" name="DefaultOcx">
            <a:extLst>
              <a:ext uri="{FF2B5EF4-FFF2-40B4-BE49-F238E27FC236}">
                <a16:creationId xmlns:a16="http://schemas.microsoft.com/office/drawing/2014/main" id="{5B5902B0-8A21-40DD-8E37-E5DFE9646E1B}"/>
              </a:ext>
            </a:extLst>
          </p:cNvPr>
          <p:cNvPicPr preferRelativeResize="0">
            <a:picLocks noChangeArrowheads="1" noChangeShapeType="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3782" name="HTMLCheckbox1">
            <a:extLst>
              <a:ext uri="{FF2B5EF4-FFF2-40B4-BE49-F238E27FC236}">
                <a16:creationId xmlns:a16="http://schemas.microsoft.com/office/drawing/2014/main" id="{9A7CBA96-64B9-4150-9CB9-79789F65C67B}"/>
              </a:ext>
            </a:extLst>
          </p:cNvPr>
          <p:cNvPicPr preferRelativeResize="0">
            <a:picLocks noChangeArrowheads="1" noChangeShapeType="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3783" name="HTMLCheckbox2">
            <a:extLst>
              <a:ext uri="{FF2B5EF4-FFF2-40B4-BE49-F238E27FC236}">
                <a16:creationId xmlns:a16="http://schemas.microsoft.com/office/drawing/2014/main" id="{E9B3D8A7-28D3-4B1A-A919-577E37737FF2}"/>
              </a:ext>
            </a:extLst>
          </p:cNvPr>
          <p:cNvPicPr preferRelativeResize="0">
            <a:picLocks noChangeArrowheads="1" noChangeShapeType="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itle 1">
            <a:extLst>
              <a:ext uri="{FF2B5EF4-FFF2-40B4-BE49-F238E27FC236}">
                <a16:creationId xmlns:a16="http://schemas.microsoft.com/office/drawing/2014/main" id="{30899BCA-AF91-46E6-B598-1EE3E1B2A10F}"/>
              </a:ext>
            </a:extLst>
          </p:cNvPr>
          <p:cNvSpPr>
            <a:spLocks noGrp="1"/>
          </p:cNvSpPr>
          <p:nvPr>
            <p:ph type="title"/>
          </p:nvPr>
        </p:nvSpPr>
        <p:spPr/>
        <p:txBody>
          <a:bodyPr/>
          <a:lstStyle/>
          <a:p>
            <a:r>
              <a:rPr lang="en-US" altLang="en-US"/>
              <a:t>How OBO ontologies relate to each other</a:t>
            </a:r>
          </a:p>
        </p:txBody>
      </p:sp>
      <p:sp>
        <p:nvSpPr>
          <p:cNvPr id="204803" name="Content Placeholder 2">
            <a:extLst>
              <a:ext uri="{FF2B5EF4-FFF2-40B4-BE49-F238E27FC236}">
                <a16:creationId xmlns:a16="http://schemas.microsoft.com/office/drawing/2014/main" id="{DE861827-F9C3-43F6-A326-7036CBDECE94}"/>
              </a:ext>
            </a:extLst>
          </p:cNvPr>
          <p:cNvSpPr>
            <a:spLocks noGrp="1"/>
          </p:cNvSpPr>
          <p:nvPr>
            <p:ph idx="1"/>
          </p:nvPr>
        </p:nvSpPr>
        <p:spPr/>
        <p:txBody>
          <a:bodyPr/>
          <a:lstStyle/>
          <a:p>
            <a:r>
              <a:rPr lang="en-US" altLang="en-US"/>
              <a:t>Reference Ontologies vs. Application Ontologies</a:t>
            </a:r>
          </a:p>
          <a:p>
            <a:r>
              <a:rPr lang="en-US" altLang="en-US"/>
              <a:t>Reference Ontologies</a:t>
            </a:r>
          </a:p>
          <a:p>
            <a:pPr lvl="1"/>
            <a:r>
              <a:rPr lang="en-US" altLang="en-US"/>
              <a:t>OBO Foundry</a:t>
            </a:r>
          </a:p>
          <a:p>
            <a:pPr lvl="1"/>
            <a:r>
              <a:rPr lang="en-US" altLang="en-US"/>
              <a:t>OBO Library</a:t>
            </a:r>
          </a:p>
          <a:p>
            <a:r>
              <a:rPr lang="en-US" altLang="en-US"/>
              <a:t>Terms in reference ontologies used as far as possible in definitions of terms in all ontologies</a:t>
            </a:r>
          </a:p>
        </p:txBody>
      </p:sp>
      <p:sp>
        <p:nvSpPr>
          <p:cNvPr id="204804" name="Slide Number Placeholder 4">
            <a:extLst>
              <a:ext uri="{FF2B5EF4-FFF2-40B4-BE49-F238E27FC236}">
                <a16:creationId xmlns:a16="http://schemas.microsoft.com/office/drawing/2014/main" id="{6942AFF3-92E7-42E4-9A31-15FD127F152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771B087-F4D3-4D78-BDFD-DB657FCE7219}" type="slidenum">
              <a:rPr lang="en-US" altLang="en-US" sz="1200" smtClean="0">
                <a:solidFill>
                  <a:srgbClr val="898989"/>
                </a:solidFill>
              </a:rPr>
              <a:pPr>
                <a:spcBef>
                  <a:spcPct val="0"/>
                </a:spcBef>
                <a:buFontTx/>
                <a:buNone/>
              </a:pPr>
              <a:t>36</a:t>
            </a:fld>
            <a:endParaRPr lang="en-US" altLang="en-US" sz="1200">
              <a:solidFill>
                <a:srgbClr val="89898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12031-AEAB-40E6-AF7C-866C987E8A25}"/>
              </a:ext>
            </a:extLst>
          </p:cNvPr>
          <p:cNvSpPr/>
          <p:nvPr/>
        </p:nvSpPr>
        <p:spPr>
          <a:xfrm>
            <a:off x="5334000" y="5181600"/>
            <a:ext cx="38100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endParaRPr>
          </a:p>
        </p:txBody>
      </p:sp>
      <p:sp>
        <p:nvSpPr>
          <p:cNvPr id="205827" name="Title 1">
            <a:extLst>
              <a:ext uri="{FF2B5EF4-FFF2-40B4-BE49-F238E27FC236}">
                <a16:creationId xmlns:a16="http://schemas.microsoft.com/office/drawing/2014/main" id="{75089028-7C22-4898-957F-95E00130792F}"/>
              </a:ext>
            </a:extLst>
          </p:cNvPr>
          <p:cNvSpPr>
            <a:spLocks noGrp="1" noChangeArrowheads="1"/>
          </p:cNvSpPr>
          <p:nvPr>
            <p:ph type="title"/>
          </p:nvPr>
        </p:nvSpPr>
        <p:spPr>
          <a:xfrm>
            <a:off x="0" y="0"/>
            <a:ext cx="9144000" cy="1066800"/>
          </a:xfrm>
        </p:spPr>
        <p:txBody>
          <a:bodyPr/>
          <a:lstStyle/>
          <a:p>
            <a:pPr eaLnBrk="1" hangingPunct="1"/>
            <a:r>
              <a:rPr lang="en-US" altLang="en-US" sz="4000"/>
              <a:t>The methodology of cross-products</a:t>
            </a:r>
          </a:p>
        </p:txBody>
      </p:sp>
      <p:sp>
        <p:nvSpPr>
          <p:cNvPr id="205828" name="Content Placeholder 2">
            <a:extLst>
              <a:ext uri="{FF2B5EF4-FFF2-40B4-BE49-F238E27FC236}">
                <a16:creationId xmlns:a16="http://schemas.microsoft.com/office/drawing/2014/main" id="{8F9C4294-6CD5-4A12-B11D-C483A9DCD965}"/>
              </a:ext>
            </a:extLst>
          </p:cNvPr>
          <p:cNvSpPr>
            <a:spLocks noGrp="1" noChangeArrowheads="1"/>
          </p:cNvSpPr>
          <p:nvPr>
            <p:ph idx="1"/>
          </p:nvPr>
        </p:nvSpPr>
        <p:spPr>
          <a:xfrm>
            <a:off x="0" y="1524000"/>
            <a:ext cx="8915400" cy="3840163"/>
          </a:xfrm>
        </p:spPr>
        <p:txBody>
          <a:bodyPr/>
          <a:lstStyle/>
          <a:p>
            <a:pPr eaLnBrk="1" hangingPunct="1"/>
            <a:r>
              <a:rPr lang="en-US" altLang="en-US"/>
              <a:t>	compound terms in ontologies to be defined as cross-products of simpler terms:</a:t>
            </a:r>
          </a:p>
          <a:p>
            <a:pPr eaLnBrk="1" hangingPunct="1"/>
            <a:r>
              <a:rPr lang="en-US" altLang="en-US" sz="2800"/>
              <a:t>	</a:t>
            </a:r>
          </a:p>
          <a:p>
            <a:pPr marL="914400" lvl="1" indent="0" eaLnBrk="1" hangingPunct="1">
              <a:buFontTx/>
              <a:buNone/>
            </a:pPr>
            <a:r>
              <a:rPr lang="en-US" altLang="en-US" i="1"/>
              <a:t>elevated blood glucose </a:t>
            </a:r>
          </a:p>
          <a:p>
            <a:pPr marL="914400" lvl="1" indent="0" eaLnBrk="1" hangingPunct="1">
              <a:buFontTx/>
              <a:buNone/>
            </a:pPr>
            <a:r>
              <a:rPr lang="en-US" altLang="en-US" i="1"/>
              <a:t>	</a:t>
            </a:r>
            <a:r>
              <a:rPr lang="en-US" altLang="en-US"/>
              <a:t>cross-product of </a:t>
            </a:r>
          </a:p>
          <a:p>
            <a:pPr marL="914400" lvl="1" indent="0" eaLnBrk="1" hangingPunct="1">
              <a:buFontTx/>
              <a:buNone/>
            </a:pPr>
            <a:r>
              <a:rPr lang="en-US" altLang="en-US"/>
              <a:t>PATO: </a:t>
            </a:r>
            <a:r>
              <a:rPr lang="en-US" altLang="en-US" i="1"/>
              <a:t>increased concentration</a:t>
            </a:r>
            <a:r>
              <a:rPr lang="en-US" altLang="en-US"/>
              <a:t> with FMA: </a:t>
            </a:r>
            <a:r>
              <a:rPr lang="en-US" altLang="en-US" i="1"/>
              <a:t>blood</a:t>
            </a:r>
            <a:r>
              <a:rPr lang="en-US" altLang="en-US"/>
              <a:t> and CheBI: </a:t>
            </a:r>
            <a:r>
              <a:rPr lang="en-US" altLang="en-US" i="1"/>
              <a:t>glucose</a:t>
            </a:r>
            <a:r>
              <a:rPr lang="en-US" altLang="en-US"/>
              <a:t>.</a:t>
            </a:r>
            <a:r>
              <a:rPr lang="en-US" altLang="en-US" b="1"/>
              <a:t> </a:t>
            </a:r>
          </a:p>
          <a:p>
            <a:pPr eaLnBrk="1" hangingPunct="1"/>
            <a:endParaRPr lang="en-US" altLang="en-US" sz="2800" b="1"/>
          </a:p>
        </p:txBody>
      </p:sp>
      <p:sp>
        <p:nvSpPr>
          <p:cNvPr id="205829" name="Slide Number Placeholder 3">
            <a:extLst>
              <a:ext uri="{FF2B5EF4-FFF2-40B4-BE49-F238E27FC236}">
                <a16:creationId xmlns:a16="http://schemas.microsoft.com/office/drawing/2014/main" id="{1D7BEF85-872F-494D-8ACA-87BB2AFB5193}"/>
              </a:ext>
            </a:extLst>
          </p:cNvPr>
          <p:cNvSpPr>
            <a:spLocks noGrp="1"/>
          </p:cNvSpPr>
          <p:nvPr>
            <p:ph type="sldNum" sz="quarter" idx="12"/>
          </p:nvPr>
        </p:nvSpPr>
        <p:spPr>
          <a:xfrm>
            <a:off x="7010400" y="6324600"/>
            <a:ext cx="2133600" cy="53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spcBef>
                <a:spcPct val="0"/>
              </a:spcBef>
              <a:buFontTx/>
              <a:buNone/>
            </a:pPr>
            <a:fld id="{80701F86-9800-4860-877B-8109C3A4328F}" type="slidenum">
              <a:rPr lang="en-US" altLang="en-US" sz="1400" smtClean="0">
                <a:solidFill>
                  <a:srgbClr val="000000"/>
                </a:solidFill>
              </a:rPr>
              <a:pPr algn="l">
                <a:spcBef>
                  <a:spcPct val="0"/>
                </a:spcBef>
                <a:buFontTx/>
                <a:buNone/>
              </a:pPr>
              <a:t>37</a:t>
            </a:fld>
            <a:endParaRPr lang="en-US" altLang="en-US" sz="1400">
              <a:solidFill>
                <a:srgbClr val="000000"/>
              </a:solidFill>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itle 1">
            <a:extLst>
              <a:ext uri="{FF2B5EF4-FFF2-40B4-BE49-F238E27FC236}">
                <a16:creationId xmlns:a16="http://schemas.microsoft.com/office/drawing/2014/main" id="{CAB48D79-675D-4FD8-925B-3344A461DC22}"/>
              </a:ext>
            </a:extLst>
          </p:cNvPr>
          <p:cNvSpPr>
            <a:spLocks noGrp="1" noChangeArrowheads="1"/>
          </p:cNvSpPr>
          <p:nvPr>
            <p:ph type="title"/>
          </p:nvPr>
        </p:nvSpPr>
        <p:spPr>
          <a:xfrm>
            <a:off x="0" y="533400"/>
            <a:ext cx="9144000" cy="1524000"/>
          </a:xfrm>
        </p:spPr>
        <p:txBody>
          <a:bodyPr/>
          <a:lstStyle/>
          <a:p>
            <a:pPr eaLnBrk="1" hangingPunct="1">
              <a:spcAft>
                <a:spcPts val="725"/>
              </a:spcAft>
            </a:pPr>
            <a:r>
              <a:rPr lang="en-US" altLang="en-US" sz="4000">
                <a:solidFill>
                  <a:schemeClr val="tx1"/>
                </a:solidFill>
              </a:rPr>
              <a:t>definitions should be wherever possible of the (Aristotelian) genus-species form </a:t>
            </a:r>
          </a:p>
        </p:txBody>
      </p:sp>
      <p:sp>
        <p:nvSpPr>
          <p:cNvPr id="207875" name="Text Placeholder 2">
            <a:extLst>
              <a:ext uri="{FF2B5EF4-FFF2-40B4-BE49-F238E27FC236}">
                <a16:creationId xmlns:a16="http://schemas.microsoft.com/office/drawing/2014/main" id="{1C6DE8E1-8FBA-456F-BEAE-348E81607F4E}"/>
              </a:ext>
            </a:extLst>
          </p:cNvPr>
          <p:cNvSpPr>
            <a:spLocks noGrp="1" noChangeArrowheads="1"/>
          </p:cNvSpPr>
          <p:nvPr>
            <p:ph type="body" sz="half" idx="1"/>
          </p:nvPr>
        </p:nvSpPr>
        <p:spPr>
          <a:xfrm>
            <a:off x="457200" y="2514600"/>
            <a:ext cx="8229600" cy="3992563"/>
          </a:xfrm>
        </p:spPr>
        <p:txBody>
          <a:bodyPr/>
          <a:lstStyle/>
          <a:p>
            <a:endParaRPr lang="en-US" altLang="en-US"/>
          </a:p>
          <a:p>
            <a:endParaRPr lang="en-US" altLang="en-US"/>
          </a:p>
        </p:txBody>
      </p:sp>
      <p:sp>
        <p:nvSpPr>
          <p:cNvPr id="207876" name="Slide Number Placeholder 3">
            <a:extLst>
              <a:ext uri="{FF2B5EF4-FFF2-40B4-BE49-F238E27FC236}">
                <a16:creationId xmlns:a16="http://schemas.microsoft.com/office/drawing/2014/main" id="{EA9E63A7-9FEA-4EB2-8D1C-E31B241FB8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4EF9D23-966F-4584-A6F6-9035C9360D9B}" type="slidenum">
              <a:rPr lang="en-US" altLang="en-US" sz="1400" smtClean="0">
                <a:solidFill>
                  <a:srgbClr val="000000"/>
                </a:solidFill>
              </a:rPr>
              <a:pPr>
                <a:spcBef>
                  <a:spcPct val="0"/>
                </a:spcBef>
                <a:buFontTx/>
                <a:buNone/>
              </a:pPr>
              <a:t>38</a:t>
            </a:fld>
            <a:endParaRPr lang="en-US" altLang="en-US" sz="1400">
              <a:solidFill>
                <a:srgbClr val="000000"/>
              </a:solidFill>
            </a:endParaRPr>
          </a:p>
        </p:txBody>
      </p:sp>
      <p:sp>
        <p:nvSpPr>
          <p:cNvPr id="207877" name="Rectangle 7">
            <a:extLst>
              <a:ext uri="{FF2B5EF4-FFF2-40B4-BE49-F238E27FC236}">
                <a16:creationId xmlns:a16="http://schemas.microsoft.com/office/drawing/2014/main" id="{40ADC602-105E-47EB-BC4A-D7DE7BE5C4EE}"/>
              </a:ext>
            </a:extLst>
          </p:cNvPr>
          <p:cNvSpPr>
            <a:spLocks noChangeArrowheads="1"/>
          </p:cNvSpPr>
          <p:nvPr/>
        </p:nvSpPr>
        <p:spPr bwMode="auto">
          <a:xfrm>
            <a:off x="814388" y="6035675"/>
            <a:ext cx="4587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b="1" i="1">
                <a:solidFill>
                  <a:srgbClr val="000000"/>
                </a:solidFill>
              </a:rPr>
              <a:t>E</a:t>
            </a:r>
          </a:p>
        </p:txBody>
      </p:sp>
      <p:cxnSp>
        <p:nvCxnSpPr>
          <p:cNvPr id="6" name="Straight Connector 5">
            <a:extLst>
              <a:ext uri="{FF2B5EF4-FFF2-40B4-BE49-F238E27FC236}">
                <a16:creationId xmlns:a16="http://schemas.microsoft.com/office/drawing/2014/main" id="{3EBA90F3-DCDC-4E02-80FA-28C4755FF8C9}"/>
              </a:ext>
            </a:extLst>
          </p:cNvPr>
          <p:cNvCxnSpPr/>
          <p:nvPr/>
        </p:nvCxnSpPr>
        <p:spPr>
          <a:xfrm flipH="1">
            <a:off x="1724025" y="2717800"/>
            <a:ext cx="33338"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sp>
        <p:nvSpPr>
          <p:cNvPr id="207879" name="Rectangle 9">
            <a:extLst>
              <a:ext uri="{FF2B5EF4-FFF2-40B4-BE49-F238E27FC236}">
                <a16:creationId xmlns:a16="http://schemas.microsoft.com/office/drawing/2014/main" id="{AFD894EF-4AFB-4447-8600-BBF86F95D267}"/>
              </a:ext>
            </a:extLst>
          </p:cNvPr>
          <p:cNvSpPr>
            <a:spLocks noChangeArrowheads="1"/>
          </p:cNvSpPr>
          <p:nvPr/>
        </p:nvSpPr>
        <p:spPr bwMode="auto">
          <a:xfrm>
            <a:off x="1741488" y="2971800"/>
            <a:ext cx="928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i="1">
                <a:solidFill>
                  <a:srgbClr val="000000"/>
                </a:solidFill>
                <a:cs typeface="Times New Roman" panose="02020603050405020304" pitchFamily="18" charset="0"/>
              </a:rPr>
              <a:t>is_a</a:t>
            </a:r>
            <a:endParaRPr lang="en-US" altLang="en-US" b="1" baseline="-25000">
              <a:solidFill>
                <a:srgbClr val="000000"/>
              </a:solidFill>
              <a:cs typeface="Times New Roman" panose="02020603050405020304" pitchFamily="18" charset="0"/>
            </a:endParaRPr>
          </a:p>
        </p:txBody>
      </p:sp>
      <p:sp>
        <p:nvSpPr>
          <p:cNvPr id="207880" name="Rectangle 7">
            <a:extLst>
              <a:ext uri="{FF2B5EF4-FFF2-40B4-BE49-F238E27FC236}">
                <a16:creationId xmlns:a16="http://schemas.microsoft.com/office/drawing/2014/main" id="{7ABBA105-6E1D-4D77-8518-FB5808CC2ADB}"/>
              </a:ext>
            </a:extLst>
          </p:cNvPr>
          <p:cNvSpPr>
            <a:spLocks noChangeArrowheads="1"/>
          </p:cNvSpPr>
          <p:nvPr/>
        </p:nvSpPr>
        <p:spPr bwMode="auto">
          <a:xfrm>
            <a:off x="2719388" y="6056313"/>
            <a:ext cx="4349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b="1" i="1">
                <a:solidFill>
                  <a:srgbClr val="000000"/>
                </a:solidFill>
              </a:rPr>
              <a:t>F</a:t>
            </a:r>
          </a:p>
        </p:txBody>
      </p:sp>
      <p:sp>
        <p:nvSpPr>
          <p:cNvPr id="207881" name="Rectangle 8">
            <a:extLst>
              <a:ext uri="{FF2B5EF4-FFF2-40B4-BE49-F238E27FC236}">
                <a16:creationId xmlns:a16="http://schemas.microsoft.com/office/drawing/2014/main" id="{8614590C-845F-409C-B477-B6818256C716}"/>
              </a:ext>
            </a:extLst>
          </p:cNvPr>
          <p:cNvSpPr>
            <a:spLocks noChangeArrowheads="1"/>
          </p:cNvSpPr>
          <p:nvPr/>
        </p:nvSpPr>
        <p:spPr bwMode="auto">
          <a:xfrm>
            <a:off x="2303463" y="4845050"/>
            <a:ext cx="928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i="1">
                <a:solidFill>
                  <a:srgbClr val="000000"/>
                </a:solidFill>
                <a:cs typeface="Times New Roman" panose="02020603050405020304" pitchFamily="18" charset="0"/>
              </a:rPr>
              <a:t>is_a</a:t>
            </a:r>
            <a:endParaRPr lang="en-US" altLang="en-US" b="1" baseline="-25000">
              <a:solidFill>
                <a:srgbClr val="000000"/>
              </a:solidFill>
              <a:cs typeface="Times New Roman" panose="02020603050405020304" pitchFamily="18" charset="0"/>
            </a:endParaRPr>
          </a:p>
        </p:txBody>
      </p:sp>
      <p:sp>
        <p:nvSpPr>
          <p:cNvPr id="207882" name="Rectangle 9">
            <a:extLst>
              <a:ext uri="{FF2B5EF4-FFF2-40B4-BE49-F238E27FC236}">
                <a16:creationId xmlns:a16="http://schemas.microsoft.com/office/drawing/2014/main" id="{5F2E467C-49D8-470C-849B-27B0888D87AE}"/>
              </a:ext>
            </a:extLst>
          </p:cNvPr>
          <p:cNvSpPr>
            <a:spLocks noChangeArrowheads="1"/>
          </p:cNvSpPr>
          <p:nvPr/>
        </p:nvSpPr>
        <p:spPr bwMode="auto">
          <a:xfrm>
            <a:off x="471488" y="5029200"/>
            <a:ext cx="928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i="1">
                <a:solidFill>
                  <a:srgbClr val="000000"/>
                </a:solidFill>
                <a:cs typeface="Times New Roman" panose="02020603050405020304" pitchFamily="18" charset="0"/>
              </a:rPr>
              <a:t>is_a</a:t>
            </a:r>
            <a:endParaRPr lang="en-US" altLang="en-US" b="1" baseline="-25000">
              <a:solidFill>
                <a:srgbClr val="000000"/>
              </a:solidFill>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9746199C-A23F-4086-8887-972D6E1EE779}"/>
              </a:ext>
            </a:extLst>
          </p:cNvPr>
          <p:cNvCxnSpPr/>
          <p:nvPr/>
        </p:nvCxnSpPr>
        <p:spPr>
          <a:xfrm>
            <a:off x="1716088" y="4686300"/>
            <a:ext cx="1220787"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D02F3C-B067-4BB8-86EF-F4045700C1AC}"/>
              </a:ext>
            </a:extLst>
          </p:cNvPr>
          <p:cNvCxnSpPr/>
          <p:nvPr/>
        </p:nvCxnSpPr>
        <p:spPr>
          <a:xfrm flipH="1">
            <a:off x="1068388" y="4686300"/>
            <a:ext cx="647700"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sp>
        <p:nvSpPr>
          <p:cNvPr id="207885" name="Rectangle 6">
            <a:extLst>
              <a:ext uri="{FF2B5EF4-FFF2-40B4-BE49-F238E27FC236}">
                <a16:creationId xmlns:a16="http://schemas.microsoft.com/office/drawing/2014/main" id="{6ED4D432-E143-4739-9DB7-1A032D252C65}"/>
              </a:ext>
            </a:extLst>
          </p:cNvPr>
          <p:cNvSpPr>
            <a:spLocks noChangeArrowheads="1"/>
          </p:cNvSpPr>
          <p:nvPr/>
        </p:nvSpPr>
        <p:spPr bwMode="auto">
          <a:xfrm>
            <a:off x="1065213" y="4059238"/>
            <a:ext cx="33035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b="1" i="1">
                <a:solidFill>
                  <a:srgbClr val="000000"/>
                </a:solidFill>
              </a:rPr>
              <a:t>	B</a:t>
            </a:r>
          </a:p>
        </p:txBody>
      </p:sp>
      <p:sp>
        <p:nvSpPr>
          <p:cNvPr id="207886" name="Rectangle 6">
            <a:extLst>
              <a:ext uri="{FF2B5EF4-FFF2-40B4-BE49-F238E27FC236}">
                <a16:creationId xmlns:a16="http://schemas.microsoft.com/office/drawing/2014/main" id="{F1B642E2-4807-4E36-8DC2-7DAE4B01863B}"/>
              </a:ext>
            </a:extLst>
          </p:cNvPr>
          <p:cNvSpPr>
            <a:spLocks noChangeArrowheads="1"/>
          </p:cNvSpPr>
          <p:nvPr/>
        </p:nvSpPr>
        <p:spPr bwMode="auto">
          <a:xfrm>
            <a:off x="1116013" y="2206625"/>
            <a:ext cx="33035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b="1" i="1">
                <a:solidFill>
                  <a:srgbClr val="000000"/>
                </a:solidFill>
              </a:rPr>
              <a:t>	A</a:t>
            </a:r>
          </a:p>
        </p:txBody>
      </p:sp>
      <p:sp>
        <p:nvSpPr>
          <p:cNvPr id="207887" name="TextBox 14">
            <a:extLst>
              <a:ext uri="{FF2B5EF4-FFF2-40B4-BE49-F238E27FC236}">
                <a16:creationId xmlns:a16="http://schemas.microsoft.com/office/drawing/2014/main" id="{414F6563-6108-4A9B-8D7D-A0BA08CDDB26}"/>
              </a:ext>
            </a:extLst>
          </p:cNvPr>
          <p:cNvSpPr txBox="1">
            <a:spLocks noChangeArrowheads="1"/>
          </p:cNvSpPr>
          <p:nvPr/>
        </p:nvSpPr>
        <p:spPr bwMode="auto">
          <a:xfrm>
            <a:off x="4038600" y="2786063"/>
            <a:ext cx="466407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a:t>a B =def. an A which Cs</a:t>
            </a:r>
          </a:p>
          <a:p>
            <a:pPr>
              <a:spcBef>
                <a:spcPct val="0"/>
              </a:spcBef>
              <a:buFontTx/>
              <a:buNone/>
            </a:pPr>
            <a:endParaRPr lang="en-US" altLang="en-US"/>
          </a:p>
          <a:p>
            <a:pPr>
              <a:spcBef>
                <a:spcPct val="0"/>
              </a:spcBef>
              <a:buFontTx/>
              <a:buNone/>
            </a:pPr>
            <a:r>
              <a:rPr lang="en-US" altLang="en-US"/>
              <a:t>A = genus</a:t>
            </a:r>
          </a:p>
          <a:p>
            <a:pPr>
              <a:spcBef>
                <a:spcPct val="0"/>
              </a:spcBef>
              <a:buFontTx/>
              <a:buNone/>
            </a:pPr>
            <a:r>
              <a:rPr lang="en-US" altLang="en-US"/>
              <a:t>B = species</a:t>
            </a:r>
          </a:p>
          <a:p>
            <a:pPr>
              <a:spcBef>
                <a:spcPct val="0"/>
              </a:spcBef>
              <a:buFontTx/>
              <a:buNone/>
            </a:pPr>
            <a:r>
              <a:rPr lang="en-US" altLang="en-US"/>
              <a:t>C = differentia</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3E750A67-0D1C-4C4A-B309-07E86D094433}"/>
              </a:ext>
            </a:extLst>
          </p:cNvPr>
          <p:cNvSpPr>
            <a:spLocks noGrp="1" noChangeArrowheads="1"/>
          </p:cNvSpPr>
          <p:nvPr>
            <p:ph type="title"/>
          </p:nvPr>
        </p:nvSpPr>
        <p:spPr>
          <a:xfrm>
            <a:off x="0" y="152400"/>
            <a:ext cx="9144000" cy="1143000"/>
          </a:xfrm>
          <a:noFill/>
          <a:extLst>
            <a:ext uri="{909E8E84-426E-40DD-AFC4-6F175D3DCCD1}">
              <a14:hiddenFill xmlns:a14="http://schemas.microsoft.com/office/drawing/2010/main">
                <a:gradFill rotWithShape="1">
                  <a:gsLst>
                    <a:gs pos="0">
                      <a:schemeClr val="tx1">
                        <a:alpha val="67998"/>
                      </a:schemeClr>
                    </a:gs>
                    <a:gs pos="50000">
                      <a:schemeClr val="accent2">
                        <a:alpha val="67000"/>
                      </a:schemeClr>
                    </a:gs>
                    <a:gs pos="100000">
                      <a:schemeClr val="tx1">
                        <a:alpha val="67998"/>
                      </a:schemeClr>
                    </a:gs>
                  </a:gsLst>
                  <a:lin ang="5400000" scaled="1"/>
                </a:gradFill>
              </a14:hiddenFill>
            </a:ext>
          </a:extLst>
        </p:spPr>
        <p:txBody>
          <a:bodyPr/>
          <a:lstStyle/>
          <a:p>
            <a:pPr eaLnBrk="1" hangingPunct="1">
              <a:defRPr/>
            </a:pPr>
            <a:r>
              <a:rPr lang="en-US" altLang="en-US">
                <a:solidFill>
                  <a:schemeClr val="tx1"/>
                </a:solidFill>
              </a:rPr>
              <a:t>Normalization</a:t>
            </a:r>
          </a:p>
        </p:txBody>
      </p:sp>
      <p:sp>
        <p:nvSpPr>
          <p:cNvPr id="208899" name="Rectangle 3">
            <a:extLst>
              <a:ext uri="{FF2B5EF4-FFF2-40B4-BE49-F238E27FC236}">
                <a16:creationId xmlns:a16="http://schemas.microsoft.com/office/drawing/2014/main" id="{061CA020-5C3D-4AAE-A900-08AA1447E7D3}"/>
              </a:ext>
            </a:extLst>
          </p:cNvPr>
          <p:cNvSpPr>
            <a:spLocks noGrp="1" noChangeArrowheads="1"/>
          </p:cNvSpPr>
          <p:nvPr>
            <p:ph type="body" idx="1"/>
          </p:nvPr>
        </p:nvSpPr>
        <p:spPr>
          <a:xfrm>
            <a:off x="254000" y="1714500"/>
            <a:ext cx="8458200" cy="4724400"/>
          </a:xfrm>
        </p:spPr>
        <p:txBody>
          <a:bodyPr/>
          <a:lstStyle/>
          <a:p>
            <a:pPr eaLnBrk="1" hangingPunct="1"/>
            <a:r>
              <a:rPr lang="en-US" altLang="en-US" b="1" i="1"/>
              <a:t> </a:t>
            </a:r>
          </a:p>
        </p:txBody>
      </p:sp>
      <p:sp>
        <p:nvSpPr>
          <p:cNvPr id="208900" name="Rectangle 4">
            <a:extLst>
              <a:ext uri="{FF2B5EF4-FFF2-40B4-BE49-F238E27FC236}">
                <a16:creationId xmlns:a16="http://schemas.microsoft.com/office/drawing/2014/main" id="{AEAD8292-52CD-4384-B684-C86926C4D692}"/>
              </a:ext>
            </a:extLst>
          </p:cNvPr>
          <p:cNvSpPr>
            <a:spLocks noChangeArrowheads="1"/>
          </p:cNvSpPr>
          <p:nvPr/>
        </p:nvSpPr>
        <p:spPr bwMode="auto">
          <a:xfrm>
            <a:off x="5105400" y="4775200"/>
            <a:ext cx="22209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a:solidFill>
                  <a:srgbClr val="000000"/>
                </a:solidFill>
              </a:rPr>
              <a:t>		</a:t>
            </a:r>
            <a:endParaRPr lang="en-US" altLang="en-US" b="1" i="1">
              <a:solidFill>
                <a:srgbClr val="000000"/>
              </a:solidFill>
            </a:endParaRPr>
          </a:p>
        </p:txBody>
      </p:sp>
      <p:sp>
        <p:nvSpPr>
          <p:cNvPr id="208901" name="Rectangle 6">
            <a:extLst>
              <a:ext uri="{FF2B5EF4-FFF2-40B4-BE49-F238E27FC236}">
                <a16:creationId xmlns:a16="http://schemas.microsoft.com/office/drawing/2014/main" id="{13481373-4B09-44FA-B7EE-B110638E8B99}"/>
              </a:ext>
            </a:extLst>
          </p:cNvPr>
          <p:cNvSpPr>
            <a:spLocks noChangeArrowheads="1"/>
          </p:cNvSpPr>
          <p:nvPr/>
        </p:nvSpPr>
        <p:spPr bwMode="auto">
          <a:xfrm>
            <a:off x="1751013" y="3671888"/>
            <a:ext cx="33035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b="1" i="1">
                <a:solidFill>
                  <a:srgbClr val="000000"/>
                </a:solidFill>
              </a:rPr>
              <a:t>car</a:t>
            </a:r>
          </a:p>
        </p:txBody>
      </p:sp>
      <p:sp>
        <p:nvSpPr>
          <p:cNvPr id="208902" name="Rectangle 7">
            <a:extLst>
              <a:ext uri="{FF2B5EF4-FFF2-40B4-BE49-F238E27FC236}">
                <a16:creationId xmlns:a16="http://schemas.microsoft.com/office/drawing/2014/main" id="{9B460E88-776E-4104-A315-DD750AE075EA}"/>
              </a:ext>
            </a:extLst>
          </p:cNvPr>
          <p:cNvSpPr>
            <a:spLocks noChangeArrowheads="1"/>
          </p:cNvSpPr>
          <p:nvPr/>
        </p:nvSpPr>
        <p:spPr bwMode="auto">
          <a:xfrm>
            <a:off x="5345113" y="5535613"/>
            <a:ext cx="1025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b="1" i="1">
                <a:solidFill>
                  <a:srgbClr val="000000"/>
                </a:solidFill>
              </a:rPr>
              <a:t>blue</a:t>
            </a:r>
          </a:p>
        </p:txBody>
      </p:sp>
      <p:sp>
        <p:nvSpPr>
          <p:cNvPr id="208903" name="Rectangle 8">
            <a:extLst>
              <a:ext uri="{FF2B5EF4-FFF2-40B4-BE49-F238E27FC236}">
                <a16:creationId xmlns:a16="http://schemas.microsoft.com/office/drawing/2014/main" id="{29CC0F29-2CC0-4390-93D7-78246FD78B15}"/>
              </a:ext>
            </a:extLst>
          </p:cNvPr>
          <p:cNvSpPr>
            <a:spLocks noChangeArrowheads="1"/>
          </p:cNvSpPr>
          <p:nvPr/>
        </p:nvSpPr>
        <p:spPr bwMode="auto">
          <a:xfrm>
            <a:off x="2779713" y="4408488"/>
            <a:ext cx="9286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i="1">
                <a:solidFill>
                  <a:srgbClr val="000000"/>
                </a:solidFill>
                <a:cs typeface="Times New Roman" panose="02020603050405020304" pitchFamily="18" charset="0"/>
              </a:rPr>
              <a:t>is_a</a:t>
            </a:r>
            <a:endParaRPr lang="en-US" altLang="en-US" b="1" baseline="-25000">
              <a:solidFill>
                <a:srgbClr val="000000"/>
              </a:solidFill>
              <a:cs typeface="Times New Roman" panose="02020603050405020304" pitchFamily="18" charset="0"/>
            </a:endParaRPr>
          </a:p>
        </p:txBody>
      </p:sp>
      <p:sp>
        <p:nvSpPr>
          <p:cNvPr id="208904" name="Rectangle 9">
            <a:extLst>
              <a:ext uri="{FF2B5EF4-FFF2-40B4-BE49-F238E27FC236}">
                <a16:creationId xmlns:a16="http://schemas.microsoft.com/office/drawing/2014/main" id="{A0917F02-7F85-423F-BD23-DCC684FFC5DE}"/>
              </a:ext>
            </a:extLst>
          </p:cNvPr>
          <p:cNvSpPr>
            <a:spLocks noChangeArrowheads="1"/>
          </p:cNvSpPr>
          <p:nvPr/>
        </p:nvSpPr>
        <p:spPr bwMode="auto">
          <a:xfrm>
            <a:off x="946150" y="4592638"/>
            <a:ext cx="9286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i="1">
                <a:solidFill>
                  <a:srgbClr val="000000"/>
                </a:solidFill>
                <a:cs typeface="Times New Roman" panose="02020603050405020304" pitchFamily="18" charset="0"/>
              </a:rPr>
              <a:t>is_a</a:t>
            </a:r>
            <a:endParaRPr lang="en-US" altLang="en-US" b="1" baseline="-25000">
              <a:solidFill>
                <a:srgbClr val="000000"/>
              </a:solidFill>
              <a:cs typeface="Times New Roman" panose="02020603050405020304" pitchFamily="18" charset="0"/>
            </a:endParaRPr>
          </a:p>
        </p:txBody>
      </p:sp>
      <p:sp>
        <p:nvSpPr>
          <p:cNvPr id="172043" name="Slide Number Placeholder 13">
            <a:extLst>
              <a:ext uri="{FF2B5EF4-FFF2-40B4-BE49-F238E27FC236}">
                <a16:creationId xmlns:a16="http://schemas.microsoft.com/office/drawing/2014/main" id="{09693BF7-4526-4F29-82B9-77C9FB406FFF}"/>
              </a:ext>
            </a:extLst>
          </p:cNvPr>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itchFamily="34" charset="0"/>
              </a:defRPr>
            </a:lvl1pPr>
            <a:lvl2pPr marL="742950" indent="-285750">
              <a:defRPr>
                <a:solidFill>
                  <a:schemeClr val="tx1"/>
                </a:solidFill>
                <a:latin typeface="Arial" pitchFamily="34" charset="0"/>
              </a:defRPr>
            </a:lvl2pPr>
            <a:lvl3pPr>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lvl="2" fontAlgn="base">
              <a:spcBef>
                <a:spcPct val="0"/>
              </a:spcBef>
              <a:spcAft>
                <a:spcPct val="0"/>
              </a:spcAft>
              <a:defRPr/>
            </a:pPr>
            <a:fld id="{E2F5DEB1-72F4-4EDB-8163-DABC5F178AC8}" type="slidenum">
              <a:rPr lang="en-US" altLang="en-US" smtClean="0">
                <a:solidFill>
                  <a:srgbClr val="000000"/>
                </a:solidFill>
              </a:rPr>
              <a:pPr lvl="2" fontAlgn="base">
                <a:spcBef>
                  <a:spcPct val="0"/>
                </a:spcBef>
                <a:spcAft>
                  <a:spcPct val="0"/>
                </a:spcAft>
                <a:defRPr/>
              </a:pPr>
              <a:t>39</a:t>
            </a:fld>
            <a:endParaRPr lang="en-US" altLang="en-US" dirty="0">
              <a:solidFill>
                <a:srgbClr val="000000"/>
              </a:solidFill>
            </a:endParaRPr>
          </a:p>
        </p:txBody>
      </p:sp>
      <p:cxnSp>
        <p:nvCxnSpPr>
          <p:cNvPr id="3" name="Straight Connector 2">
            <a:extLst>
              <a:ext uri="{FF2B5EF4-FFF2-40B4-BE49-F238E27FC236}">
                <a16:creationId xmlns:a16="http://schemas.microsoft.com/office/drawing/2014/main" id="{53F6665F-33A8-4DB6-8A6B-F6A72BE4AF7F}"/>
              </a:ext>
            </a:extLst>
          </p:cNvPr>
          <p:cNvCxnSpPr/>
          <p:nvPr/>
        </p:nvCxnSpPr>
        <p:spPr>
          <a:xfrm flipH="1">
            <a:off x="6500813" y="2219325"/>
            <a:ext cx="33337"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D1A5C6E-F8FE-48B9-87C7-1AF0F044411A}"/>
              </a:ext>
            </a:extLst>
          </p:cNvPr>
          <p:cNvCxnSpPr/>
          <p:nvPr/>
        </p:nvCxnSpPr>
        <p:spPr>
          <a:xfrm>
            <a:off x="2192338" y="4249738"/>
            <a:ext cx="1220787"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sp>
        <p:nvSpPr>
          <p:cNvPr id="208908" name="Rectangle 6">
            <a:extLst>
              <a:ext uri="{FF2B5EF4-FFF2-40B4-BE49-F238E27FC236}">
                <a16:creationId xmlns:a16="http://schemas.microsoft.com/office/drawing/2014/main" id="{DAD4DD68-5FFA-4A09-9EB0-B8D56EFD5700}"/>
              </a:ext>
            </a:extLst>
          </p:cNvPr>
          <p:cNvSpPr>
            <a:spLocks noChangeArrowheads="1"/>
          </p:cNvSpPr>
          <p:nvPr/>
        </p:nvSpPr>
        <p:spPr bwMode="auto">
          <a:xfrm>
            <a:off x="2487613" y="5562600"/>
            <a:ext cx="33035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b="1" i="1">
                <a:solidFill>
                  <a:srgbClr val="000000"/>
                </a:solidFill>
              </a:rPr>
              <a:t>saloon car</a:t>
            </a:r>
          </a:p>
        </p:txBody>
      </p:sp>
      <p:cxnSp>
        <p:nvCxnSpPr>
          <p:cNvPr id="19" name="Straight Connector 18">
            <a:extLst>
              <a:ext uri="{FF2B5EF4-FFF2-40B4-BE49-F238E27FC236}">
                <a16:creationId xmlns:a16="http://schemas.microsoft.com/office/drawing/2014/main" id="{8F51B8F0-A95D-4064-B56D-5718E758EFBB}"/>
              </a:ext>
            </a:extLst>
          </p:cNvPr>
          <p:cNvCxnSpPr/>
          <p:nvPr/>
        </p:nvCxnSpPr>
        <p:spPr>
          <a:xfrm flipH="1">
            <a:off x="1544638" y="4249738"/>
            <a:ext cx="647700"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sp>
        <p:nvSpPr>
          <p:cNvPr id="208910" name="Rectangle 6">
            <a:extLst>
              <a:ext uri="{FF2B5EF4-FFF2-40B4-BE49-F238E27FC236}">
                <a16:creationId xmlns:a16="http://schemas.microsoft.com/office/drawing/2014/main" id="{61DA5D72-693B-43E8-9806-51D9CC6569A6}"/>
              </a:ext>
            </a:extLst>
          </p:cNvPr>
          <p:cNvSpPr>
            <a:spLocks noChangeArrowheads="1"/>
          </p:cNvSpPr>
          <p:nvPr/>
        </p:nvSpPr>
        <p:spPr bwMode="auto">
          <a:xfrm>
            <a:off x="1016000" y="5556250"/>
            <a:ext cx="33035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b="1" i="1">
                <a:solidFill>
                  <a:srgbClr val="000000"/>
                </a:solidFill>
              </a:rPr>
              <a:t>SUV</a:t>
            </a:r>
          </a:p>
        </p:txBody>
      </p:sp>
      <p:sp>
        <p:nvSpPr>
          <p:cNvPr id="208911" name="Rectangle 9">
            <a:extLst>
              <a:ext uri="{FF2B5EF4-FFF2-40B4-BE49-F238E27FC236}">
                <a16:creationId xmlns:a16="http://schemas.microsoft.com/office/drawing/2014/main" id="{89D434EA-30F5-4A63-9175-97363F6A7A0C}"/>
              </a:ext>
            </a:extLst>
          </p:cNvPr>
          <p:cNvSpPr>
            <a:spLocks noChangeArrowheads="1"/>
          </p:cNvSpPr>
          <p:nvPr/>
        </p:nvSpPr>
        <p:spPr bwMode="auto">
          <a:xfrm>
            <a:off x="6516688" y="2473325"/>
            <a:ext cx="928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i="1">
                <a:solidFill>
                  <a:srgbClr val="000000"/>
                </a:solidFill>
                <a:cs typeface="Times New Roman" panose="02020603050405020304" pitchFamily="18" charset="0"/>
              </a:rPr>
              <a:t>is_a</a:t>
            </a:r>
            <a:endParaRPr lang="en-US" altLang="en-US" b="1" baseline="-25000">
              <a:solidFill>
                <a:srgbClr val="000000"/>
              </a:solidFill>
              <a:cs typeface="Times New Roman" panose="02020603050405020304" pitchFamily="18" charset="0"/>
            </a:endParaRPr>
          </a:p>
        </p:txBody>
      </p:sp>
      <p:sp>
        <p:nvSpPr>
          <p:cNvPr id="208912" name="Rectangle 7">
            <a:extLst>
              <a:ext uri="{FF2B5EF4-FFF2-40B4-BE49-F238E27FC236}">
                <a16:creationId xmlns:a16="http://schemas.microsoft.com/office/drawing/2014/main" id="{B5EC5A14-F66B-4B9C-B1E4-D7A0532B164F}"/>
              </a:ext>
            </a:extLst>
          </p:cNvPr>
          <p:cNvSpPr>
            <a:spLocks noChangeArrowheads="1"/>
          </p:cNvSpPr>
          <p:nvPr/>
        </p:nvSpPr>
        <p:spPr bwMode="auto">
          <a:xfrm>
            <a:off x="7302500" y="5557838"/>
            <a:ext cx="822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b="1" i="1">
                <a:solidFill>
                  <a:srgbClr val="000000"/>
                </a:solidFill>
              </a:rPr>
              <a:t>red</a:t>
            </a:r>
          </a:p>
        </p:txBody>
      </p:sp>
      <p:sp>
        <p:nvSpPr>
          <p:cNvPr id="208913" name="Rectangle 8">
            <a:extLst>
              <a:ext uri="{FF2B5EF4-FFF2-40B4-BE49-F238E27FC236}">
                <a16:creationId xmlns:a16="http://schemas.microsoft.com/office/drawing/2014/main" id="{37687589-7FA4-42CD-93A1-73EE901628B7}"/>
              </a:ext>
            </a:extLst>
          </p:cNvPr>
          <p:cNvSpPr>
            <a:spLocks noChangeArrowheads="1"/>
          </p:cNvSpPr>
          <p:nvPr/>
        </p:nvSpPr>
        <p:spPr bwMode="auto">
          <a:xfrm>
            <a:off x="7078663" y="4344988"/>
            <a:ext cx="9302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i="1">
                <a:solidFill>
                  <a:srgbClr val="000000"/>
                </a:solidFill>
                <a:cs typeface="Times New Roman" panose="02020603050405020304" pitchFamily="18" charset="0"/>
              </a:rPr>
              <a:t>is_a</a:t>
            </a:r>
            <a:endParaRPr lang="en-US" altLang="en-US" b="1" baseline="-25000">
              <a:solidFill>
                <a:srgbClr val="000000"/>
              </a:solidFill>
              <a:cs typeface="Times New Roman" panose="02020603050405020304" pitchFamily="18" charset="0"/>
            </a:endParaRPr>
          </a:p>
        </p:txBody>
      </p:sp>
      <p:sp>
        <p:nvSpPr>
          <p:cNvPr id="208914" name="Rectangle 9">
            <a:extLst>
              <a:ext uri="{FF2B5EF4-FFF2-40B4-BE49-F238E27FC236}">
                <a16:creationId xmlns:a16="http://schemas.microsoft.com/office/drawing/2014/main" id="{87ECE0E9-A9BE-43CD-B14E-23DD9220F3C8}"/>
              </a:ext>
            </a:extLst>
          </p:cNvPr>
          <p:cNvSpPr>
            <a:spLocks noChangeArrowheads="1"/>
          </p:cNvSpPr>
          <p:nvPr/>
        </p:nvSpPr>
        <p:spPr bwMode="auto">
          <a:xfrm>
            <a:off x="5246688" y="4529138"/>
            <a:ext cx="9286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i="1">
                <a:solidFill>
                  <a:srgbClr val="000000"/>
                </a:solidFill>
                <a:cs typeface="Times New Roman" panose="02020603050405020304" pitchFamily="18" charset="0"/>
              </a:rPr>
              <a:t>is_a</a:t>
            </a:r>
            <a:endParaRPr lang="en-US" altLang="en-US" b="1" baseline="-25000">
              <a:solidFill>
                <a:srgbClr val="000000"/>
              </a:solidFill>
              <a:cs typeface="Times New Roman" panose="02020603050405020304" pitchFamily="18" charset="0"/>
            </a:endParaRPr>
          </a:p>
        </p:txBody>
      </p:sp>
      <p:cxnSp>
        <p:nvCxnSpPr>
          <p:cNvPr id="30" name="Straight Connector 29">
            <a:extLst>
              <a:ext uri="{FF2B5EF4-FFF2-40B4-BE49-F238E27FC236}">
                <a16:creationId xmlns:a16="http://schemas.microsoft.com/office/drawing/2014/main" id="{F6DEAB5B-936A-4B32-93D1-84B624D02928}"/>
              </a:ext>
            </a:extLst>
          </p:cNvPr>
          <p:cNvCxnSpPr/>
          <p:nvPr/>
        </p:nvCxnSpPr>
        <p:spPr>
          <a:xfrm>
            <a:off x="6491288" y="4186238"/>
            <a:ext cx="1222375"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EC436E6-B961-4B4D-ABA9-E53F2142D06F}"/>
              </a:ext>
            </a:extLst>
          </p:cNvPr>
          <p:cNvCxnSpPr/>
          <p:nvPr/>
        </p:nvCxnSpPr>
        <p:spPr>
          <a:xfrm flipH="1">
            <a:off x="5843588" y="4186238"/>
            <a:ext cx="647700"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sp>
        <p:nvSpPr>
          <p:cNvPr id="208917" name="Rectangle 6">
            <a:extLst>
              <a:ext uri="{FF2B5EF4-FFF2-40B4-BE49-F238E27FC236}">
                <a16:creationId xmlns:a16="http://schemas.microsoft.com/office/drawing/2014/main" id="{1432294A-F7F6-40A2-B6DC-FDA32901ACA4}"/>
              </a:ext>
            </a:extLst>
          </p:cNvPr>
          <p:cNvSpPr>
            <a:spLocks noChangeArrowheads="1"/>
          </p:cNvSpPr>
          <p:nvPr/>
        </p:nvSpPr>
        <p:spPr bwMode="auto">
          <a:xfrm>
            <a:off x="5840413" y="3559175"/>
            <a:ext cx="33035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b="1" i="1">
                <a:solidFill>
                  <a:srgbClr val="000000"/>
                </a:solidFill>
              </a:rPr>
              <a:t>colour</a:t>
            </a:r>
          </a:p>
        </p:txBody>
      </p:sp>
      <p:sp>
        <p:nvSpPr>
          <p:cNvPr id="208918" name="Rectangle 6">
            <a:extLst>
              <a:ext uri="{FF2B5EF4-FFF2-40B4-BE49-F238E27FC236}">
                <a16:creationId xmlns:a16="http://schemas.microsoft.com/office/drawing/2014/main" id="{32EEED56-DAC3-4E31-B727-72EECCEE14A9}"/>
              </a:ext>
            </a:extLst>
          </p:cNvPr>
          <p:cNvSpPr>
            <a:spLocks noChangeArrowheads="1"/>
          </p:cNvSpPr>
          <p:nvPr/>
        </p:nvSpPr>
        <p:spPr bwMode="auto">
          <a:xfrm>
            <a:off x="5891213" y="1706563"/>
            <a:ext cx="33035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b="1" i="1">
                <a:solidFill>
                  <a:srgbClr val="000000"/>
                </a:solidFill>
              </a:rPr>
              <a:t>quality</a:t>
            </a:r>
          </a:p>
        </p:txBody>
      </p:sp>
      <p:cxnSp>
        <p:nvCxnSpPr>
          <p:cNvPr id="46" name="Straight Connector 45">
            <a:extLst>
              <a:ext uri="{FF2B5EF4-FFF2-40B4-BE49-F238E27FC236}">
                <a16:creationId xmlns:a16="http://schemas.microsoft.com/office/drawing/2014/main" id="{C13D42AA-5B79-4B49-80C5-3B37138FB220}"/>
              </a:ext>
            </a:extLst>
          </p:cNvPr>
          <p:cNvCxnSpPr/>
          <p:nvPr/>
        </p:nvCxnSpPr>
        <p:spPr>
          <a:xfrm flipH="1">
            <a:off x="2192338" y="2362200"/>
            <a:ext cx="33337"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sp>
        <p:nvSpPr>
          <p:cNvPr id="208920" name="Rectangle 9">
            <a:extLst>
              <a:ext uri="{FF2B5EF4-FFF2-40B4-BE49-F238E27FC236}">
                <a16:creationId xmlns:a16="http://schemas.microsoft.com/office/drawing/2014/main" id="{8BD26096-53D8-4A0D-84F2-3E161BC4CC48}"/>
              </a:ext>
            </a:extLst>
          </p:cNvPr>
          <p:cNvSpPr>
            <a:spLocks noChangeArrowheads="1"/>
          </p:cNvSpPr>
          <p:nvPr/>
        </p:nvSpPr>
        <p:spPr bwMode="auto">
          <a:xfrm>
            <a:off x="2208213" y="2616200"/>
            <a:ext cx="928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i="1">
                <a:solidFill>
                  <a:srgbClr val="000000"/>
                </a:solidFill>
                <a:cs typeface="Times New Roman" panose="02020603050405020304" pitchFamily="18" charset="0"/>
              </a:rPr>
              <a:t>is_a</a:t>
            </a:r>
            <a:endParaRPr lang="en-US" altLang="en-US" b="1" baseline="-25000">
              <a:solidFill>
                <a:srgbClr val="000000"/>
              </a:solidFill>
              <a:cs typeface="Times New Roman" panose="02020603050405020304" pitchFamily="18" charset="0"/>
            </a:endParaRPr>
          </a:p>
        </p:txBody>
      </p:sp>
      <p:sp>
        <p:nvSpPr>
          <p:cNvPr id="208921" name="Rectangle 6">
            <a:extLst>
              <a:ext uri="{FF2B5EF4-FFF2-40B4-BE49-F238E27FC236}">
                <a16:creationId xmlns:a16="http://schemas.microsoft.com/office/drawing/2014/main" id="{3289620E-D01D-490C-A423-545E13EE6B85}"/>
              </a:ext>
            </a:extLst>
          </p:cNvPr>
          <p:cNvSpPr>
            <a:spLocks noChangeArrowheads="1"/>
          </p:cNvSpPr>
          <p:nvPr/>
        </p:nvSpPr>
        <p:spPr bwMode="auto">
          <a:xfrm>
            <a:off x="1570038" y="1714500"/>
            <a:ext cx="33035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b="1" i="1">
                <a:solidFill>
                  <a:srgbClr val="000000"/>
                </a:solidFill>
              </a:rPr>
              <a:t>object</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Content Placeholder 2">
            <a:extLst>
              <a:ext uri="{FF2B5EF4-FFF2-40B4-BE49-F238E27FC236}">
                <a16:creationId xmlns:a16="http://schemas.microsoft.com/office/drawing/2014/main" id="{8B1B52E5-8150-44FA-9BFB-C245A95770F6}"/>
              </a:ext>
            </a:extLst>
          </p:cNvPr>
          <p:cNvSpPr>
            <a:spLocks noGrp="1"/>
          </p:cNvSpPr>
          <p:nvPr>
            <p:ph idx="1"/>
          </p:nvPr>
        </p:nvSpPr>
        <p:spPr>
          <a:xfrm>
            <a:off x="533400" y="2209800"/>
            <a:ext cx="8229600" cy="4684713"/>
          </a:xfrm>
        </p:spPr>
        <p:txBody>
          <a:bodyPr/>
          <a:lstStyle/>
          <a:p>
            <a:pPr eaLnBrk="1" hangingPunct="1"/>
            <a:r>
              <a:rPr lang="en-US" altLang="en-US"/>
              <a:t>Why do you want to build yet another ontology for X, rather than reuse an existing one?</a:t>
            </a:r>
          </a:p>
          <a:p>
            <a:pPr eaLnBrk="1" hangingPunct="1"/>
            <a:r>
              <a:rPr lang="en-US" altLang="en-US"/>
              <a:t>One reason: Because of a lack of trust</a:t>
            </a:r>
          </a:p>
          <a:p>
            <a:pPr eaLnBrk="1" hangingPunct="1"/>
            <a:r>
              <a:rPr lang="en-US" altLang="en-US"/>
              <a:t>How to increase trust in the realm of ontology development?</a:t>
            </a:r>
          </a:p>
        </p:txBody>
      </p:sp>
      <p:sp>
        <p:nvSpPr>
          <p:cNvPr id="166915" name="Title 1">
            <a:extLst>
              <a:ext uri="{FF2B5EF4-FFF2-40B4-BE49-F238E27FC236}">
                <a16:creationId xmlns:a16="http://schemas.microsoft.com/office/drawing/2014/main" id="{A0F235E1-761A-4C5B-9194-4B188C8FCA03}"/>
              </a:ext>
            </a:extLst>
          </p:cNvPr>
          <p:cNvSpPr txBox="1">
            <a:spLocks/>
          </p:cNvSpPr>
          <p:nvPr/>
        </p:nvSpPr>
        <p:spPr bwMode="auto">
          <a:xfrm>
            <a:off x="533400" y="715963"/>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t>Causes of non-conformism</a:t>
            </a:r>
          </a:p>
        </p:txBody>
      </p:sp>
      <p:sp>
        <p:nvSpPr>
          <p:cNvPr id="166916" name="Slide Number Placeholder 4">
            <a:extLst>
              <a:ext uri="{FF2B5EF4-FFF2-40B4-BE49-F238E27FC236}">
                <a16:creationId xmlns:a16="http://schemas.microsoft.com/office/drawing/2014/main" id="{91C843A6-5B2D-4146-A8C2-956BB490CEA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557C93E-94A3-4C50-A55E-DE134C22C21D}" type="slidenum">
              <a:rPr lang="en-US" altLang="en-US" sz="1200" smtClean="0">
                <a:solidFill>
                  <a:srgbClr val="898989"/>
                </a:solidFill>
                <a:latin typeface="Arial" panose="020B0604020202020204" pitchFamily="34" charset="0"/>
              </a:rPr>
              <a:pPr>
                <a:spcBef>
                  <a:spcPct val="0"/>
                </a:spcBef>
                <a:buFontTx/>
                <a:buNone/>
              </a:pPr>
              <a:t>4</a:t>
            </a:fld>
            <a:endParaRPr lang="en-US" altLang="en-US" sz="1200">
              <a:solidFill>
                <a:srgbClr val="898989"/>
              </a:solidFill>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itle 1">
            <a:extLst>
              <a:ext uri="{FF2B5EF4-FFF2-40B4-BE49-F238E27FC236}">
                <a16:creationId xmlns:a16="http://schemas.microsoft.com/office/drawing/2014/main" id="{214030A9-4FFA-40FB-9440-9E0ABBFE007B}"/>
              </a:ext>
            </a:extLst>
          </p:cNvPr>
          <p:cNvSpPr>
            <a:spLocks noGrp="1" noChangeArrowheads="1"/>
          </p:cNvSpPr>
          <p:nvPr>
            <p:ph type="title"/>
          </p:nvPr>
        </p:nvSpPr>
        <p:spPr>
          <a:xfrm>
            <a:off x="0" y="533400"/>
            <a:ext cx="9144000" cy="1524000"/>
          </a:xfrm>
        </p:spPr>
        <p:txBody>
          <a:bodyPr/>
          <a:lstStyle/>
          <a:p>
            <a:pPr eaLnBrk="1" hangingPunct="1">
              <a:spcAft>
                <a:spcPts val="725"/>
              </a:spcAft>
            </a:pPr>
            <a:r>
              <a:rPr lang="en-US" altLang="en-US">
                <a:solidFill>
                  <a:schemeClr val="tx1"/>
                </a:solidFill>
              </a:rPr>
              <a:t>Normalization</a:t>
            </a:r>
          </a:p>
        </p:txBody>
      </p:sp>
      <p:sp>
        <p:nvSpPr>
          <p:cNvPr id="210947" name="Text Placeholder 2">
            <a:extLst>
              <a:ext uri="{FF2B5EF4-FFF2-40B4-BE49-F238E27FC236}">
                <a16:creationId xmlns:a16="http://schemas.microsoft.com/office/drawing/2014/main" id="{4378CF87-8D48-42B2-A8CF-31C97BCFBFB3}"/>
              </a:ext>
            </a:extLst>
          </p:cNvPr>
          <p:cNvSpPr>
            <a:spLocks noGrp="1" noChangeArrowheads="1"/>
          </p:cNvSpPr>
          <p:nvPr>
            <p:ph type="body" sz="half" idx="1"/>
          </p:nvPr>
        </p:nvSpPr>
        <p:spPr>
          <a:xfrm>
            <a:off x="457200" y="2514600"/>
            <a:ext cx="8229600" cy="3992563"/>
          </a:xfrm>
        </p:spPr>
        <p:txBody>
          <a:bodyPr/>
          <a:lstStyle/>
          <a:p>
            <a:r>
              <a:rPr lang="en-US" altLang="en-US"/>
              <a:t>terms representing universals vs terms representing defined classes</a:t>
            </a:r>
          </a:p>
          <a:p>
            <a:r>
              <a:rPr lang="en-US" altLang="en-US"/>
              <a:t>reference ontologies – asserted hierarchies</a:t>
            </a:r>
          </a:p>
          <a:p>
            <a:r>
              <a:rPr lang="en-US" altLang="en-US"/>
              <a:t>application ontologies – inferred hierarchies</a:t>
            </a:r>
          </a:p>
          <a:p>
            <a:endParaRPr lang="en-US" altLang="en-US"/>
          </a:p>
          <a:p>
            <a:endParaRPr lang="en-US" altLang="en-US"/>
          </a:p>
        </p:txBody>
      </p:sp>
      <p:sp>
        <p:nvSpPr>
          <p:cNvPr id="210948" name="Slide Number Placeholder 3">
            <a:extLst>
              <a:ext uri="{FF2B5EF4-FFF2-40B4-BE49-F238E27FC236}">
                <a16:creationId xmlns:a16="http://schemas.microsoft.com/office/drawing/2014/main" id="{466E98AE-7D96-411D-A6A2-281B2A3BC89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C3B0729-2507-4AA2-8D8E-0CBA2E2BE2A6}" type="slidenum">
              <a:rPr lang="en-US" altLang="en-US" sz="1400" smtClean="0">
                <a:solidFill>
                  <a:srgbClr val="000000"/>
                </a:solidFill>
              </a:rPr>
              <a:pPr>
                <a:spcBef>
                  <a:spcPct val="0"/>
                </a:spcBef>
                <a:buFontTx/>
                <a:buNone/>
              </a:pPr>
              <a:t>40</a:t>
            </a:fld>
            <a:endParaRPr lang="en-US" altLang="en-US" sz="1400">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itle 1">
            <a:extLst>
              <a:ext uri="{FF2B5EF4-FFF2-40B4-BE49-F238E27FC236}">
                <a16:creationId xmlns:a16="http://schemas.microsoft.com/office/drawing/2014/main" id="{6CD9AC19-FAE2-4E6B-B67B-8D4ABAB060B0}"/>
              </a:ext>
            </a:extLst>
          </p:cNvPr>
          <p:cNvSpPr>
            <a:spLocks noGrp="1" noChangeArrowheads="1"/>
          </p:cNvSpPr>
          <p:nvPr>
            <p:ph type="title"/>
          </p:nvPr>
        </p:nvSpPr>
        <p:spPr/>
        <p:txBody>
          <a:bodyPr/>
          <a:lstStyle/>
          <a:p>
            <a:r>
              <a:rPr lang="en-US" altLang="en-US"/>
              <a:t>What do we do with root nodes?</a:t>
            </a:r>
          </a:p>
        </p:txBody>
      </p:sp>
      <p:sp>
        <p:nvSpPr>
          <p:cNvPr id="211971" name="Text Placeholder 2">
            <a:extLst>
              <a:ext uri="{FF2B5EF4-FFF2-40B4-BE49-F238E27FC236}">
                <a16:creationId xmlns:a16="http://schemas.microsoft.com/office/drawing/2014/main" id="{2738CA42-27C4-4448-950B-7396BC869A67}"/>
              </a:ext>
            </a:extLst>
          </p:cNvPr>
          <p:cNvSpPr>
            <a:spLocks noGrp="1" noChangeArrowheads="1"/>
          </p:cNvSpPr>
          <p:nvPr>
            <p:ph type="body" sz="half" idx="1"/>
          </p:nvPr>
        </p:nvSpPr>
        <p:spPr>
          <a:xfrm>
            <a:off x="457200" y="1524000"/>
            <a:ext cx="8458200" cy="4602163"/>
          </a:xfrm>
        </p:spPr>
        <p:txBody>
          <a:bodyPr/>
          <a:lstStyle/>
          <a:p>
            <a:pPr marL="514350" indent="-514350">
              <a:buFontTx/>
              <a:buAutoNum type="arabicPeriod"/>
            </a:pPr>
            <a:r>
              <a:rPr lang="en-US" altLang="en-US"/>
              <a:t>downward population (populate Cell Ontology downward from root BFO:object)</a:t>
            </a:r>
          </a:p>
          <a:p>
            <a:pPr marL="514350" indent="-514350">
              <a:buFontTx/>
              <a:buAutoNum type="arabicPeriod"/>
            </a:pPr>
            <a:r>
              <a:rPr lang="en-US" altLang="en-US"/>
              <a:t>elucidation vs. definition</a:t>
            </a:r>
          </a:p>
        </p:txBody>
      </p:sp>
      <p:sp>
        <p:nvSpPr>
          <p:cNvPr id="211972" name="Slide Number Placeholder 3">
            <a:extLst>
              <a:ext uri="{FF2B5EF4-FFF2-40B4-BE49-F238E27FC236}">
                <a16:creationId xmlns:a16="http://schemas.microsoft.com/office/drawing/2014/main" id="{BCF3E556-A10E-4486-825E-9C67EC4A108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D0A77CE-D629-42F0-B763-54A3C081EA3A}" type="slidenum">
              <a:rPr lang="en-US" altLang="en-US" sz="1400" smtClean="0">
                <a:solidFill>
                  <a:srgbClr val="000000"/>
                </a:solidFill>
              </a:rPr>
              <a:pPr>
                <a:spcBef>
                  <a:spcPct val="0"/>
                </a:spcBef>
                <a:buFontTx/>
                <a:buNone/>
              </a:pPr>
              <a:t>41</a:t>
            </a:fld>
            <a:endParaRPr lang="en-US" altLang="en-US" sz="1400">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itle 1">
            <a:extLst>
              <a:ext uri="{FF2B5EF4-FFF2-40B4-BE49-F238E27FC236}">
                <a16:creationId xmlns:a16="http://schemas.microsoft.com/office/drawing/2014/main" id="{BB3AE1A8-6E06-4925-9786-7FDDDC1D6883}"/>
              </a:ext>
            </a:extLst>
          </p:cNvPr>
          <p:cNvSpPr>
            <a:spLocks noGrp="1"/>
          </p:cNvSpPr>
          <p:nvPr>
            <p:ph type="title"/>
          </p:nvPr>
        </p:nvSpPr>
        <p:spPr/>
        <p:txBody>
          <a:bodyPr/>
          <a:lstStyle/>
          <a:p>
            <a:pPr eaLnBrk="1" hangingPunct="1"/>
            <a:r>
              <a:rPr lang="en-US" altLang="en-US"/>
              <a:t>Orthogonality</a:t>
            </a:r>
          </a:p>
        </p:txBody>
      </p:sp>
      <p:sp>
        <p:nvSpPr>
          <p:cNvPr id="212995" name="Content Placeholder 2">
            <a:extLst>
              <a:ext uri="{FF2B5EF4-FFF2-40B4-BE49-F238E27FC236}">
                <a16:creationId xmlns:a16="http://schemas.microsoft.com/office/drawing/2014/main" id="{C4782A7A-9772-4068-B645-44298646575E}"/>
              </a:ext>
            </a:extLst>
          </p:cNvPr>
          <p:cNvSpPr>
            <a:spLocks noGrp="1"/>
          </p:cNvSpPr>
          <p:nvPr>
            <p:ph idx="1"/>
          </p:nvPr>
        </p:nvSpPr>
        <p:spPr>
          <a:xfrm>
            <a:off x="457200" y="1371600"/>
            <a:ext cx="8229600" cy="4525963"/>
          </a:xfrm>
        </p:spPr>
        <p:txBody>
          <a:bodyPr/>
          <a:lstStyle/>
          <a:p>
            <a:pPr eaLnBrk="1" hangingPunct="1"/>
            <a:r>
              <a:rPr lang="en-US" altLang="en-US" sz="2800"/>
              <a:t>For each domain, there should be convergence upon a single ontology that is recommended for use by those who wish to become involved with the Foundry initiative</a:t>
            </a:r>
          </a:p>
          <a:p>
            <a:pPr eaLnBrk="1" hangingPunct="1">
              <a:spcBef>
                <a:spcPts val="1463"/>
              </a:spcBef>
            </a:pPr>
            <a:r>
              <a:rPr lang="en-US" altLang="en-US" sz="2800"/>
              <a:t>Compare what happens in other parts of science: for each domain, there should be convergence upon a </a:t>
            </a:r>
            <a:r>
              <a:rPr lang="en-US" altLang="en-US" sz="2800" i="1"/>
              <a:t>single theory </a:t>
            </a:r>
          </a:p>
          <a:p>
            <a:pPr eaLnBrk="1" hangingPunct="1">
              <a:spcBef>
                <a:spcPts val="1463"/>
              </a:spcBef>
              <a:buFont typeface="Arial" panose="020B0604020202020204" pitchFamily="34" charset="0"/>
              <a:buNone/>
            </a:pPr>
            <a:r>
              <a:rPr lang="en-US" altLang="en-US" sz="2800" i="1"/>
              <a:t>	Preventing silos on the side of annotated data = preventing forking of the ontologies used for annotation </a:t>
            </a:r>
          </a:p>
        </p:txBody>
      </p:sp>
      <p:sp>
        <p:nvSpPr>
          <p:cNvPr id="212996" name="Slide Number Placeholder 3">
            <a:extLst>
              <a:ext uri="{FF2B5EF4-FFF2-40B4-BE49-F238E27FC236}">
                <a16:creationId xmlns:a16="http://schemas.microsoft.com/office/drawing/2014/main" id="{DABB1F54-86E5-41BB-A75C-E3A48C5D416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2BC9D8-56FB-40CB-A336-4599A6DD7234}" type="slidenum">
              <a:rPr lang="en-US" altLang="en-US" sz="1200" smtClean="0">
                <a:solidFill>
                  <a:srgbClr val="898989"/>
                </a:solidFill>
              </a:rPr>
              <a:pPr>
                <a:spcBef>
                  <a:spcPct val="0"/>
                </a:spcBef>
                <a:buFontTx/>
                <a:buNone/>
              </a:pPr>
              <a:t>42</a:t>
            </a:fld>
            <a:endParaRPr lang="en-US" altLang="en-US" sz="1200">
              <a:solidFill>
                <a:srgbClr val="89898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itle 1">
            <a:extLst>
              <a:ext uri="{FF2B5EF4-FFF2-40B4-BE49-F238E27FC236}">
                <a16:creationId xmlns:a16="http://schemas.microsoft.com/office/drawing/2014/main" id="{27CFC03C-E922-4171-95AC-B8D7C5C91C98}"/>
              </a:ext>
            </a:extLst>
          </p:cNvPr>
          <p:cNvSpPr>
            <a:spLocks noGrp="1"/>
          </p:cNvSpPr>
          <p:nvPr>
            <p:ph type="title"/>
          </p:nvPr>
        </p:nvSpPr>
        <p:spPr/>
        <p:txBody>
          <a:bodyPr/>
          <a:lstStyle/>
          <a:p>
            <a:pPr eaLnBrk="1" hangingPunct="1"/>
            <a:r>
              <a:rPr lang="en-US" altLang="en-US"/>
              <a:t>Strategy to ensure orthogonality</a:t>
            </a:r>
          </a:p>
        </p:txBody>
      </p:sp>
      <p:sp>
        <p:nvSpPr>
          <p:cNvPr id="3" name="Content Placeholder 2">
            <a:extLst>
              <a:ext uri="{FF2B5EF4-FFF2-40B4-BE49-F238E27FC236}">
                <a16:creationId xmlns:a16="http://schemas.microsoft.com/office/drawing/2014/main" id="{950F6404-5068-408F-950C-15B0E4F0489E}"/>
              </a:ext>
            </a:extLst>
          </p:cNvPr>
          <p:cNvSpPr>
            <a:spLocks noGrp="1"/>
          </p:cNvSpPr>
          <p:nvPr>
            <p:ph idx="1"/>
          </p:nvPr>
        </p:nvSpPr>
        <p:spPr>
          <a:xfrm>
            <a:off x="457200" y="1600200"/>
            <a:ext cx="8534400" cy="4648200"/>
          </a:xfrm>
        </p:spPr>
        <p:txBody>
          <a:bodyPr rtlCol="0">
            <a:normAutofit lnSpcReduction="10000"/>
          </a:bodyPr>
          <a:lstStyle/>
          <a:p>
            <a:pPr eaLnBrk="1" fontAlgn="auto" hangingPunct="1">
              <a:spcAft>
                <a:spcPts val="0"/>
              </a:spcAft>
              <a:defRPr/>
            </a:pPr>
            <a:r>
              <a:rPr lang="en-US" dirty="0"/>
              <a:t>If the Foundry already has an ontology O1 covering a domain D, and an outside group creates a second ontology O2 covering D (or part of D), we need to ask:</a:t>
            </a:r>
          </a:p>
          <a:p>
            <a:pPr lvl="1" eaLnBrk="1" fontAlgn="auto" hangingPunct="1">
              <a:spcAft>
                <a:spcPts val="0"/>
              </a:spcAft>
              <a:defRPr/>
            </a:pPr>
            <a:r>
              <a:rPr lang="en-US" dirty="0"/>
              <a:t>is it in every respect better? (then replace O1 with O2)</a:t>
            </a:r>
          </a:p>
          <a:p>
            <a:pPr lvl="1" eaLnBrk="1" fontAlgn="auto" hangingPunct="1">
              <a:spcAft>
                <a:spcPts val="0"/>
              </a:spcAft>
              <a:defRPr/>
            </a:pPr>
            <a:r>
              <a:rPr lang="en-US" dirty="0"/>
              <a:t>is it in some respects better? (then negotiate an improved synthesis, O3)</a:t>
            </a:r>
          </a:p>
          <a:p>
            <a:pPr lvl="1" eaLnBrk="1" fontAlgn="auto" hangingPunct="1">
              <a:spcAft>
                <a:spcPts val="0"/>
              </a:spcAft>
              <a:buFont typeface="Arial" panose="020B0604020202020204" pitchFamily="34" charset="0"/>
              <a:buNone/>
              <a:defRPr/>
            </a:pPr>
            <a:r>
              <a:rPr lang="en-US" dirty="0"/>
              <a:t>ASSUMPTION: ontologies are always comparable</a:t>
            </a:r>
          </a:p>
          <a:p>
            <a:pPr lvl="1" eaLnBrk="1" fontAlgn="auto" hangingPunct="1">
              <a:spcAft>
                <a:spcPts val="0"/>
              </a:spcAft>
              <a:buFont typeface="Arial" panose="020B0604020202020204" pitchFamily="34" charset="0"/>
              <a:buNone/>
              <a:defRPr/>
            </a:pPr>
            <a:r>
              <a:rPr lang="en-US" dirty="0"/>
              <a:t>PROBLEM: need better measures of ontology quality)</a:t>
            </a:r>
          </a:p>
        </p:txBody>
      </p:sp>
      <p:sp>
        <p:nvSpPr>
          <p:cNvPr id="214020" name="Slide Number Placeholder 3">
            <a:extLst>
              <a:ext uri="{FF2B5EF4-FFF2-40B4-BE49-F238E27FC236}">
                <a16:creationId xmlns:a16="http://schemas.microsoft.com/office/drawing/2014/main" id="{38F18A42-40F1-408B-B328-1C03376ABA0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10C4CF8-4F35-4FD6-8F0E-E33CECD705E5}" type="slidenum">
              <a:rPr lang="en-US" altLang="en-US" sz="1200" smtClean="0">
                <a:solidFill>
                  <a:srgbClr val="898989"/>
                </a:solidFill>
              </a:rPr>
              <a:pPr>
                <a:spcBef>
                  <a:spcPct val="0"/>
                </a:spcBef>
                <a:buFontTx/>
                <a:buNone/>
              </a:pPr>
              <a:t>43</a:t>
            </a:fld>
            <a:endParaRPr lang="en-US" altLang="en-US" sz="1200">
              <a:solidFill>
                <a:srgbClr val="898989"/>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itle 1">
            <a:extLst>
              <a:ext uri="{FF2B5EF4-FFF2-40B4-BE49-F238E27FC236}">
                <a16:creationId xmlns:a16="http://schemas.microsoft.com/office/drawing/2014/main" id="{731388DF-EBEA-45D2-B42A-3A1C413A7D53}"/>
              </a:ext>
            </a:extLst>
          </p:cNvPr>
          <p:cNvSpPr>
            <a:spLocks noGrp="1"/>
          </p:cNvSpPr>
          <p:nvPr>
            <p:ph type="title"/>
          </p:nvPr>
        </p:nvSpPr>
        <p:spPr/>
        <p:txBody>
          <a:bodyPr/>
          <a:lstStyle/>
          <a:p>
            <a:pPr eaLnBrk="1" hangingPunct="1"/>
            <a:r>
              <a:rPr lang="en-US" altLang="en-US"/>
              <a:t>Benefits of orthogonality</a:t>
            </a:r>
          </a:p>
        </p:txBody>
      </p:sp>
      <p:sp>
        <p:nvSpPr>
          <p:cNvPr id="215043" name="Content Placeholder 2">
            <a:extLst>
              <a:ext uri="{FF2B5EF4-FFF2-40B4-BE49-F238E27FC236}">
                <a16:creationId xmlns:a16="http://schemas.microsoft.com/office/drawing/2014/main" id="{F3A6164A-3790-4F67-855E-2B13998D4AD2}"/>
              </a:ext>
            </a:extLst>
          </p:cNvPr>
          <p:cNvSpPr>
            <a:spLocks noGrp="1"/>
          </p:cNvSpPr>
          <p:nvPr>
            <p:ph idx="1"/>
          </p:nvPr>
        </p:nvSpPr>
        <p:spPr/>
        <p:txBody>
          <a:bodyPr/>
          <a:lstStyle/>
          <a:p>
            <a:pPr eaLnBrk="1" hangingPunct="1"/>
            <a:r>
              <a:rPr lang="en-US" altLang="en-US"/>
              <a:t>Offers a solution to the problem of silos that is</a:t>
            </a:r>
          </a:p>
          <a:p>
            <a:pPr lvl="1" eaLnBrk="1" hangingPunct="1"/>
            <a:r>
              <a:rPr lang="en-US" altLang="en-US"/>
              <a:t>modular</a:t>
            </a:r>
          </a:p>
          <a:p>
            <a:pPr lvl="1" eaLnBrk="1" hangingPunct="1"/>
            <a:r>
              <a:rPr lang="en-US" altLang="en-US"/>
              <a:t>incremental</a:t>
            </a:r>
          </a:p>
          <a:p>
            <a:pPr lvl="1" eaLnBrk="1" hangingPunct="1"/>
            <a:r>
              <a:rPr lang="en-US" altLang="en-US"/>
              <a:t>empirically based</a:t>
            </a:r>
          </a:p>
          <a:p>
            <a:pPr lvl="1" eaLnBrk="1" hangingPunct="1"/>
            <a:r>
              <a:rPr lang="en-US" altLang="en-US"/>
              <a:t>incorporates a strategy for motivating potential developers and users</a:t>
            </a:r>
          </a:p>
        </p:txBody>
      </p:sp>
      <p:sp>
        <p:nvSpPr>
          <p:cNvPr id="215044" name="Slide Number Placeholder 3">
            <a:extLst>
              <a:ext uri="{FF2B5EF4-FFF2-40B4-BE49-F238E27FC236}">
                <a16:creationId xmlns:a16="http://schemas.microsoft.com/office/drawing/2014/main" id="{6EF5151B-E8B3-4931-A663-44E5294AD6B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57271CC-39AE-4621-AE32-38413C47613F}" type="slidenum">
              <a:rPr lang="en-US" altLang="en-US" sz="1200" smtClean="0">
                <a:solidFill>
                  <a:srgbClr val="898989"/>
                </a:solidFill>
              </a:rPr>
              <a:pPr>
                <a:spcBef>
                  <a:spcPct val="0"/>
                </a:spcBef>
                <a:buFontTx/>
                <a:buNone/>
              </a:pPr>
              <a:t>44</a:t>
            </a:fld>
            <a:endParaRPr lang="en-US" altLang="en-US" sz="1200">
              <a:solidFill>
                <a:srgbClr val="898989"/>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a:extLst>
              <a:ext uri="{FF2B5EF4-FFF2-40B4-BE49-F238E27FC236}">
                <a16:creationId xmlns:a16="http://schemas.microsoft.com/office/drawing/2014/main" id="{B829D9EA-CE63-4009-BA60-F0F588B99651}"/>
              </a:ext>
            </a:extLst>
          </p:cNvPr>
          <p:cNvSpPr>
            <a:spLocks noGrp="1"/>
          </p:cNvSpPr>
          <p:nvPr>
            <p:ph type="title"/>
          </p:nvPr>
        </p:nvSpPr>
        <p:spPr>
          <a:xfrm>
            <a:off x="457200" y="609600"/>
            <a:ext cx="8229600" cy="1143000"/>
          </a:xfrm>
        </p:spPr>
        <p:txBody>
          <a:bodyPr/>
          <a:lstStyle/>
          <a:p>
            <a:r>
              <a:rPr lang="en-US" altLang="en-US"/>
              <a:t>Orthogonality = non-redundancy for the reference ontologies inside the Foundry</a:t>
            </a:r>
          </a:p>
        </p:txBody>
      </p:sp>
      <p:sp>
        <p:nvSpPr>
          <p:cNvPr id="216067" name="Content Placeholder 2">
            <a:extLst>
              <a:ext uri="{FF2B5EF4-FFF2-40B4-BE49-F238E27FC236}">
                <a16:creationId xmlns:a16="http://schemas.microsoft.com/office/drawing/2014/main" id="{784E2265-519B-4E3A-B148-BB8B1A9F2566}"/>
              </a:ext>
            </a:extLst>
          </p:cNvPr>
          <p:cNvSpPr>
            <a:spLocks noGrp="1"/>
          </p:cNvSpPr>
          <p:nvPr>
            <p:ph idx="1"/>
          </p:nvPr>
        </p:nvSpPr>
        <p:spPr>
          <a:xfrm>
            <a:off x="457200" y="2713038"/>
            <a:ext cx="8229600" cy="3230562"/>
          </a:xfrm>
        </p:spPr>
        <p:txBody>
          <a:bodyPr/>
          <a:lstStyle/>
          <a:p>
            <a:r>
              <a:rPr lang="en-US" altLang="en-US"/>
              <a:t>CARO-Mammal will not be orthogonal to CARO</a:t>
            </a:r>
          </a:p>
          <a:p>
            <a:r>
              <a:rPr lang="en-US" altLang="en-US"/>
              <a:t>IDO-Malaria will not be orthogonal to IDO</a:t>
            </a:r>
          </a:p>
          <a:p>
            <a:r>
              <a:rPr lang="en-US" altLang="en-US"/>
              <a:t>IDO will not be orthogonal to DO</a:t>
            </a:r>
          </a:p>
          <a:p>
            <a:r>
              <a:rPr lang="en-US" altLang="en-US"/>
              <a:t>DO will be orthogonal to CL</a:t>
            </a:r>
          </a:p>
          <a:p>
            <a:endParaRPr lang="en-US" altLang="en-US"/>
          </a:p>
          <a:p>
            <a:endParaRPr lang="en-US" altLang="en-US"/>
          </a:p>
        </p:txBody>
      </p:sp>
      <p:sp>
        <p:nvSpPr>
          <p:cNvPr id="216068" name="Slide Number Placeholder 3">
            <a:extLst>
              <a:ext uri="{FF2B5EF4-FFF2-40B4-BE49-F238E27FC236}">
                <a16:creationId xmlns:a16="http://schemas.microsoft.com/office/drawing/2014/main" id="{1D2516F9-4C60-493B-A77D-736D4F866CB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B930D24-D84F-4F36-A879-DE3D7363DEE5}" type="slidenum">
              <a:rPr lang="en-US" altLang="en-US" sz="1200" smtClean="0">
                <a:solidFill>
                  <a:srgbClr val="898989"/>
                </a:solidFill>
              </a:rPr>
              <a:pPr>
                <a:spcBef>
                  <a:spcPct val="0"/>
                </a:spcBef>
                <a:buFontTx/>
                <a:buNone/>
              </a:pPr>
              <a:t>45</a:t>
            </a:fld>
            <a:endParaRPr lang="en-US" altLang="en-US" sz="1200">
              <a:solidFill>
                <a:srgbClr val="89898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Content Placeholder 2">
            <a:extLst>
              <a:ext uri="{FF2B5EF4-FFF2-40B4-BE49-F238E27FC236}">
                <a16:creationId xmlns:a16="http://schemas.microsoft.com/office/drawing/2014/main" id="{F3C6BF3D-89CB-4144-8F60-CB57D4A288E3}"/>
              </a:ext>
            </a:extLst>
          </p:cNvPr>
          <p:cNvSpPr>
            <a:spLocks noGrp="1"/>
          </p:cNvSpPr>
          <p:nvPr>
            <p:ph idx="1"/>
          </p:nvPr>
        </p:nvSpPr>
        <p:spPr>
          <a:xfrm>
            <a:off x="584200" y="2227263"/>
            <a:ext cx="7886700" cy="3262312"/>
          </a:xfrm>
        </p:spPr>
        <p:txBody>
          <a:bodyPr/>
          <a:lstStyle/>
          <a:p>
            <a:endParaRPr lang="en-US" altLang="en-US"/>
          </a:p>
        </p:txBody>
      </p:sp>
      <p:pic>
        <p:nvPicPr>
          <p:cNvPr id="217091" name="Picture 2" descr="http://danlinstedt.com/wp-content/uploads/2010/03/hub-spoke.jpg">
            <a:extLst>
              <a:ext uri="{FF2B5EF4-FFF2-40B4-BE49-F238E27FC236}">
                <a16:creationId xmlns:a16="http://schemas.microsoft.com/office/drawing/2014/main" id="{42E780BC-E793-4809-AD3C-DD9B3EDC1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866900"/>
            <a:ext cx="6745288"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31A551E-44BA-49D6-AD4B-7295F01556A1}"/>
              </a:ext>
            </a:extLst>
          </p:cNvPr>
          <p:cNvSpPr>
            <a:spLocks noGrp="1"/>
          </p:cNvSpPr>
          <p:nvPr>
            <p:ph type="title"/>
          </p:nvPr>
        </p:nvSpPr>
        <p:spPr>
          <a:xfrm>
            <a:off x="584200" y="920750"/>
            <a:ext cx="7886700" cy="993775"/>
          </a:xfrm>
        </p:spPr>
        <p:txBody>
          <a:bodyPr>
            <a:normAutofit/>
          </a:bodyPr>
          <a:lstStyle/>
          <a:p>
            <a:pPr>
              <a:defRPr/>
            </a:pPr>
            <a:r>
              <a:rPr lang="en-US" sz="4050" dirty="0"/>
              <a:t>modular </a:t>
            </a:r>
            <a:r>
              <a:rPr lang="en-US" sz="4050" b="1" dirty="0">
                <a:solidFill>
                  <a:srgbClr val="00B050"/>
                </a:solidFill>
              </a:rPr>
              <a:t>hub</a:t>
            </a:r>
            <a:r>
              <a:rPr lang="en-US" sz="4050" dirty="0"/>
              <a:t> and </a:t>
            </a:r>
            <a:r>
              <a:rPr lang="en-US" sz="4050" dirty="0">
                <a:solidFill>
                  <a:srgbClr val="0070C0"/>
                </a:solidFill>
              </a:rPr>
              <a:t>spokes</a:t>
            </a:r>
            <a:r>
              <a:rPr lang="en-US" sz="4050" dirty="0"/>
              <a:t> strategy</a:t>
            </a:r>
          </a:p>
        </p:txBody>
      </p:sp>
      <p:sp>
        <p:nvSpPr>
          <p:cNvPr id="4" name="Oval 3">
            <a:extLst>
              <a:ext uri="{FF2B5EF4-FFF2-40B4-BE49-F238E27FC236}">
                <a16:creationId xmlns:a16="http://schemas.microsoft.com/office/drawing/2014/main" id="{1DE86D49-BBEA-4FD8-991E-12FB96AC7828}"/>
              </a:ext>
            </a:extLst>
          </p:cNvPr>
          <p:cNvSpPr/>
          <p:nvPr/>
        </p:nvSpPr>
        <p:spPr>
          <a:xfrm>
            <a:off x="4616450" y="3841750"/>
            <a:ext cx="330200" cy="3429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itle 1">
            <a:extLst>
              <a:ext uri="{FF2B5EF4-FFF2-40B4-BE49-F238E27FC236}">
                <a16:creationId xmlns:a16="http://schemas.microsoft.com/office/drawing/2014/main" id="{A9B4A94E-8210-4A7D-9A0C-91345E5DC90F}"/>
              </a:ext>
            </a:extLst>
          </p:cNvPr>
          <p:cNvSpPr>
            <a:spLocks noGrp="1"/>
          </p:cNvSpPr>
          <p:nvPr>
            <p:ph type="title"/>
          </p:nvPr>
        </p:nvSpPr>
        <p:spPr/>
        <p:txBody>
          <a:bodyPr/>
          <a:lstStyle/>
          <a:p>
            <a:r>
              <a:rPr lang="en-US" altLang="en-US"/>
              <a:t>Goal: absolute redundancy for application ontologies </a:t>
            </a:r>
          </a:p>
        </p:txBody>
      </p:sp>
      <p:sp>
        <p:nvSpPr>
          <p:cNvPr id="218115" name="Content Placeholder 2">
            <a:extLst>
              <a:ext uri="{FF2B5EF4-FFF2-40B4-BE49-F238E27FC236}">
                <a16:creationId xmlns:a16="http://schemas.microsoft.com/office/drawing/2014/main" id="{1FC4BCC8-CE76-4FEC-96B0-7123657D83D4}"/>
              </a:ext>
            </a:extLst>
          </p:cNvPr>
          <p:cNvSpPr>
            <a:spLocks noGrp="1"/>
          </p:cNvSpPr>
          <p:nvPr>
            <p:ph idx="1"/>
          </p:nvPr>
        </p:nvSpPr>
        <p:spPr/>
        <p:txBody>
          <a:bodyPr/>
          <a:lstStyle/>
          <a:p>
            <a:pPr>
              <a:buFont typeface="Arial" panose="020B0604020202020204" pitchFamily="34" charset="0"/>
              <a:buNone/>
            </a:pPr>
            <a:r>
              <a:rPr lang="en-US" altLang="en-US"/>
              <a:t>= all terms in application ontologies should be taken from orthogonal reference ontologies within the Foundry or built through application of the cross-product methodology from these</a:t>
            </a:r>
          </a:p>
        </p:txBody>
      </p:sp>
      <p:sp>
        <p:nvSpPr>
          <p:cNvPr id="218116" name="Slide Number Placeholder 3">
            <a:extLst>
              <a:ext uri="{FF2B5EF4-FFF2-40B4-BE49-F238E27FC236}">
                <a16:creationId xmlns:a16="http://schemas.microsoft.com/office/drawing/2014/main" id="{C63F0790-7A05-467D-965F-A26217B59C1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F5627FE-AAFC-40F1-BD8E-2542E4A3F001}" type="slidenum">
              <a:rPr lang="en-US" altLang="en-US" sz="1200" smtClean="0">
                <a:solidFill>
                  <a:srgbClr val="898989"/>
                </a:solidFill>
              </a:rPr>
              <a:pPr>
                <a:spcBef>
                  <a:spcPct val="0"/>
                </a:spcBef>
                <a:buFontTx/>
                <a:buNone/>
              </a:pPr>
              <a:t>47</a:t>
            </a:fld>
            <a:endParaRPr lang="en-US" altLang="en-US" sz="1200">
              <a:solidFill>
                <a:srgbClr val="898989"/>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1">
            <a:extLst>
              <a:ext uri="{FF2B5EF4-FFF2-40B4-BE49-F238E27FC236}">
                <a16:creationId xmlns:a16="http://schemas.microsoft.com/office/drawing/2014/main" id="{29B09C98-1D3F-46CA-ADAA-AC14FFEDC30B}"/>
              </a:ext>
            </a:extLst>
          </p:cNvPr>
          <p:cNvSpPr>
            <a:spLocks noGrp="1"/>
          </p:cNvSpPr>
          <p:nvPr>
            <p:ph type="title"/>
          </p:nvPr>
        </p:nvSpPr>
        <p:spPr/>
        <p:txBody>
          <a:bodyPr/>
          <a:lstStyle/>
          <a:p>
            <a:pPr eaLnBrk="1" hangingPunct="1"/>
            <a:r>
              <a:rPr lang="en-US" altLang="en-US"/>
              <a:t>Benefits of orthogonality</a:t>
            </a:r>
          </a:p>
        </p:txBody>
      </p:sp>
      <p:sp>
        <p:nvSpPr>
          <p:cNvPr id="219139" name="Content Placeholder 2">
            <a:extLst>
              <a:ext uri="{FF2B5EF4-FFF2-40B4-BE49-F238E27FC236}">
                <a16:creationId xmlns:a16="http://schemas.microsoft.com/office/drawing/2014/main" id="{842966E6-81C4-427D-AAB4-4CE68A4BF855}"/>
              </a:ext>
            </a:extLst>
          </p:cNvPr>
          <p:cNvSpPr>
            <a:spLocks noGrp="1"/>
          </p:cNvSpPr>
          <p:nvPr>
            <p:ph idx="1"/>
          </p:nvPr>
        </p:nvSpPr>
        <p:spPr/>
        <p:txBody>
          <a:bodyPr/>
          <a:lstStyle/>
          <a:p>
            <a:pPr eaLnBrk="1" hangingPunct="1"/>
            <a:r>
              <a:rPr lang="en-US" altLang="en-US" b="1"/>
              <a:t>Modularity </a:t>
            </a:r>
            <a:r>
              <a:rPr lang="en-US" altLang="en-US"/>
              <a:t>brings benefits of division of labor, division of authority, minimizes redundancy</a:t>
            </a:r>
          </a:p>
        </p:txBody>
      </p:sp>
      <p:sp>
        <p:nvSpPr>
          <p:cNvPr id="219140" name="Slide Number Placeholder 3">
            <a:extLst>
              <a:ext uri="{FF2B5EF4-FFF2-40B4-BE49-F238E27FC236}">
                <a16:creationId xmlns:a16="http://schemas.microsoft.com/office/drawing/2014/main" id="{92D2084F-E6DC-4E30-BBFC-6A8FC0AC2F8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C17D35A-BDB0-48A9-91E7-8C964F1AFE3B}" type="slidenum">
              <a:rPr lang="en-US" altLang="en-US" sz="1200" smtClean="0">
                <a:solidFill>
                  <a:srgbClr val="898989"/>
                </a:solidFill>
              </a:rPr>
              <a:pPr>
                <a:spcBef>
                  <a:spcPct val="0"/>
                </a:spcBef>
                <a:buFontTx/>
                <a:buNone/>
              </a:pPr>
              <a:t>48</a:t>
            </a:fld>
            <a:endParaRPr lang="en-US" altLang="en-US" sz="1200">
              <a:solidFill>
                <a:srgbClr val="898989"/>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Content Placeholder 2">
            <a:extLst>
              <a:ext uri="{FF2B5EF4-FFF2-40B4-BE49-F238E27FC236}">
                <a16:creationId xmlns:a16="http://schemas.microsoft.com/office/drawing/2014/main" id="{F4C4184D-5382-4696-B0E6-FB30FDDB5675}"/>
              </a:ext>
            </a:extLst>
          </p:cNvPr>
          <p:cNvSpPr>
            <a:spLocks noGrp="1"/>
          </p:cNvSpPr>
          <p:nvPr>
            <p:ph idx="1"/>
          </p:nvPr>
        </p:nvSpPr>
        <p:spPr>
          <a:xfrm>
            <a:off x="584200" y="2227263"/>
            <a:ext cx="7886700" cy="3262312"/>
          </a:xfrm>
        </p:spPr>
        <p:txBody>
          <a:bodyPr/>
          <a:lstStyle/>
          <a:p>
            <a:endParaRPr lang="en-US" altLang="en-US"/>
          </a:p>
        </p:txBody>
      </p:sp>
      <p:pic>
        <p:nvPicPr>
          <p:cNvPr id="220163" name="Picture 2" descr="http://danlinstedt.com/wp-content/uploads/2010/03/hub-spoke.jpg">
            <a:extLst>
              <a:ext uri="{FF2B5EF4-FFF2-40B4-BE49-F238E27FC236}">
                <a16:creationId xmlns:a16="http://schemas.microsoft.com/office/drawing/2014/main" id="{79192D68-E59E-43B1-8BF2-81424D82B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866900"/>
            <a:ext cx="6745288"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9A950F9-4F54-4366-AE69-2803558AC479}"/>
              </a:ext>
            </a:extLst>
          </p:cNvPr>
          <p:cNvSpPr>
            <a:spLocks noGrp="1"/>
          </p:cNvSpPr>
          <p:nvPr>
            <p:ph type="title"/>
          </p:nvPr>
        </p:nvSpPr>
        <p:spPr>
          <a:xfrm>
            <a:off x="584200" y="920750"/>
            <a:ext cx="7886700" cy="993775"/>
          </a:xfrm>
        </p:spPr>
        <p:txBody>
          <a:bodyPr>
            <a:normAutofit/>
          </a:bodyPr>
          <a:lstStyle/>
          <a:p>
            <a:pPr>
              <a:defRPr/>
            </a:pPr>
            <a:r>
              <a:rPr lang="en-US" sz="4050" dirty="0"/>
              <a:t>modular </a:t>
            </a:r>
            <a:r>
              <a:rPr lang="en-US" sz="4050" b="1" dirty="0">
                <a:solidFill>
                  <a:srgbClr val="00B050"/>
                </a:solidFill>
              </a:rPr>
              <a:t>hub</a:t>
            </a:r>
            <a:r>
              <a:rPr lang="en-US" sz="4050" dirty="0"/>
              <a:t> and </a:t>
            </a:r>
            <a:r>
              <a:rPr lang="en-US" sz="4050" dirty="0">
                <a:solidFill>
                  <a:srgbClr val="0070C0"/>
                </a:solidFill>
              </a:rPr>
              <a:t>spokes</a:t>
            </a:r>
            <a:r>
              <a:rPr lang="en-US" sz="4050" dirty="0"/>
              <a:t> strategy</a:t>
            </a:r>
          </a:p>
        </p:txBody>
      </p:sp>
      <p:sp>
        <p:nvSpPr>
          <p:cNvPr id="4" name="Oval 3">
            <a:extLst>
              <a:ext uri="{FF2B5EF4-FFF2-40B4-BE49-F238E27FC236}">
                <a16:creationId xmlns:a16="http://schemas.microsoft.com/office/drawing/2014/main" id="{0DB17213-AF4B-473E-B124-1717D41DCA9C}"/>
              </a:ext>
            </a:extLst>
          </p:cNvPr>
          <p:cNvSpPr/>
          <p:nvPr/>
        </p:nvSpPr>
        <p:spPr>
          <a:xfrm>
            <a:off x="4616450" y="3841750"/>
            <a:ext cx="330200" cy="3429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a:extLst>
              <a:ext uri="{FF2B5EF4-FFF2-40B4-BE49-F238E27FC236}">
                <a16:creationId xmlns:a16="http://schemas.microsoft.com/office/drawing/2014/main" id="{49296A3D-18F8-4F94-B7BD-E8BA467F192A}"/>
              </a:ext>
            </a:extLst>
          </p:cNvPr>
          <p:cNvSpPr>
            <a:spLocks noGrp="1"/>
          </p:cNvSpPr>
          <p:nvPr>
            <p:ph type="title"/>
          </p:nvPr>
        </p:nvSpPr>
        <p:spPr>
          <a:xfrm>
            <a:off x="433388" y="457200"/>
            <a:ext cx="8229600" cy="1143000"/>
          </a:xfrm>
        </p:spPr>
        <p:txBody>
          <a:bodyPr/>
          <a:lstStyle/>
          <a:p>
            <a:pPr eaLnBrk="1" hangingPunct="1"/>
            <a:r>
              <a:rPr lang="en-US" altLang="en-US"/>
              <a:t>One solution: all IT people should have </a:t>
            </a:r>
            <a:r>
              <a:rPr lang="en-US" altLang="en-US" i="1"/>
              <a:t>licenses</a:t>
            </a:r>
          </a:p>
        </p:txBody>
      </p:sp>
      <p:sp>
        <p:nvSpPr>
          <p:cNvPr id="3" name="Content Placeholder 2">
            <a:extLst>
              <a:ext uri="{FF2B5EF4-FFF2-40B4-BE49-F238E27FC236}">
                <a16:creationId xmlns:a16="http://schemas.microsoft.com/office/drawing/2014/main" id="{657406F1-9FB0-4C50-A522-E9100A145E9F}"/>
              </a:ext>
            </a:extLst>
          </p:cNvPr>
          <p:cNvSpPr>
            <a:spLocks noGrp="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dirty="0"/>
          </a:p>
          <a:p>
            <a:pPr eaLnBrk="1" fontAlgn="auto" hangingPunct="1">
              <a:spcAft>
                <a:spcPts val="0"/>
              </a:spcAft>
              <a:defRPr/>
            </a:pPr>
            <a:r>
              <a:rPr lang="en-US" dirty="0"/>
              <a:t>Increasingly, people’s lives depend upon IT, (because increasingly, people’s doctors depend upon IT)</a:t>
            </a:r>
          </a:p>
          <a:p>
            <a:pPr marL="0" indent="0" eaLnBrk="1" fontAlgn="auto" hangingPunct="1">
              <a:spcAft>
                <a:spcPts val="0"/>
              </a:spcAft>
              <a:buFont typeface="Arial" panose="020B0604020202020204" pitchFamily="34" charset="0"/>
              <a:buNone/>
              <a:defRPr/>
            </a:pPr>
            <a:endParaRPr lang="en-US" sz="1100" dirty="0"/>
          </a:p>
          <a:p>
            <a:pPr marL="0" indent="0" eaLnBrk="1" fontAlgn="auto" hangingPunct="1">
              <a:spcAft>
                <a:spcPts val="0"/>
              </a:spcAft>
              <a:buFont typeface="Arial" panose="020B0604020202020204" pitchFamily="34" charset="0"/>
              <a:buNone/>
              <a:defRPr/>
            </a:pPr>
            <a:r>
              <a:rPr lang="en-US" dirty="0"/>
              <a:t>Compare: Formal codes of ethics for engineers since 1912</a:t>
            </a:r>
          </a:p>
          <a:p>
            <a:pPr eaLnBrk="1" fontAlgn="auto" hangingPunct="1">
              <a:spcAft>
                <a:spcPts val="0"/>
              </a:spcAft>
              <a:defRPr/>
            </a:pPr>
            <a:r>
              <a:rPr lang="en-US" dirty="0" err="1"/>
              <a:t>Vint</a:t>
            </a:r>
            <a:r>
              <a:rPr lang="en-US" dirty="0"/>
              <a:t> Cerf proposes code of ethics for web engineers (</a:t>
            </a:r>
            <a:r>
              <a:rPr lang="en-US" i="1" dirty="0"/>
              <a:t>New York Times</a:t>
            </a:r>
            <a:r>
              <a:rPr lang="en-US" dirty="0"/>
              <a:t>, Jan. 5, 2012)</a:t>
            </a:r>
          </a:p>
        </p:txBody>
      </p:sp>
      <p:sp>
        <p:nvSpPr>
          <p:cNvPr id="167940" name="Slide Number Placeholder 3">
            <a:extLst>
              <a:ext uri="{FF2B5EF4-FFF2-40B4-BE49-F238E27FC236}">
                <a16:creationId xmlns:a16="http://schemas.microsoft.com/office/drawing/2014/main" id="{42C35696-BBC6-4FFE-BC82-B90AE07F63F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B32333-6514-45AE-A27A-3454461D1387}" type="slidenum">
              <a:rPr lang="en-US" altLang="en-US" sz="1200" smtClean="0">
                <a:solidFill>
                  <a:srgbClr val="898989"/>
                </a:solidFill>
                <a:latin typeface="Arial" panose="020B0604020202020204" pitchFamily="34" charset="0"/>
              </a:rPr>
              <a:pPr>
                <a:spcBef>
                  <a:spcPct val="0"/>
                </a:spcBef>
                <a:buFontTx/>
                <a:buNone/>
              </a:pPr>
              <a:t>5</a:t>
            </a:fld>
            <a:endParaRPr lang="en-US" altLang="en-US" sz="1200">
              <a:solidFill>
                <a:srgbClr val="898989"/>
              </a:solidFill>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itle 1">
            <a:extLst>
              <a:ext uri="{FF2B5EF4-FFF2-40B4-BE49-F238E27FC236}">
                <a16:creationId xmlns:a16="http://schemas.microsoft.com/office/drawing/2014/main" id="{D757D7E2-9357-4872-AD67-C1C28BD8C449}"/>
              </a:ext>
            </a:extLst>
          </p:cNvPr>
          <p:cNvSpPr>
            <a:spLocks noGrp="1"/>
          </p:cNvSpPr>
          <p:nvPr>
            <p:ph type="title"/>
          </p:nvPr>
        </p:nvSpPr>
        <p:spPr/>
        <p:txBody>
          <a:bodyPr/>
          <a:lstStyle/>
          <a:p>
            <a:pPr eaLnBrk="1" hangingPunct="1"/>
            <a:r>
              <a:rPr lang="en-US" altLang="en-US"/>
              <a:t>Benefits of orthogonality</a:t>
            </a:r>
          </a:p>
        </p:txBody>
      </p:sp>
      <p:sp>
        <p:nvSpPr>
          <p:cNvPr id="221187" name="Content Placeholder 2">
            <a:extLst>
              <a:ext uri="{FF2B5EF4-FFF2-40B4-BE49-F238E27FC236}">
                <a16:creationId xmlns:a16="http://schemas.microsoft.com/office/drawing/2014/main" id="{692A43F2-B6A9-46D5-9F31-67F5FC2EC0A6}"/>
              </a:ext>
            </a:extLst>
          </p:cNvPr>
          <p:cNvSpPr>
            <a:spLocks noGrp="1"/>
          </p:cNvSpPr>
          <p:nvPr>
            <p:ph idx="1"/>
          </p:nvPr>
        </p:nvSpPr>
        <p:spPr/>
        <p:txBody>
          <a:bodyPr/>
          <a:lstStyle/>
          <a:p>
            <a:pPr eaLnBrk="1" hangingPunct="1"/>
            <a:r>
              <a:rPr lang="en-US" altLang="en-US"/>
              <a:t>Scientists become motivated to commit themselves to developing an ontology falling within their domain of expertise because they themselves will need to use this ontology in their own work in the future. </a:t>
            </a:r>
          </a:p>
          <a:p>
            <a:pPr eaLnBrk="1" hangingPunct="1"/>
            <a:r>
              <a:rPr lang="en-US" altLang="en-US"/>
              <a:t>Forking would erode this motivation</a:t>
            </a:r>
          </a:p>
        </p:txBody>
      </p:sp>
      <p:sp>
        <p:nvSpPr>
          <p:cNvPr id="221188" name="Slide Number Placeholder 3">
            <a:extLst>
              <a:ext uri="{FF2B5EF4-FFF2-40B4-BE49-F238E27FC236}">
                <a16:creationId xmlns:a16="http://schemas.microsoft.com/office/drawing/2014/main" id="{5C04E437-99B7-416D-AC09-EB5370315E1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A92AB2-9FCA-4013-A725-554F8A949FAF}" type="slidenum">
              <a:rPr lang="en-US" altLang="en-US" sz="1200" smtClean="0">
                <a:solidFill>
                  <a:srgbClr val="898989"/>
                </a:solidFill>
              </a:rPr>
              <a:pPr>
                <a:spcBef>
                  <a:spcPct val="0"/>
                </a:spcBef>
                <a:buFontTx/>
                <a:buNone/>
              </a:pPr>
              <a:t>50</a:t>
            </a:fld>
            <a:endParaRPr lang="en-US" altLang="en-US" sz="1200">
              <a:solidFill>
                <a:srgbClr val="89898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itle 1">
            <a:extLst>
              <a:ext uri="{FF2B5EF4-FFF2-40B4-BE49-F238E27FC236}">
                <a16:creationId xmlns:a16="http://schemas.microsoft.com/office/drawing/2014/main" id="{85ED7DB6-1435-4542-9C78-D7873B349464}"/>
              </a:ext>
            </a:extLst>
          </p:cNvPr>
          <p:cNvSpPr>
            <a:spLocks noGrp="1"/>
          </p:cNvSpPr>
          <p:nvPr>
            <p:ph type="title"/>
          </p:nvPr>
        </p:nvSpPr>
        <p:spPr/>
        <p:txBody>
          <a:bodyPr/>
          <a:lstStyle/>
          <a:p>
            <a:pPr eaLnBrk="1" hangingPunct="1"/>
            <a:r>
              <a:rPr lang="en-US" altLang="en-US"/>
              <a:t>Benefits of orthogonality</a:t>
            </a:r>
          </a:p>
        </p:txBody>
      </p:sp>
      <p:sp>
        <p:nvSpPr>
          <p:cNvPr id="222211" name="Content Placeholder 2">
            <a:extLst>
              <a:ext uri="{FF2B5EF4-FFF2-40B4-BE49-F238E27FC236}">
                <a16:creationId xmlns:a16="http://schemas.microsoft.com/office/drawing/2014/main" id="{5CB336B8-DFAA-4E7E-A4C8-E7B9BF3C0E5D}"/>
              </a:ext>
            </a:extLst>
          </p:cNvPr>
          <p:cNvSpPr>
            <a:spLocks noGrp="1"/>
          </p:cNvSpPr>
          <p:nvPr>
            <p:ph idx="1"/>
          </p:nvPr>
        </p:nvSpPr>
        <p:spPr/>
        <p:txBody>
          <a:bodyPr/>
          <a:lstStyle/>
          <a:p>
            <a:pPr eaLnBrk="1" hangingPunct="1"/>
            <a:r>
              <a:rPr lang="en-US" altLang="en-US" b="1"/>
              <a:t>Incrementality </a:t>
            </a:r>
            <a:r>
              <a:rPr lang="en-US" altLang="en-US"/>
              <a:t>means that the strategy will still work even if ontologies are still only partial </a:t>
            </a:r>
          </a:p>
          <a:p>
            <a:pPr eaLnBrk="1" hangingPunct="1"/>
            <a:r>
              <a:rPr lang="en-US" altLang="en-US"/>
              <a:t>this allows adoption and application at early stages</a:t>
            </a:r>
            <a:br>
              <a:rPr lang="en-US" altLang="en-US"/>
            </a:br>
            <a:endParaRPr lang="en-US" altLang="en-US"/>
          </a:p>
        </p:txBody>
      </p:sp>
      <p:sp>
        <p:nvSpPr>
          <p:cNvPr id="222212" name="Slide Number Placeholder 3">
            <a:extLst>
              <a:ext uri="{FF2B5EF4-FFF2-40B4-BE49-F238E27FC236}">
                <a16:creationId xmlns:a16="http://schemas.microsoft.com/office/drawing/2014/main" id="{01D51013-A8B6-4D88-A65C-E5C76CF3524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F2448C3-29BC-4F11-A56A-9DDE62CF68B0}" type="slidenum">
              <a:rPr lang="en-US" altLang="en-US" sz="1200" smtClean="0">
                <a:solidFill>
                  <a:srgbClr val="898989"/>
                </a:solidFill>
              </a:rPr>
              <a:pPr>
                <a:spcBef>
                  <a:spcPct val="0"/>
                </a:spcBef>
                <a:buFontTx/>
                <a:buNone/>
              </a:pPr>
              <a:t>51</a:t>
            </a:fld>
            <a:endParaRPr lang="en-US" altLang="en-US" sz="1200">
              <a:solidFill>
                <a:srgbClr val="898989"/>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itle 1">
            <a:extLst>
              <a:ext uri="{FF2B5EF4-FFF2-40B4-BE49-F238E27FC236}">
                <a16:creationId xmlns:a16="http://schemas.microsoft.com/office/drawing/2014/main" id="{7A584A02-63CA-4139-B2DD-C3F95ACBC8A3}"/>
              </a:ext>
            </a:extLst>
          </p:cNvPr>
          <p:cNvSpPr>
            <a:spLocks noGrp="1"/>
          </p:cNvSpPr>
          <p:nvPr>
            <p:ph type="title"/>
          </p:nvPr>
        </p:nvSpPr>
        <p:spPr/>
        <p:txBody>
          <a:bodyPr/>
          <a:lstStyle/>
          <a:p>
            <a:pPr eaLnBrk="1" hangingPunct="1"/>
            <a:r>
              <a:rPr lang="en-US" altLang="en-US"/>
              <a:t>Benefits of orthogonality</a:t>
            </a:r>
          </a:p>
        </p:txBody>
      </p:sp>
      <p:sp>
        <p:nvSpPr>
          <p:cNvPr id="223235" name="Content Placeholder 2">
            <a:extLst>
              <a:ext uri="{FF2B5EF4-FFF2-40B4-BE49-F238E27FC236}">
                <a16:creationId xmlns:a16="http://schemas.microsoft.com/office/drawing/2014/main" id="{8999531B-A5B4-4CE2-AE3F-06FFC64315CB}"/>
              </a:ext>
            </a:extLst>
          </p:cNvPr>
          <p:cNvSpPr>
            <a:spLocks noGrp="1"/>
          </p:cNvSpPr>
          <p:nvPr>
            <p:ph idx="1"/>
          </p:nvPr>
        </p:nvSpPr>
        <p:spPr/>
        <p:txBody>
          <a:bodyPr/>
          <a:lstStyle/>
          <a:p>
            <a:pPr eaLnBrk="1" hangingPunct="1"/>
            <a:r>
              <a:rPr lang="en-US" altLang="en-US" b="1"/>
              <a:t>Empirically based </a:t>
            </a:r>
            <a:r>
              <a:rPr lang="en-US" altLang="en-US"/>
              <a:t>means that we can always go back and start again if some ontology module does not work (compare the problem of non-modular approaches like SNOMED CT, where it is all or nothing)</a:t>
            </a:r>
          </a:p>
        </p:txBody>
      </p:sp>
      <p:sp>
        <p:nvSpPr>
          <p:cNvPr id="223236" name="Slide Number Placeholder 3">
            <a:extLst>
              <a:ext uri="{FF2B5EF4-FFF2-40B4-BE49-F238E27FC236}">
                <a16:creationId xmlns:a16="http://schemas.microsoft.com/office/drawing/2014/main" id="{949D7F37-75DA-49F2-9703-E7AABC0B3F7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01904E-FE9E-48CF-840D-91EC6177A0F3}" type="slidenum">
              <a:rPr lang="en-US" altLang="en-US" sz="1200" smtClean="0">
                <a:solidFill>
                  <a:srgbClr val="898989"/>
                </a:solidFill>
              </a:rPr>
              <a:pPr>
                <a:spcBef>
                  <a:spcPct val="0"/>
                </a:spcBef>
                <a:buFontTx/>
                <a:buNone/>
              </a:pPr>
              <a:t>52</a:t>
            </a:fld>
            <a:endParaRPr lang="en-US" altLang="en-US" sz="1200">
              <a:solidFill>
                <a:srgbClr val="898989"/>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itle 1">
            <a:extLst>
              <a:ext uri="{FF2B5EF4-FFF2-40B4-BE49-F238E27FC236}">
                <a16:creationId xmlns:a16="http://schemas.microsoft.com/office/drawing/2014/main" id="{6658A547-D779-4669-A1B8-F9F00CF5562D}"/>
              </a:ext>
            </a:extLst>
          </p:cNvPr>
          <p:cNvSpPr>
            <a:spLocks noGrp="1"/>
          </p:cNvSpPr>
          <p:nvPr>
            <p:ph type="title"/>
          </p:nvPr>
        </p:nvSpPr>
        <p:spPr/>
        <p:txBody>
          <a:bodyPr/>
          <a:lstStyle/>
          <a:p>
            <a:pPr eaLnBrk="1" hangingPunct="1"/>
            <a:r>
              <a:rPr lang="en-US" altLang="en-US"/>
              <a:t>Benefits of orthogonality</a:t>
            </a:r>
          </a:p>
        </p:txBody>
      </p:sp>
      <p:sp>
        <p:nvSpPr>
          <p:cNvPr id="224259" name="Content Placeholder 2">
            <a:extLst>
              <a:ext uri="{FF2B5EF4-FFF2-40B4-BE49-F238E27FC236}">
                <a16:creationId xmlns:a16="http://schemas.microsoft.com/office/drawing/2014/main" id="{93F42AE2-4DDF-4BEE-96E1-58ABCD5808A7}"/>
              </a:ext>
            </a:extLst>
          </p:cNvPr>
          <p:cNvSpPr>
            <a:spLocks noGrp="1"/>
          </p:cNvSpPr>
          <p:nvPr>
            <p:ph idx="1"/>
          </p:nvPr>
        </p:nvSpPr>
        <p:spPr/>
        <p:txBody>
          <a:bodyPr/>
          <a:lstStyle/>
          <a:p>
            <a:pPr eaLnBrk="1" hangingPunct="1"/>
            <a:r>
              <a:rPr lang="en-US" altLang="en-US" b="1"/>
              <a:t>Modularity </a:t>
            </a:r>
            <a:r>
              <a:rPr lang="en-US" altLang="en-US"/>
              <a:t>brings ownership, motivates on scientist-developers to commit themselves long term to developing the ontology</a:t>
            </a:r>
          </a:p>
          <a:p>
            <a:pPr eaLnBrk="1" hangingPunct="1"/>
            <a:r>
              <a:rPr lang="en-US" altLang="en-US"/>
              <a:t>This in turn </a:t>
            </a:r>
            <a:r>
              <a:rPr lang="en-US" altLang="en-US" b="1"/>
              <a:t>motivates users </a:t>
            </a:r>
            <a:r>
              <a:rPr lang="en-US" altLang="en-US"/>
              <a:t>to commit themselves to adoption </a:t>
            </a:r>
          </a:p>
          <a:p>
            <a:pPr lvl="1" eaLnBrk="1" hangingPunct="1"/>
            <a:r>
              <a:rPr lang="en-US" altLang="en-US"/>
              <a:t>they see strong positive network effects from use of the ontology)</a:t>
            </a:r>
          </a:p>
          <a:p>
            <a:pPr lvl="1" eaLnBrk="1" hangingPunct="1"/>
            <a:r>
              <a:rPr lang="en-US" altLang="en-US"/>
              <a:t>they gain reassurance from long-term commitment</a:t>
            </a:r>
          </a:p>
        </p:txBody>
      </p:sp>
      <p:sp>
        <p:nvSpPr>
          <p:cNvPr id="224260" name="Slide Number Placeholder 3">
            <a:extLst>
              <a:ext uri="{FF2B5EF4-FFF2-40B4-BE49-F238E27FC236}">
                <a16:creationId xmlns:a16="http://schemas.microsoft.com/office/drawing/2014/main" id="{A7D36897-78BA-45C4-B7AC-296B21923E7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703E9D6-1F92-46C9-9C2E-4D5D74509FFC}" type="slidenum">
              <a:rPr lang="en-US" altLang="en-US" sz="1200" smtClean="0">
                <a:solidFill>
                  <a:srgbClr val="898989"/>
                </a:solidFill>
              </a:rPr>
              <a:pPr>
                <a:spcBef>
                  <a:spcPct val="0"/>
                </a:spcBef>
                <a:buFontTx/>
                <a:buNone/>
              </a:pPr>
              <a:t>53</a:t>
            </a:fld>
            <a:endParaRPr lang="en-US" altLang="en-US" sz="1200">
              <a:solidFill>
                <a:srgbClr val="898989"/>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1">
            <a:extLst>
              <a:ext uri="{FF2B5EF4-FFF2-40B4-BE49-F238E27FC236}">
                <a16:creationId xmlns:a16="http://schemas.microsoft.com/office/drawing/2014/main" id="{217DAC3E-AB8C-400C-B489-49E2701F43E3}"/>
              </a:ext>
            </a:extLst>
          </p:cNvPr>
          <p:cNvSpPr>
            <a:spLocks noGrp="1"/>
          </p:cNvSpPr>
          <p:nvPr>
            <p:ph type="title"/>
          </p:nvPr>
        </p:nvSpPr>
        <p:spPr/>
        <p:txBody>
          <a:bodyPr/>
          <a:lstStyle/>
          <a:p>
            <a:pPr eaLnBrk="1" hangingPunct="1"/>
            <a:r>
              <a:rPr lang="en-US" altLang="en-US"/>
              <a:t>Benefits of orthogonality</a:t>
            </a:r>
          </a:p>
        </p:txBody>
      </p:sp>
      <p:sp>
        <p:nvSpPr>
          <p:cNvPr id="3" name="Content Placeholder 2">
            <a:extLst>
              <a:ext uri="{FF2B5EF4-FFF2-40B4-BE49-F238E27FC236}">
                <a16:creationId xmlns:a16="http://schemas.microsoft.com/office/drawing/2014/main" id="{F787A4F5-480F-433A-BFF4-DE43AA0071B4}"/>
              </a:ext>
            </a:extLst>
          </p:cNvPr>
          <p:cNvSpPr>
            <a:spLocks noGrp="1"/>
          </p:cNvSpPr>
          <p:nvPr>
            <p:ph idx="1"/>
          </p:nvPr>
        </p:nvSpPr>
        <p:spPr/>
        <p:txBody>
          <a:bodyPr rtlCol="0">
            <a:normAutofit lnSpcReduction="10000"/>
          </a:bodyPr>
          <a:lstStyle/>
          <a:p>
            <a:pPr eaLnBrk="1" fontAlgn="auto" hangingPunct="1">
              <a:spcAft>
                <a:spcPts val="0"/>
              </a:spcAft>
              <a:defRPr/>
            </a:pPr>
            <a:r>
              <a:rPr lang="en-US" dirty="0"/>
              <a:t>It helps those new to ontology who need to know where to look in finding an ontology relating to their subject-matter</a:t>
            </a:r>
          </a:p>
          <a:p>
            <a:pPr eaLnBrk="1" fontAlgn="auto" hangingPunct="1">
              <a:spcAft>
                <a:spcPts val="0"/>
              </a:spcAft>
              <a:defRPr/>
            </a:pPr>
            <a:r>
              <a:rPr lang="en-US" dirty="0"/>
              <a:t>it obviates the need for ‘mappings’ between ontologies, which are </a:t>
            </a:r>
          </a:p>
          <a:p>
            <a:pPr lvl="1" eaLnBrk="1" fontAlgn="auto" hangingPunct="1">
              <a:spcAft>
                <a:spcPts val="0"/>
              </a:spcAft>
              <a:defRPr/>
            </a:pPr>
            <a:r>
              <a:rPr lang="en-US" dirty="0"/>
              <a:t>difficult to create and use</a:t>
            </a:r>
          </a:p>
          <a:p>
            <a:pPr lvl="1" eaLnBrk="1" fontAlgn="auto" hangingPunct="1">
              <a:spcAft>
                <a:spcPts val="0"/>
              </a:spcAft>
              <a:defRPr/>
            </a:pPr>
            <a:r>
              <a:rPr lang="en-US" dirty="0"/>
              <a:t>error-prone </a:t>
            </a:r>
          </a:p>
          <a:p>
            <a:pPr lvl="1" eaLnBrk="1" fontAlgn="auto" hangingPunct="1">
              <a:spcAft>
                <a:spcPts val="0"/>
              </a:spcAft>
              <a:defRPr/>
            </a:pPr>
            <a:r>
              <a:rPr lang="en-US" dirty="0"/>
              <a:t>hard to keep up-to-date when mapped ontologies change</a:t>
            </a:r>
          </a:p>
        </p:txBody>
      </p:sp>
      <p:sp>
        <p:nvSpPr>
          <p:cNvPr id="225284" name="Slide Number Placeholder 3">
            <a:extLst>
              <a:ext uri="{FF2B5EF4-FFF2-40B4-BE49-F238E27FC236}">
                <a16:creationId xmlns:a16="http://schemas.microsoft.com/office/drawing/2014/main" id="{9C8899AF-CD5C-4A30-B971-4D5525E991F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19B099-4CCA-40BE-999B-CF9C9E17ECBF}" type="slidenum">
              <a:rPr lang="en-US" altLang="en-US" sz="1200" smtClean="0">
                <a:solidFill>
                  <a:srgbClr val="898989"/>
                </a:solidFill>
              </a:rPr>
              <a:pPr>
                <a:spcBef>
                  <a:spcPct val="0"/>
                </a:spcBef>
                <a:buFontTx/>
                <a:buNone/>
              </a:pPr>
              <a:t>54</a:t>
            </a:fld>
            <a:endParaRPr lang="en-US" altLang="en-US" sz="1200">
              <a:solidFill>
                <a:srgbClr val="898989"/>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a:extLst>
              <a:ext uri="{FF2B5EF4-FFF2-40B4-BE49-F238E27FC236}">
                <a16:creationId xmlns:a16="http://schemas.microsoft.com/office/drawing/2014/main" id="{1C846B4D-39AC-405A-AD99-C8D071CF2FF9}"/>
              </a:ext>
            </a:extLst>
          </p:cNvPr>
          <p:cNvSpPr>
            <a:spLocks noGrp="1"/>
          </p:cNvSpPr>
          <p:nvPr>
            <p:ph type="title"/>
          </p:nvPr>
        </p:nvSpPr>
        <p:spPr/>
        <p:txBody>
          <a:bodyPr/>
          <a:lstStyle/>
          <a:p>
            <a:pPr eaLnBrk="1" hangingPunct="1"/>
            <a:r>
              <a:rPr lang="en-US" altLang="en-US"/>
              <a:t>Benefits of orthogonality</a:t>
            </a:r>
          </a:p>
        </p:txBody>
      </p:sp>
      <p:sp>
        <p:nvSpPr>
          <p:cNvPr id="226307" name="Content Placeholder 2">
            <a:extLst>
              <a:ext uri="{FF2B5EF4-FFF2-40B4-BE49-F238E27FC236}">
                <a16:creationId xmlns:a16="http://schemas.microsoft.com/office/drawing/2014/main" id="{583C1C20-2465-4AAD-873B-C890701DBFE1}"/>
              </a:ext>
            </a:extLst>
          </p:cNvPr>
          <p:cNvSpPr>
            <a:spLocks noGrp="1"/>
          </p:cNvSpPr>
          <p:nvPr>
            <p:ph idx="1"/>
          </p:nvPr>
        </p:nvSpPr>
        <p:spPr/>
        <p:txBody>
          <a:bodyPr/>
          <a:lstStyle/>
          <a:p>
            <a:pPr eaLnBrk="1" hangingPunct="1"/>
            <a:r>
              <a:rPr lang="en-US" altLang="en-US"/>
              <a:t>modularity (orthogonality) ensures the mutual consistency of ontologies, and thereby also the </a:t>
            </a:r>
            <a:r>
              <a:rPr lang="en-US" altLang="en-US" i="1"/>
              <a:t>additivity</a:t>
            </a:r>
            <a:r>
              <a:rPr lang="en-US" altLang="en-US"/>
              <a:t> of the annotations created with their aid by different groups of annotators describing common bodies of data. </a:t>
            </a:r>
          </a:p>
          <a:p>
            <a:pPr eaLnBrk="1" hangingPunct="1"/>
            <a:r>
              <a:rPr lang="en-US" altLang="en-US"/>
              <a:t>thereby contributes to the cumulativity of science and allows new forms of unmanaged collaboration. </a:t>
            </a:r>
          </a:p>
        </p:txBody>
      </p:sp>
      <p:sp>
        <p:nvSpPr>
          <p:cNvPr id="226308" name="Slide Number Placeholder 3">
            <a:extLst>
              <a:ext uri="{FF2B5EF4-FFF2-40B4-BE49-F238E27FC236}">
                <a16:creationId xmlns:a16="http://schemas.microsoft.com/office/drawing/2014/main" id="{4AE5FFC9-F3CF-41DB-ACC1-B455060D46A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71D202B-B2BD-444D-9C28-DE3298AA4E0F}" type="slidenum">
              <a:rPr lang="en-US" altLang="en-US" sz="1200" smtClean="0">
                <a:solidFill>
                  <a:srgbClr val="898989"/>
                </a:solidFill>
              </a:rPr>
              <a:pPr>
                <a:spcBef>
                  <a:spcPct val="0"/>
                </a:spcBef>
                <a:buFontTx/>
                <a:buNone/>
              </a:pPr>
              <a:t>55</a:t>
            </a:fld>
            <a:endParaRPr lang="en-US" altLang="en-US" sz="1200">
              <a:solidFill>
                <a:srgbClr val="898989"/>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1">
            <a:extLst>
              <a:ext uri="{FF2B5EF4-FFF2-40B4-BE49-F238E27FC236}">
                <a16:creationId xmlns:a16="http://schemas.microsoft.com/office/drawing/2014/main" id="{634FE0A6-D789-48D8-A56C-B34967FDED37}"/>
              </a:ext>
            </a:extLst>
          </p:cNvPr>
          <p:cNvSpPr>
            <a:spLocks noGrp="1"/>
          </p:cNvSpPr>
          <p:nvPr>
            <p:ph type="title"/>
          </p:nvPr>
        </p:nvSpPr>
        <p:spPr/>
        <p:txBody>
          <a:bodyPr/>
          <a:lstStyle/>
          <a:p>
            <a:pPr eaLnBrk="1" hangingPunct="1"/>
            <a:r>
              <a:rPr lang="en-US" altLang="en-US"/>
              <a:t>Benefits of orthogonality</a:t>
            </a:r>
          </a:p>
        </p:txBody>
      </p:sp>
      <p:sp>
        <p:nvSpPr>
          <p:cNvPr id="3" name="Content Placeholder 2">
            <a:extLst>
              <a:ext uri="{FF2B5EF4-FFF2-40B4-BE49-F238E27FC236}">
                <a16:creationId xmlns:a16="http://schemas.microsoft.com/office/drawing/2014/main" id="{CF377B47-4441-45CF-95E4-979729FF9745}"/>
              </a:ext>
            </a:extLst>
          </p:cNvPr>
          <p:cNvSpPr>
            <a:spLocks noGrp="1"/>
          </p:cNvSpPr>
          <p:nvPr>
            <p:ph idx="1"/>
          </p:nvPr>
        </p:nvSpPr>
        <p:spPr/>
        <p:txBody>
          <a:bodyPr rtlCol="0">
            <a:normAutofit lnSpcReduction="10000"/>
          </a:bodyPr>
          <a:lstStyle/>
          <a:p>
            <a:pPr eaLnBrk="1" fontAlgn="auto" hangingPunct="1">
              <a:spcAft>
                <a:spcPts val="0"/>
              </a:spcAft>
              <a:defRPr/>
            </a:pPr>
            <a:r>
              <a:rPr lang="en-US" dirty="0"/>
              <a:t>brings grave responsibilities to those in charge of ensuring for each domain that the Foundry includes an ontology for that domain</a:t>
            </a:r>
          </a:p>
          <a:p>
            <a:pPr eaLnBrk="1" fontAlgn="auto" hangingPunct="1">
              <a:spcAft>
                <a:spcPts val="0"/>
              </a:spcAft>
              <a:defRPr/>
            </a:pPr>
            <a:r>
              <a:rPr lang="en-US" dirty="0"/>
              <a:t>they must commit to perpetual striving for scientific accuracy and domain-completeness in their work</a:t>
            </a:r>
          </a:p>
          <a:p>
            <a:pPr eaLnBrk="1" fontAlgn="auto" hangingPunct="1">
              <a:spcAft>
                <a:spcPts val="0"/>
              </a:spcAft>
              <a:defRPr/>
            </a:pPr>
            <a:r>
              <a:rPr lang="en-US" dirty="0"/>
              <a:t>orthogonality rules out the sorts of simplification and partiality which may be acceptable under more pluralistic regimes</a:t>
            </a:r>
          </a:p>
        </p:txBody>
      </p:sp>
      <p:sp>
        <p:nvSpPr>
          <p:cNvPr id="227332" name="Slide Number Placeholder 3">
            <a:extLst>
              <a:ext uri="{FF2B5EF4-FFF2-40B4-BE49-F238E27FC236}">
                <a16:creationId xmlns:a16="http://schemas.microsoft.com/office/drawing/2014/main" id="{87D3F484-318B-41BD-9952-12884F8AC71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F5EAB6B-A129-4B24-BC54-79B6EC929767}" type="slidenum">
              <a:rPr lang="en-US" altLang="en-US" sz="1200" smtClean="0">
                <a:solidFill>
                  <a:srgbClr val="898989"/>
                </a:solidFill>
              </a:rPr>
              <a:pPr>
                <a:spcBef>
                  <a:spcPct val="0"/>
                </a:spcBef>
                <a:buFontTx/>
                <a:buNone/>
              </a:pPr>
              <a:t>56</a:t>
            </a:fld>
            <a:endParaRPr lang="en-US" altLang="en-US" sz="1200">
              <a:solidFill>
                <a:srgbClr val="898989"/>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a:extLst>
              <a:ext uri="{FF2B5EF4-FFF2-40B4-BE49-F238E27FC236}">
                <a16:creationId xmlns:a16="http://schemas.microsoft.com/office/drawing/2014/main" id="{EB3B46EA-2836-4E85-ACDD-98196188C553}"/>
              </a:ext>
            </a:extLst>
          </p:cNvPr>
          <p:cNvSpPr>
            <a:spLocks noGrp="1"/>
          </p:cNvSpPr>
          <p:nvPr>
            <p:ph type="title"/>
          </p:nvPr>
        </p:nvSpPr>
        <p:spPr/>
        <p:txBody>
          <a:bodyPr/>
          <a:lstStyle/>
          <a:p>
            <a:pPr eaLnBrk="1" hangingPunct="1"/>
            <a:r>
              <a:rPr lang="en-US" altLang="en-US"/>
              <a:t>Benefits of orthogonality</a:t>
            </a:r>
          </a:p>
        </p:txBody>
      </p:sp>
      <p:sp>
        <p:nvSpPr>
          <p:cNvPr id="228355" name="Content Placeholder 2">
            <a:extLst>
              <a:ext uri="{FF2B5EF4-FFF2-40B4-BE49-F238E27FC236}">
                <a16:creationId xmlns:a16="http://schemas.microsoft.com/office/drawing/2014/main" id="{335EF17D-3206-43AB-A2B2-0048764F60E4}"/>
              </a:ext>
            </a:extLst>
          </p:cNvPr>
          <p:cNvSpPr>
            <a:spLocks noGrp="1"/>
          </p:cNvSpPr>
          <p:nvPr>
            <p:ph idx="1"/>
          </p:nvPr>
        </p:nvSpPr>
        <p:spPr/>
        <p:txBody>
          <a:bodyPr/>
          <a:lstStyle/>
          <a:p>
            <a:pPr eaLnBrk="1" hangingPunct="1"/>
            <a:r>
              <a:rPr lang="en-US" altLang="en-US"/>
              <a:t>it supports the strategy of utilizing cross-products in composing terms and definitions </a:t>
            </a:r>
          </a:p>
          <a:p>
            <a:pPr eaLnBrk="1" hangingPunct="1"/>
            <a:r>
              <a:rPr lang="en-US" altLang="en-US"/>
              <a:t>this strategy will work only if we can </a:t>
            </a:r>
          </a:p>
          <a:p>
            <a:pPr lvl="1" eaLnBrk="1" hangingPunct="1"/>
            <a:r>
              <a:rPr lang="en-US" altLang="en-US"/>
              <a:t>minimize the degree of arbitrariness involved in selecting the terms to be composed </a:t>
            </a:r>
          </a:p>
          <a:p>
            <a:pPr lvl="1" eaLnBrk="1" hangingPunct="1"/>
            <a:r>
              <a:rPr lang="en-US" altLang="en-US"/>
              <a:t>and thereby maximize the degree to which the Foundry ontologies are networked together through the cross-product links</a:t>
            </a:r>
          </a:p>
        </p:txBody>
      </p:sp>
      <p:sp>
        <p:nvSpPr>
          <p:cNvPr id="228356" name="Slide Number Placeholder 3">
            <a:extLst>
              <a:ext uri="{FF2B5EF4-FFF2-40B4-BE49-F238E27FC236}">
                <a16:creationId xmlns:a16="http://schemas.microsoft.com/office/drawing/2014/main" id="{8B93B3AC-8324-43DA-875E-127AAD8D6E8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9EAF505-5D59-497A-8B65-36A732FA3E93}" type="slidenum">
              <a:rPr lang="en-US" altLang="en-US" sz="1200" smtClean="0">
                <a:solidFill>
                  <a:srgbClr val="898989"/>
                </a:solidFill>
              </a:rPr>
              <a:pPr>
                <a:spcBef>
                  <a:spcPct val="0"/>
                </a:spcBef>
                <a:buFontTx/>
                <a:buNone/>
              </a:pPr>
              <a:t>57</a:t>
            </a:fld>
            <a:endParaRPr lang="en-US" altLang="en-US" sz="1200">
              <a:solidFill>
                <a:srgbClr val="898989"/>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7F75-C0AE-4B1C-B1C5-104B6068BFB4}"/>
              </a:ext>
            </a:extLst>
          </p:cNvPr>
          <p:cNvSpPr>
            <a:spLocks noGrp="1"/>
          </p:cNvSpPr>
          <p:nvPr>
            <p:ph type="title"/>
          </p:nvPr>
        </p:nvSpPr>
        <p:spPr/>
        <p:txBody>
          <a:bodyPr rtlCol="0">
            <a:normAutofit fontScale="90000"/>
          </a:bodyPr>
          <a:lstStyle/>
          <a:p>
            <a:pPr eaLnBrk="1" fontAlgn="auto" hangingPunct="1">
              <a:spcAft>
                <a:spcPts val="0"/>
              </a:spcAft>
              <a:defRPr/>
            </a:pPr>
            <a:r>
              <a:rPr lang="en-US" dirty="0"/>
              <a:t>Misunderstandings of Orthogonality</a:t>
            </a:r>
          </a:p>
        </p:txBody>
      </p:sp>
      <p:sp>
        <p:nvSpPr>
          <p:cNvPr id="229379" name="Content Placeholder 2">
            <a:extLst>
              <a:ext uri="{FF2B5EF4-FFF2-40B4-BE49-F238E27FC236}">
                <a16:creationId xmlns:a16="http://schemas.microsoft.com/office/drawing/2014/main" id="{8EFF7180-712D-469B-98E2-589B0F61A09C}"/>
              </a:ext>
            </a:extLst>
          </p:cNvPr>
          <p:cNvSpPr>
            <a:spLocks noGrp="1"/>
          </p:cNvSpPr>
          <p:nvPr>
            <p:ph idx="1"/>
          </p:nvPr>
        </p:nvSpPr>
        <p:spPr/>
        <p:txBody>
          <a:bodyPr/>
          <a:lstStyle/>
          <a:p>
            <a:pPr eaLnBrk="1" hangingPunct="1"/>
            <a:r>
              <a:rPr lang="en-US" altLang="en-US"/>
              <a:t>Orthogonality does not mean that all ontologies must be developed within the Foundry framework</a:t>
            </a:r>
          </a:p>
          <a:p>
            <a:pPr eaLnBrk="1" hangingPunct="1"/>
            <a:r>
              <a:rPr lang="en-US" altLang="en-US"/>
              <a:t>We welcome the development of competing approaches to open-access ontology development – which can only make the Foundry stronger</a:t>
            </a:r>
          </a:p>
        </p:txBody>
      </p:sp>
      <p:sp>
        <p:nvSpPr>
          <p:cNvPr id="229380" name="Slide Number Placeholder 3">
            <a:extLst>
              <a:ext uri="{FF2B5EF4-FFF2-40B4-BE49-F238E27FC236}">
                <a16:creationId xmlns:a16="http://schemas.microsoft.com/office/drawing/2014/main" id="{4A51788B-3FC6-4CD5-9589-D2E03C1BA93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5A3847-D290-4F7C-94AF-AF2144DB7BC8}" type="slidenum">
              <a:rPr lang="en-US" altLang="en-US" sz="1200" smtClean="0">
                <a:solidFill>
                  <a:srgbClr val="898989"/>
                </a:solidFill>
              </a:rPr>
              <a:pPr>
                <a:spcBef>
                  <a:spcPct val="0"/>
                </a:spcBef>
                <a:buFontTx/>
                <a:buNone/>
              </a:pPr>
              <a:t>58</a:t>
            </a:fld>
            <a:endParaRPr lang="en-US" altLang="en-US" sz="1200">
              <a:solidFill>
                <a:srgbClr val="898989"/>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le 1">
            <a:extLst>
              <a:ext uri="{FF2B5EF4-FFF2-40B4-BE49-F238E27FC236}">
                <a16:creationId xmlns:a16="http://schemas.microsoft.com/office/drawing/2014/main" id="{BFE251B2-62C2-4DB1-8479-872ACD00967F}"/>
              </a:ext>
            </a:extLst>
          </p:cNvPr>
          <p:cNvSpPr>
            <a:spLocks noGrp="1"/>
          </p:cNvSpPr>
          <p:nvPr>
            <p:ph type="title"/>
          </p:nvPr>
        </p:nvSpPr>
        <p:spPr/>
        <p:txBody>
          <a:bodyPr/>
          <a:lstStyle/>
          <a:p>
            <a:pPr eaLnBrk="1" hangingPunct="1"/>
            <a:r>
              <a:rPr lang="en-US" altLang="en-US"/>
              <a:t>Problems with Orthogonality</a:t>
            </a:r>
          </a:p>
        </p:txBody>
      </p:sp>
      <p:sp>
        <p:nvSpPr>
          <p:cNvPr id="3" name="Content Placeholder 2">
            <a:extLst>
              <a:ext uri="{FF2B5EF4-FFF2-40B4-BE49-F238E27FC236}">
                <a16:creationId xmlns:a16="http://schemas.microsoft.com/office/drawing/2014/main" id="{249A4ADB-97FC-4EBF-977E-9E1118461F53}"/>
              </a:ext>
            </a:extLst>
          </p:cNvPr>
          <p:cNvSpPr>
            <a:spLocks noGrp="1"/>
          </p:cNvSpPr>
          <p:nvPr>
            <p:ph idx="1"/>
          </p:nvPr>
        </p:nvSpPr>
        <p:spPr/>
        <p:txBody>
          <a:bodyPr rtlCol="0">
            <a:normAutofit lnSpcReduction="10000"/>
          </a:bodyPr>
          <a:lstStyle/>
          <a:p>
            <a:pPr eaLnBrk="1" fontAlgn="auto" hangingPunct="1">
              <a:spcAft>
                <a:spcPts val="0"/>
              </a:spcAft>
              <a:defRPr/>
            </a:pPr>
            <a:r>
              <a:rPr lang="en-US" dirty="0"/>
              <a:t>what if researchers need purpose-built ontologies to meet their own specific needs?</a:t>
            </a:r>
          </a:p>
          <a:p>
            <a:pPr eaLnBrk="1" fontAlgn="auto" hangingPunct="1">
              <a:spcAft>
                <a:spcPts val="0"/>
              </a:spcAft>
              <a:defRPr/>
            </a:pPr>
            <a:r>
              <a:rPr lang="en-US" dirty="0"/>
              <a:t>OBO Foundry provides orthogonal reference ontologies, so that they can as far as possible build their application ontologies using terms composed as cross-products</a:t>
            </a:r>
          </a:p>
          <a:p>
            <a:pPr eaLnBrk="1" fontAlgn="auto" hangingPunct="1">
              <a:spcAft>
                <a:spcPts val="0"/>
              </a:spcAft>
              <a:defRPr/>
            </a:pPr>
            <a:r>
              <a:rPr lang="en-US" dirty="0"/>
              <a:t>thereby avoid silos</a:t>
            </a:r>
          </a:p>
          <a:p>
            <a:pPr eaLnBrk="1" fontAlgn="auto" hangingPunct="1">
              <a:spcAft>
                <a:spcPts val="0"/>
              </a:spcAft>
              <a:defRPr/>
            </a:pPr>
            <a:r>
              <a:rPr lang="en-US" dirty="0"/>
              <a:t>and contributing new terms back to the Foundry in case of need</a:t>
            </a:r>
          </a:p>
        </p:txBody>
      </p:sp>
      <p:sp>
        <p:nvSpPr>
          <p:cNvPr id="230404" name="Slide Number Placeholder 3">
            <a:extLst>
              <a:ext uri="{FF2B5EF4-FFF2-40B4-BE49-F238E27FC236}">
                <a16:creationId xmlns:a16="http://schemas.microsoft.com/office/drawing/2014/main" id="{AA95CAF2-C1FA-466F-B40A-F11D7518753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9B78A6-28A9-4C53-8783-DBF4187B3EF5}" type="slidenum">
              <a:rPr lang="en-US" altLang="en-US" sz="1200" smtClean="0">
                <a:solidFill>
                  <a:srgbClr val="898989"/>
                </a:solidFill>
              </a:rPr>
              <a:pPr>
                <a:spcBef>
                  <a:spcPct val="0"/>
                </a:spcBef>
                <a:buFontTx/>
                <a:buNone/>
              </a:pPr>
              <a:t>59</a:t>
            </a:fld>
            <a:endParaRPr lang="en-US" altLang="en-US" sz="1200">
              <a:solidFill>
                <a:srgbClr val="89898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a:extLst>
              <a:ext uri="{FF2B5EF4-FFF2-40B4-BE49-F238E27FC236}">
                <a16:creationId xmlns:a16="http://schemas.microsoft.com/office/drawing/2014/main" id="{D99D19DC-ED7E-4AAF-B698-5C760DC2E05D}"/>
              </a:ext>
            </a:extLst>
          </p:cNvPr>
          <p:cNvSpPr>
            <a:spLocks noGrp="1"/>
          </p:cNvSpPr>
          <p:nvPr>
            <p:ph type="title"/>
          </p:nvPr>
        </p:nvSpPr>
        <p:spPr/>
        <p:txBody>
          <a:bodyPr/>
          <a:lstStyle/>
          <a:p>
            <a:pPr eaLnBrk="1" hangingPunct="1"/>
            <a:r>
              <a:rPr lang="en-US" altLang="en-US"/>
              <a:t>Hippocratic oath and code of ethics</a:t>
            </a:r>
          </a:p>
        </p:txBody>
      </p:sp>
      <p:sp>
        <p:nvSpPr>
          <p:cNvPr id="3" name="Content Placeholder 2">
            <a:extLst>
              <a:ext uri="{FF2B5EF4-FFF2-40B4-BE49-F238E27FC236}">
                <a16:creationId xmlns:a16="http://schemas.microsoft.com/office/drawing/2014/main" id="{3AA00199-8DDD-4376-8EEF-1E0E55FE164B}"/>
              </a:ext>
            </a:extLst>
          </p:cNvPr>
          <p:cNvSpPr>
            <a:spLocks noGrp="1"/>
          </p:cNvSpPr>
          <p:nvPr>
            <p:ph idx="1"/>
          </p:nvPr>
        </p:nvSpPr>
        <p:spPr/>
        <p:txBody>
          <a:bodyPr rtlCol="0">
            <a:normAutofit lnSpcReduction="10000"/>
          </a:bodyPr>
          <a:lstStyle/>
          <a:p>
            <a:pPr eaLnBrk="1" fontAlgn="auto" hangingPunct="1">
              <a:spcAft>
                <a:spcPts val="1000"/>
              </a:spcAft>
              <a:defRPr/>
            </a:pPr>
            <a:r>
              <a:rPr lang="en-US" dirty="0"/>
              <a:t>Since 2010, members of the executive boards of all banks in the Netherlands have had to sign a Banker's Oath as part of a code of ethics.  </a:t>
            </a:r>
          </a:p>
          <a:p>
            <a:pPr eaLnBrk="1" fontAlgn="auto" hangingPunct="1">
              <a:spcAft>
                <a:spcPts val="1000"/>
              </a:spcAft>
              <a:defRPr/>
            </a:pPr>
            <a:r>
              <a:rPr lang="en-US" dirty="0"/>
              <a:t>2010: MBA Oath proposed (Anderson and Escher, 2010)</a:t>
            </a:r>
          </a:p>
          <a:p>
            <a:pPr eaLnBrk="1" fontAlgn="auto" hangingPunct="1">
              <a:spcAft>
                <a:spcPts val="1000"/>
              </a:spcAft>
              <a:defRPr/>
            </a:pPr>
            <a:r>
              <a:rPr lang="en-US" dirty="0"/>
              <a:t>2010 Economist's Oath proposed (</a:t>
            </a:r>
            <a:r>
              <a:rPr lang="en-US" dirty="0" err="1"/>
              <a:t>DeMartino</a:t>
            </a:r>
            <a:r>
              <a:rPr lang="en-US" dirty="0"/>
              <a:t>  2010) for economists who serve as policy advisors</a:t>
            </a:r>
          </a:p>
        </p:txBody>
      </p:sp>
      <p:sp>
        <p:nvSpPr>
          <p:cNvPr id="168964" name="Slide Number Placeholder 3">
            <a:extLst>
              <a:ext uri="{FF2B5EF4-FFF2-40B4-BE49-F238E27FC236}">
                <a16:creationId xmlns:a16="http://schemas.microsoft.com/office/drawing/2014/main" id="{E1C085FC-4EBC-43EB-A911-1BF98E546B1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C63359A-BC2B-4AE6-A76E-2493B564E7CB}" type="slidenum">
              <a:rPr lang="en-US" altLang="en-US" sz="1200" smtClean="0">
                <a:solidFill>
                  <a:srgbClr val="898989"/>
                </a:solidFill>
                <a:latin typeface="Arial" panose="020B0604020202020204" pitchFamily="34" charset="0"/>
              </a:rPr>
              <a:pPr>
                <a:spcBef>
                  <a:spcPct val="0"/>
                </a:spcBef>
                <a:buFontTx/>
                <a:buNone/>
              </a:pPr>
              <a:t>6</a:t>
            </a:fld>
            <a:endParaRPr lang="en-US" altLang="en-US" sz="1200">
              <a:solidFill>
                <a:srgbClr val="898989"/>
              </a:solidFill>
              <a:latin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1426" name="Slide Number Placeholder 5">
            <a:extLst>
              <a:ext uri="{FF2B5EF4-FFF2-40B4-BE49-F238E27FC236}">
                <a16:creationId xmlns:a16="http://schemas.microsoft.com/office/drawing/2014/main" id="{A40AD5F7-05B5-4380-9B22-1CD865825363}"/>
              </a:ext>
            </a:extLst>
          </p:cNvPr>
          <p:cNvSpPr>
            <a:spLocks noGrp="1"/>
          </p:cNvSpPr>
          <p:nvPr>
            <p:ph type="sldNum" sz="quarter" idx="10"/>
          </p:nvPr>
        </p:nvSpPr>
        <p:spPr bwMode="auto">
          <a:xfrm>
            <a:off x="7010400" y="638175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136EB2C-E7C8-40C5-B1F4-A92B9942A01A}" type="slidenum">
              <a:rPr lang="en-US" altLang="en-US" sz="1800"/>
              <a:pPr eaLnBrk="1" hangingPunct="1">
                <a:spcBef>
                  <a:spcPct val="0"/>
                </a:spcBef>
                <a:buFontTx/>
                <a:buNone/>
              </a:pPr>
              <a:t>60</a:t>
            </a:fld>
            <a:endParaRPr lang="en-US" altLang="en-US" sz="1800"/>
          </a:p>
        </p:txBody>
      </p:sp>
      <p:sp>
        <p:nvSpPr>
          <p:cNvPr id="231427" name="Line 2">
            <a:extLst>
              <a:ext uri="{FF2B5EF4-FFF2-40B4-BE49-F238E27FC236}">
                <a16:creationId xmlns:a16="http://schemas.microsoft.com/office/drawing/2014/main" id="{DE2C61E8-6D9B-41D0-9F31-ECF065A13EDA}"/>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28" name="Line 3">
            <a:extLst>
              <a:ext uri="{FF2B5EF4-FFF2-40B4-BE49-F238E27FC236}">
                <a16:creationId xmlns:a16="http://schemas.microsoft.com/office/drawing/2014/main" id="{0096AB43-ADCA-4071-AEA4-614F570A7E4E}"/>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1B887021-28B3-4251-97B6-D4CDC658AAB3}"/>
              </a:ext>
            </a:extLst>
          </p:cNvPr>
          <p:cNvGraphicFramePr>
            <a:graphicFrameLocks noGrp="1"/>
          </p:cNvGraphicFramePr>
          <p:nvPr/>
        </p:nvGraphicFramePr>
        <p:xfrm>
          <a:off x="304800" y="304800"/>
          <a:ext cx="8534400" cy="5181600"/>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31463" name="Line 40">
            <a:extLst>
              <a:ext uri="{FF2B5EF4-FFF2-40B4-BE49-F238E27FC236}">
                <a16:creationId xmlns:a16="http://schemas.microsoft.com/office/drawing/2014/main" id="{4D2C9237-411C-4C01-AC4C-2D550B45FF77}"/>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64" name="Text Box 41">
            <a:extLst>
              <a:ext uri="{FF2B5EF4-FFF2-40B4-BE49-F238E27FC236}">
                <a16:creationId xmlns:a16="http://schemas.microsoft.com/office/drawing/2014/main" id="{396E9BAF-283C-42DE-88BC-8E018EEC581B}"/>
              </a:ext>
            </a:extLst>
          </p:cNvPr>
          <p:cNvSpPr txBox="1">
            <a:spLocks noChangeArrowheads="1"/>
          </p:cNvSpPr>
          <p:nvPr/>
        </p:nvSpPr>
        <p:spPr bwMode="auto">
          <a:xfrm>
            <a:off x="0" y="5781675"/>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sz="2800"/>
              <a:t>Orthogonality = Westphalian principles of national sovereignty for reference ontologies no shared territory</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Content Placeholder 2">
            <a:extLst>
              <a:ext uri="{FF2B5EF4-FFF2-40B4-BE49-F238E27FC236}">
                <a16:creationId xmlns:a16="http://schemas.microsoft.com/office/drawing/2014/main" id="{D5BA02CC-0C28-4ADF-9743-10C3F1BE4D90}"/>
              </a:ext>
            </a:extLst>
          </p:cNvPr>
          <p:cNvSpPr>
            <a:spLocks noGrp="1"/>
          </p:cNvSpPr>
          <p:nvPr>
            <p:ph idx="1"/>
          </p:nvPr>
        </p:nvSpPr>
        <p:spPr>
          <a:xfrm>
            <a:off x="584200" y="2227263"/>
            <a:ext cx="7886700" cy="3262312"/>
          </a:xfrm>
        </p:spPr>
        <p:txBody>
          <a:bodyPr/>
          <a:lstStyle/>
          <a:p>
            <a:endParaRPr lang="en-US" altLang="en-US"/>
          </a:p>
        </p:txBody>
      </p:sp>
      <p:pic>
        <p:nvPicPr>
          <p:cNvPr id="233475" name="Picture 2" descr="http://danlinstedt.com/wp-content/uploads/2010/03/hub-spoke.jpg">
            <a:extLst>
              <a:ext uri="{FF2B5EF4-FFF2-40B4-BE49-F238E27FC236}">
                <a16:creationId xmlns:a16="http://schemas.microsoft.com/office/drawing/2014/main" id="{59A79384-C40F-4ED1-98A2-035100A94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866900"/>
            <a:ext cx="6745288"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3DE5DB9-360C-4C87-81BA-2B31A76395B8}"/>
              </a:ext>
            </a:extLst>
          </p:cNvPr>
          <p:cNvSpPr>
            <a:spLocks noGrp="1"/>
          </p:cNvSpPr>
          <p:nvPr>
            <p:ph type="title"/>
          </p:nvPr>
        </p:nvSpPr>
        <p:spPr>
          <a:xfrm>
            <a:off x="584200" y="920750"/>
            <a:ext cx="7886700" cy="993775"/>
          </a:xfrm>
        </p:spPr>
        <p:txBody>
          <a:bodyPr>
            <a:normAutofit/>
          </a:bodyPr>
          <a:lstStyle/>
          <a:p>
            <a:pPr>
              <a:defRPr/>
            </a:pPr>
            <a:r>
              <a:rPr lang="en-US" sz="4050" dirty="0"/>
              <a:t>modular </a:t>
            </a:r>
            <a:r>
              <a:rPr lang="en-US" sz="4050" b="1" dirty="0">
                <a:solidFill>
                  <a:srgbClr val="00B050"/>
                </a:solidFill>
              </a:rPr>
              <a:t>hub</a:t>
            </a:r>
            <a:r>
              <a:rPr lang="en-US" sz="4050" dirty="0"/>
              <a:t> and </a:t>
            </a:r>
            <a:r>
              <a:rPr lang="en-US" sz="4050" dirty="0">
                <a:solidFill>
                  <a:srgbClr val="0070C0"/>
                </a:solidFill>
              </a:rPr>
              <a:t>spokes</a:t>
            </a:r>
            <a:r>
              <a:rPr lang="en-US" sz="4050" dirty="0"/>
              <a:t> strategy</a:t>
            </a:r>
          </a:p>
        </p:txBody>
      </p:sp>
      <p:sp>
        <p:nvSpPr>
          <p:cNvPr id="4" name="Oval 3">
            <a:extLst>
              <a:ext uri="{FF2B5EF4-FFF2-40B4-BE49-F238E27FC236}">
                <a16:creationId xmlns:a16="http://schemas.microsoft.com/office/drawing/2014/main" id="{E2562C45-F860-48F5-977A-1F088C0E8A93}"/>
              </a:ext>
            </a:extLst>
          </p:cNvPr>
          <p:cNvSpPr/>
          <p:nvPr/>
        </p:nvSpPr>
        <p:spPr>
          <a:xfrm>
            <a:off x="4616450" y="3841750"/>
            <a:ext cx="330200" cy="3429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itle 1">
            <a:extLst>
              <a:ext uri="{FF2B5EF4-FFF2-40B4-BE49-F238E27FC236}">
                <a16:creationId xmlns:a16="http://schemas.microsoft.com/office/drawing/2014/main" id="{503E8605-A2E1-44A3-AD42-1D8696E4BA91}"/>
              </a:ext>
            </a:extLst>
          </p:cNvPr>
          <p:cNvSpPr>
            <a:spLocks noGrp="1"/>
          </p:cNvSpPr>
          <p:nvPr>
            <p:ph type="title"/>
          </p:nvPr>
        </p:nvSpPr>
        <p:spPr/>
        <p:txBody>
          <a:bodyPr/>
          <a:lstStyle/>
          <a:p>
            <a:pPr eaLnBrk="1" hangingPunct="1"/>
            <a:r>
              <a:rPr lang="en-US" altLang="en-US"/>
              <a:t>Varieties of application ontology</a:t>
            </a:r>
          </a:p>
        </p:txBody>
      </p:sp>
      <p:sp>
        <p:nvSpPr>
          <p:cNvPr id="234499" name="Content Placeholder 2">
            <a:extLst>
              <a:ext uri="{FF2B5EF4-FFF2-40B4-BE49-F238E27FC236}">
                <a16:creationId xmlns:a16="http://schemas.microsoft.com/office/drawing/2014/main" id="{FD0F67EC-3099-4E04-B771-09BF8D3D13A9}"/>
              </a:ext>
            </a:extLst>
          </p:cNvPr>
          <p:cNvSpPr>
            <a:spLocks noGrp="1"/>
          </p:cNvSpPr>
          <p:nvPr>
            <p:ph idx="1"/>
          </p:nvPr>
        </p:nvSpPr>
        <p:spPr/>
        <p:txBody>
          <a:bodyPr/>
          <a:lstStyle/>
          <a:p>
            <a:pPr eaLnBrk="1" hangingPunct="1"/>
            <a:r>
              <a:rPr lang="en-US" altLang="en-US"/>
              <a:t>cross-border national parks</a:t>
            </a:r>
          </a:p>
          <a:p>
            <a:pPr eaLnBrk="1" hangingPunct="1"/>
            <a:r>
              <a:rPr lang="en-US" altLang="en-US"/>
              <a:t>Slims</a:t>
            </a:r>
          </a:p>
          <a:p>
            <a:pPr eaLnBrk="1" hangingPunct="1"/>
            <a:r>
              <a:rPr lang="en-US" altLang="en-US"/>
              <a:t>Fractal ontologies</a:t>
            </a:r>
          </a:p>
          <a:p>
            <a:pPr eaLnBrk="1" hangingPunct="1"/>
            <a:r>
              <a:rPr lang="en-US" altLang="en-US"/>
              <a:t>Cross-product ontologies</a:t>
            </a:r>
          </a:p>
          <a:p>
            <a:pPr lvl="1" eaLnBrk="1" hangingPunct="1"/>
            <a:r>
              <a:rPr lang="en-US" altLang="en-US"/>
              <a:t>Template ontologies (CARO, IDO, GDO …)</a:t>
            </a:r>
          </a:p>
        </p:txBody>
      </p:sp>
      <p:sp>
        <p:nvSpPr>
          <p:cNvPr id="234500" name="Slide Number Placeholder 3">
            <a:extLst>
              <a:ext uri="{FF2B5EF4-FFF2-40B4-BE49-F238E27FC236}">
                <a16:creationId xmlns:a16="http://schemas.microsoft.com/office/drawing/2014/main" id="{F1EAD55B-67DB-47C2-9095-94DB5FC7CC5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E5400F-EAF1-41B0-9BD1-B48EC71BB606}" type="slidenum">
              <a:rPr lang="en-US" altLang="en-US" sz="1200" smtClean="0">
                <a:solidFill>
                  <a:srgbClr val="898989"/>
                </a:solidFill>
              </a:rPr>
              <a:pPr>
                <a:spcBef>
                  <a:spcPct val="0"/>
                </a:spcBef>
                <a:buFontTx/>
                <a:buNone/>
              </a:pPr>
              <a:t>62</a:t>
            </a:fld>
            <a:endParaRPr lang="en-US" altLang="en-US" sz="1200">
              <a:solidFill>
                <a:srgbClr val="898989"/>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Number Placeholder 5">
            <a:extLst>
              <a:ext uri="{FF2B5EF4-FFF2-40B4-BE49-F238E27FC236}">
                <a16:creationId xmlns:a16="http://schemas.microsoft.com/office/drawing/2014/main" id="{FC495951-F0ED-496E-8C67-1807665081C7}"/>
              </a:ext>
            </a:extLst>
          </p:cNvPr>
          <p:cNvSpPr>
            <a:spLocks noGrp="1"/>
          </p:cNvSpPr>
          <p:nvPr>
            <p:ph type="sldNum" sz="quarter" idx="12"/>
          </p:nvPr>
        </p:nvSpPr>
        <p:spPr bwMode="auto">
          <a:xfrm>
            <a:off x="7010400" y="638175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a:spcBef>
                <a:spcPct val="0"/>
              </a:spcBef>
              <a:buFontTx/>
              <a:buNone/>
            </a:pPr>
            <a:fld id="{66BE7E94-62EA-4F0F-849C-5733FE9D2547}" type="slidenum">
              <a:rPr lang="en-US" altLang="en-US" sz="1200" smtClean="0">
                <a:solidFill>
                  <a:srgbClr val="898989"/>
                </a:solidFill>
              </a:rPr>
              <a:pPr algn="l">
                <a:spcBef>
                  <a:spcPct val="0"/>
                </a:spcBef>
                <a:buFontTx/>
                <a:buNone/>
              </a:pPr>
              <a:t>63</a:t>
            </a:fld>
            <a:endParaRPr lang="en-US" altLang="en-US" sz="1200">
              <a:solidFill>
                <a:srgbClr val="898989"/>
              </a:solidFill>
            </a:endParaRPr>
          </a:p>
        </p:txBody>
      </p:sp>
      <p:sp>
        <p:nvSpPr>
          <p:cNvPr id="235523" name="Line 2">
            <a:extLst>
              <a:ext uri="{FF2B5EF4-FFF2-40B4-BE49-F238E27FC236}">
                <a16:creationId xmlns:a16="http://schemas.microsoft.com/office/drawing/2014/main" id="{A052652B-80BE-4A8F-B13E-D7FB169CAE1F}"/>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524" name="Line 3">
            <a:extLst>
              <a:ext uri="{FF2B5EF4-FFF2-40B4-BE49-F238E27FC236}">
                <a16:creationId xmlns:a16="http://schemas.microsoft.com/office/drawing/2014/main" id="{46313B09-C09B-495A-8318-56C0ED08C540}"/>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D5693E35-9545-44AD-88EF-DC9B424E05F4}"/>
              </a:ext>
            </a:extLst>
          </p:cNvPr>
          <p:cNvGraphicFramePr>
            <a:graphicFrameLocks noGrp="1"/>
          </p:cNvGraphicFramePr>
          <p:nvPr/>
        </p:nvGraphicFramePr>
        <p:xfrm>
          <a:off x="304800" y="304800"/>
          <a:ext cx="8534400" cy="5181600"/>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35559" name="Line 40">
            <a:extLst>
              <a:ext uri="{FF2B5EF4-FFF2-40B4-BE49-F238E27FC236}">
                <a16:creationId xmlns:a16="http://schemas.microsoft.com/office/drawing/2014/main" id="{D3B8857E-43ED-4675-82C6-281475CD171E}"/>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560" name="Text Box 41">
            <a:extLst>
              <a:ext uri="{FF2B5EF4-FFF2-40B4-BE49-F238E27FC236}">
                <a16:creationId xmlns:a16="http://schemas.microsoft.com/office/drawing/2014/main" id="{2FD9FA23-97EF-4EB3-AF6E-3D9298D2DEDA}"/>
              </a:ext>
            </a:extLst>
          </p:cNvPr>
          <p:cNvSpPr txBox="1">
            <a:spLocks noChangeArrowheads="1"/>
          </p:cNvSpPr>
          <p:nvPr/>
        </p:nvSpPr>
        <p:spPr bwMode="auto">
          <a:xfrm>
            <a:off x="0" y="5781675"/>
            <a:ext cx="9144000" cy="1076325"/>
          </a:xfrm>
          <a:prstGeom prst="rect">
            <a:avLst/>
          </a:prstGeom>
          <a:solidFill>
            <a:schemeClr val="bg1"/>
          </a:solidFill>
          <a:ln w="9525">
            <a:solidFill>
              <a:srgbClr val="C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FontTx/>
              <a:buNone/>
            </a:pPr>
            <a:r>
              <a:rPr lang="en-US" altLang="en-US" sz="2800" b="1">
                <a:latin typeface="Arial" panose="020B0604020202020204" pitchFamily="34" charset="0"/>
              </a:rPr>
              <a:t>cross-border national parks</a:t>
            </a:r>
            <a:r>
              <a:rPr lang="en-US" altLang="en-US" sz="2800">
                <a:latin typeface="Arial" panose="020B0604020202020204" pitchFamily="34" charset="0"/>
              </a:rPr>
              <a:t>: an ontology for studying the effects of viral infection on cell function in shrimp</a:t>
            </a:r>
          </a:p>
        </p:txBody>
      </p:sp>
      <p:sp>
        <p:nvSpPr>
          <p:cNvPr id="8" name="Freeform 7">
            <a:extLst>
              <a:ext uri="{FF2B5EF4-FFF2-40B4-BE49-F238E27FC236}">
                <a16:creationId xmlns:a16="http://schemas.microsoft.com/office/drawing/2014/main" id="{0FE71BD0-7FB5-4C63-837C-6D0E0D052363}"/>
              </a:ext>
            </a:extLst>
          </p:cNvPr>
          <p:cNvSpPr/>
          <p:nvPr/>
        </p:nvSpPr>
        <p:spPr>
          <a:xfrm rot="673466">
            <a:off x="3124200" y="2819400"/>
            <a:ext cx="3200400" cy="838200"/>
          </a:xfrm>
          <a:custGeom>
            <a:avLst/>
            <a:gdLst>
              <a:gd name="connsiteX0" fmla="*/ 1168405 w 4079245"/>
              <a:gd name="connsiteY0" fmla="*/ 701040 h 1661160"/>
              <a:gd name="connsiteX1" fmla="*/ 1122685 w 4079245"/>
              <a:gd name="connsiteY1" fmla="*/ 670560 h 1661160"/>
              <a:gd name="connsiteX2" fmla="*/ 1016005 w 4079245"/>
              <a:gd name="connsiteY2" fmla="*/ 624840 h 1661160"/>
              <a:gd name="connsiteX3" fmla="*/ 955045 w 4079245"/>
              <a:gd name="connsiteY3" fmla="*/ 579120 h 1661160"/>
              <a:gd name="connsiteX4" fmla="*/ 756925 w 4079245"/>
              <a:gd name="connsiteY4" fmla="*/ 487680 h 1661160"/>
              <a:gd name="connsiteX5" fmla="*/ 589285 w 4079245"/>
              <a:gd name="connsiteY5" fmla="*/ 396240 h 1661160"/>
              <a:gd name="connsiteX6" fmla="*/ 528325 w 4079245"/>
              <a:gd name="connsiteY6" fmla="*/ 381000 h 1661160"/>
              <a:gd name="connsiteX7" fmla="*/ 452125 w 4079245"/>
              <a:gd name="connsiteY7" fmla="*/ 350520 h 1661160"/>
              <a:gd name="connsiteX8" fmla="*/ 375925 w 4079245"/>
              <a:gd name="connsiteY8" fmla="*/ 335280 h 1661160"/>
              <a:gd name="connsiteX9" fmla="*/ 314965 w 4079245"/>
              <a:gd name="connsiteY9" fmla="*/ 304800 h 1661160"/>
              <a:gd name="connsiteX10" fmla="*/ 25405 w 4079245"/>
              <a:gd name="connsiteY10" fmla="*/ 350520 h 1661160"/>
              <a:gd name="connsiteX11" fmla="*/ 25405 w 4079245"/>
              <a:gd name="connsiteY11" fmla="*/ 868680 h 1661160"/>
              <a:gd name="connsiteX12" fmla="*/ 55885 w 4079245"/>
              <a:gd name="connsiteY12" fmla="*/ 1005840 h 1661160"/>
              <a:gd name="connsiteX13" fmla="*/ 116845 w 4079245"/>
              <a:gd name="connsiteY13" fmla="*/ 1082040 h 1661160"/>
              <a:gd name="connsiteX14" fmla="*/ 147325 w 4079245"/>
              <a:gd name="connsiteY14" fmla="*/ 1127760 h 1661160"/>
              <a:gd name="connsiteX15" fmla="*/ 208285 w 4079245"/>
              <a:gd name="connsiteY15" fmla="*/ 1173480 h 1661160"/>
              <a:gd name="connsiteX16" fmla="*/ 254005 w 4079245"/>
              <a:gd name="connsiteY16" fmla="*/ 1219200 h 1661160"/>
              <a:gd name="connsiteX17" fmla="*/ 330205 w 4079245"/>
              <a:gd name="connsiteY17" fmla="*/ 1280160 h 1661160"/>
              <a:gd name="connsiteX18" fmla="*/ 360685 w 4079245"/>
              <a:gd name="connsiteY18" fmla="*/ 1325880 h 1661160"/>
              <a:gd name="connsiteX19" fmla="*/ 436885 w 4079245"/>
              <a:gd name="connsiteY19" fmla="*/ 1371600 h 1661160"/>
              <a:gd name="connsiteX20" fmla="*/ 497845 w 4079245"/>
              <a:gd name="connsiteY20" fmla="*/ 1417320 h 1661160"/>
              <a:gd name="connsiteX21" fmla="*/ 574045 w 4079245"/>
              <a:gd name="connsiteY21" fmla="*/ 1463040 h 1661160"/>
              <a:gd name="connsiteX22" fmla="*/ 619765 w 4079245"/>
              <a:gd name="connsiteY22" fmla="*/ 1508760 h 1661160"/>
              <a:gd name="connsiteX23" fmla="*/ 665485 w 4079245"/>
              <a:gd name="connsiteY23" fmla="*/ 1524000 h 1661160"/>
              <a:gd name="connsiteX24" fmla="*/ 741685 w 4079245"/>
              <a:gd name="connsiteY24" fmla="*/ 1554480 h 1661160"/>
              <a:gd name="connsiteX25" fmla="*/ 848365 w 4079245"/>
              <a:gd name="connsiteY25" fmla="*/ 1600200 h 1661160"/>
              <a:gd name="connsiteX26" fmla="*/ 894085 w 4079245"/>
              <a:gd name="connsiteY26" fmla="*/ 1630680 h 1661160"/>
              <a:gd name="connsiteX27" fmla="*/ 955045 w 4079245"/>
              <a:gd name="connsiteY27" fmla="*/ 1645920 h 1661160"/>
              <a:gd name="connsiteX28" fmla="*/ 1000765 w 4079245"/>
              <a:gd name="connsiteY28" fmla="*/ 1661160 h 1661160"/>
              <a:gd name="connsiteX29" fmla="*/ 1198885 w 4079245"/>
              <a:gd name="connsiteY29" fmla="*/ 1615440 h 1661160"/>
              <a:gd name="connsiteX30" fmla="*/ 1290325 w 4079245"/>
              <a:gd name="connsiteY30" fmla="*/ 1600200 h 1661160"/>
              <a:gd name="connsiteX31" fmla="*/ 1564645 w 4079245"/>
              <a:gd name="connsiteY31" fmla="*/ 1584960 h 1661160"/>
              <a:gd name="connsiteX32" fmla="*/ 1686565 w 4079245"/>
              <a:gd name="connsiteY32" fmla="*/ 1569720 h 1661160"/>
              <a:gd name="connsiteX33" fmla="*/ 1793245 w 4079245"/>
              <a:gd name="connsiteY33" fmla="*/ 1554480 h 1661160"/>
              <a:gd name="connsiteX34" fmla="*/ 2509525 w 4079245"/>
              <a:gd name="connsiteY34" fmla="*/ 1569720 h 1661160"/>
              <a:gd name="connsiteX35" fmla="*/ 3454405 w 4079245"/>
              <a:gd name="connsiteY35" fmla="*/ 1600200 h 1661160"/>
              <a:gd name="connsiteX36" fmla="*/ 3743965 w 4079245"/>
              <a:gd name="connsiteY36" fmla="*/ 1630680 h 1661160"/>
              <a:gd name="connsiteX37" fmla="*/ 3987805 w 4079245"/>
              <a:gd name="connsiteY37" fmla="*/ 1584960 h 1661160"/>
              <a:gd name="connsiteX38" fmla="*/ 4048765 w 4079245"/>
              <a:gd name="connsiteY38" fmla="*/ 1447800 h 1661160"/>
              <a:gd name="connsiteX39" fmla="*/ 4064005 w 4079245"/>
              <a:gd name="connsiteY39" fmla="*/ 1402080 h 1661160"/>
              <a:gd name="connsiteX40" fmla="*/ 4079245 w 4079245"/>
              <a:gd name="connsiteY40" fmla="*/ 1356360 h 1661160"/>
              <a:gd name="connsiteX41" fmla="*/ 4048765 w 4079245"/>
              <a:gd name="connsiteY41" fmla="*/ 1234440 h 1661160"/>
              <a:gd name="connsiteX42" fmla="*/ 4018285 w 4079245"/>
              <a:gd name="connsiteY42" fmla="*/ 1188720 h 1661160"/>
              <a:gd name="connsiteX43" fmla="*/ 3972565 w 4079245"/>
              <a:gd name="connsiteY43" fmla="*/ 1127760 h 1661160"/>
              <a:gd name="connsiteX44" fmla="*/ 3926845 w 4079245"/>
              <a:gd name="connsiteY44" fmla="*/ 1112520 h 1661160"/>
              <a:gd name="connsiteX45" fmla="*/ 3835405 w 4079245"/>
              <a:gd name="connsiteY45" fmla="*/ 1051560 h 1661160"/>
              <a:gd name="connsiteX46" fmla="*/ 3743965 w 4079245"/>
              <a:gd name="connsiteY46" fmla="*/ 1005840 h 1661160"/>
              <a:gd name="connsiteX47" fmla="*/ 3652525 w 4079245"/>
              <a:gd name="connsiteY47" fmla="*/ 914400 h 1661160"/>
              <a:gd name="connsiteX48" fmla="*/ 3545845 w 4079245"/>
              <a:gd name="connsiteY48" fmla="*/ 822960 h 1661160"/>
              <a:gd name="connsiteX49" fmla="*/ 3500125 w 4079245"/>
              <a:gd name="connsiteY49" fmla="*/ 807720 h 1661160"/>
              <a:gd name="connsiteX50" fmla="*/ 3378205 w 4079245"/>
              <a:gd name="connsiteY50" fmla="*/ 777240 h 1661160"/>
              <a:gd name="connsiteX51" fmla="*/ 3225805 w 4079245"/>
              <a:gd name="connsiteY51" fmla="*/ 731520 h 1661160"/>
              <a:gd name="connsiteX52" fmla="*/ 3149605 w 4079245"/>
              <a:gd name="connsiteY52" fmla="*/ 716280 h 1661160"/>
              <a:gd name="connsiteX53" fmla="*/ 3088645 w 4079245"/>
              <a:gd name="connsiteY53" fmla="*/ 701040 h 1661160"/>
              <a:gd name="connsiteX54" fmla="*/ 2860045 w 4079245"/>
              <a:gd name="connsiteY54" fmla="*/ 670560 h 1661160"/>
              <a:gd name="connsiteX55" fmla="*/ 2783845 w 4079245"/>
              <a:gd name="connsiteY55" fmla="*/ 655320 h 1661160"/>
              <a:gd name="connsiteX56" fmla="*/ 2692405 w 4079245"/>
              <a:gd name="connsiteY56" fmla="*/ 640080 h 1661160"/>
              <a:gd name="connsiteX57" fmla="*/ 2616205 w 4079245"/>
              <a:gd name="connsiteY57" fmla="*/ 624840 h 1661160"/>
              <a:gd name="connsiteX58" fmla="*/ 2479045 w 4079245"/>
              <a:gd name="connsiteY58" fmla="*/ 609600 h 1661160"/>
              <a:gd name="connsiteX59" fmla="*/ 2418085 w 4079245"/>
              <a:gd name="connsiteY59" fmla="*/ 594360 h 1661160"/>
              <a:gd name="connsiteX60" fmla="*/ 2448565 w 4079245"/>
              <a:gd name="connsiteY60" fmla="*/ 472440 h 1661160"/>
              <a:gd name="connsiteX61" fmla="*/ 2418085 w 4079245"/>
              <a:gd name="connsiteY61" fmla="*/ 76200 h 1661160"/>
              <a:gd name="connsiteX62" fmla="*/ 2402845 w 4079245"/>
              <a:gd name="connsiteY62" fmla="*/ 30480 h 1661160"/>
              <a:gd name="connsiteX63" fmla="*/ 2357125 w 4079245"/>
              <a:gd name="connsiteY63" fmla="*/ 0 h 1661160"/>
              <a:gd name="connsiteX64" fmla="*/ 2296165 w 4079245"/>
              <a:gd name="connsiteY64" fmla="*/ 15240 h 1661160"/>
              <a:gd name="connsiteX65" fmla="*/ 2204725 w 4079245"/>
              <a:gd name="connsiteY65" fmla="*/ 45720 h 1661160"/>
              <a:gd name="connsiteX66" fmla="*/ 2098045 w 4079245"/>
              <a:gd name="connsiteY66" fmla="*/ 76200 h 1661160"/>
              <a:gd name="connsiteX67" fmla="*/ 2052325 w 4079245"/>
              <a:gd name="connsiteY67" fmla="*/ 106680 h 1661160"/>
              <a:gd name="connsiteX68" fmla="*/ 1960885 w 4079245"/>
              <a:gd name="connsiteY68" fmla="*/ 137160 h 1661160"/>
              <a:gd name="connsiteX69" fmla="*/ 1915165 w 4079245"/>
              <a:gd name="connsiteY69" fmla="*/ 152400 h 1661160"/>
              <a:gd name="connsiteX70" fmla="*/ 1869445 w 4079245"/>
              <a:gd name="connsiteY70" fmla="*/ 182880 h 1661160"/>
              <a:gd name="connsiteX71" fmla="*/ 1717045 w 4079245"/>
              <a:gd name="connsiteY71" fmla="*/ 228600 h 1661160"/>
              <a:gd name="connsiteX72" fmla="*/ 1610365 w 4079245"/>
              <a:gd name="connsiteY72" fmla="*/ 274320 h 1661160"/>
              <a:gd name="connsiteX73" fmla="*/ 1549405 w 4079245"/>
              <a:gd name="connsiteY73" fmla="*/ 304800 h 1661160"/>
              <a:gd name="connsiteX74" fmla="*/ 1503685 w 4079245"/>
              <a:gd name="connsiteY74" fmla="*/ 320040 h 1661160"/>
              <a:gd name="connsiteX75" fmla="*/ 1457965 w 4079245"/>
              <a:gd name="connsiteY75" fmla="*/ 350520 h 1661160"/>
              <a:gd name="connsiteX76" fmla="*/ 1336045 w 4079245"/>
              <a:gd name="connsiteY76" fmla="*/ 411480 h 1661160"/>
              <a:gd name="connsiteX77" fmla="*/ 1259845 w 4079245"/>
              <a:gd name="connsiteY77" fmla="*/ 457200 h 1661160"/>
              <a:gd name="connsiteX78" fmla="*/ 1244605 w 4079245"/>
              <a:gd name="connsiteY78" fmla="*/ 640080 h 1661160"/>
              <a:gd name="connsiteX79" fmla="*/ 1214125 w 4079245"/>
              <a:gd name="connsiteY79" fmla="*/ 685800 h 1661160"/>
              <a:gd name="connsiteX80" fmla="*/ 1168405 w 4079245"/>
              <a:gd name="connsiteY80" fmla="*/ 701040 h 166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79245" h="1661160">
                <a:moveTo>
                  <a:pt x="1168405" y="701040"/>
                </a:moveTo>
                <a:cubicBezTo>
                  <a:pt x="1153165" y="698500"/>
                  <a:pt x="1139068" y="678751"/>
                  <a:pt x="1122685" y="670560"/>
                </a:cubicBezTo>
                <a:cubicBezTo>
                  <a:pt x="1018981" y="618708"/>
                  <a:pt x="1142855" y="704122"/>
                  <a:pt x="1016005" y="624840"/>
                </a:cubicBezTo>
                <a:cubicBezTo>
                  <a:pt x="994466" y="611378"/>
                  <a:pt x="976825" y="592188"/>
                  <a:pt x="955045" y="579120"/>
                </a:cubicBezTo>
                <a:cubicBezTo>
                  <a:pt x="868219" y="527024"/>
                  <a:pt x="850404" y="534419"/>
                  <a:pt x="756925" y="487680"/>
                </a:cubicBezTo>
                <a:cubicBezTo>
                  <a:pt x="673467" y="445951"/>
                  <a:pt x="727420" y="430774"/>
                  <a:pt x="589285" y="396240"/>
                </a:cubicBezTo>
                <a:cubicBezTo>
                  <a:pt x="568965" y="391160"/>
                  <a:pt x="548196" y="387624"/>
                  <a:pt x="528325" y="381000"/>
                </a:cubicBezTo>
                <a:cubicBezTo>
                  <a:pt x="502372" y="372349"/>
                  <a:pt x="478328" y="358381"/>
                  <a:pt x="452125" y="350520"/>
                </a:cubicBezTo>
                <a:cubicBezTo>
                  <a:pt x="427314" y="343077"/>
                  <a:pt x="401325" y="340360"/>
                  <a:pt x="375925" y="335280"/>
                </a:cubicBezTo>
                <a:cubicBezTo>
                  <a:pt x="355605" y="325120"/>
                  <a:pt x="337655" y="305935"/>
                  <a:pt x="314965" y="304800"/>
                </a:cubicBezTo>
                <a:cubicBezTo>
                  <a:pt x="93991" y="293751"/>
                  <a:pt x="129632" y="281035"/>
                  <a:pt x="25405" y="350520"/>
                </a:cubicBezTo>
                <a:cubicBezTo>
                  <a:pt x="10880" y="626503"/>
                  <a:pt x="0" y="614626"/>
                  <a:pt x="25405" y="868680"/>
                </a:cubicBezTo>
                <a:cubicBezTo>
                  <a:pt x="25814" y="872773"/>
                  <a:pt x="49676" y="994664"/>
                  <a:pt x="55885" y="1005840"/>
                </a:cubicBezTo>
                <a:cubicBezTo>
                  <a:pt x="71682" y="1034274"/>
                  <a:pt x="97328" y="1056018"/>
                  <a:pt x="116845" y="1082040"/>
                </a:cubicBezTo>
                <a:cubicBezTo>
                  <a:pt x="127835" y="1096693"/>
                  <a:pt x="134373" y="1114808"/>
                  <a:pt x="147325" y="1127760"/>
                </a:cubicBezTo>
                <a:cubicBezTo>
                  <a:pt x="165286" y="1145721"/>
                  <a:pt x="189000" y="1156950"/>
                  <a:pt x="208285" y="1173480"/>
                </a:cubicBezTo>
                <a:cubicBezTo>
                  <a:pt x="224649" y="1187506"/>
                  <a:pt x="237785" y="1205008"/>
                  <a:pt x="254005" y="1219200"/>
                </a:cubicBezTo>
                <a:cubicBezTo>
                  <a:pt x="278485" y="1240620"/>
                  <a:pt x="307204" y="1257159"/>
                  <a:pt x="330205" y="1280160"/>
                </a:cubicBezTo>
                <a:cubicBezTo>
                  <a:pt x="343157" y="1293112"/>
                  <a:pt x="346778" y="1313960"/>
                  <a:pt x="360685" y="1325880"/>
                </a:cubicBezTo>
                <a:cubicBezTo>
                  <a:pt x="383175" y="1345157"/>
                  <a:pt x="412239" y="1355169"/>
                  <a:pt x="436885" y="1371600"/>
                </a:cubicBezTo>
                <a:cubicBezTo>
                  <a:pt x="458019" y="1385689"/>
                  <a:pt x="476711" y="1403231"/>
                  <a:pt x="497845" y="1417320"/>
                </a:cubicBezTo>
                <a:cubicBezTo>
                  <a:pt x="522491" y="1433751"/>
                  <a:pt x="550348" y="1445267"/>
                  <a:pt x="574045" y="1463040"/>
                </a:cubicBezTo>
                <a:cubicBezTo>
                  <a:pt x="591287" y="1475972"/>
                  <a:pt x="601832" y="1496805"/>
                  <a:pt x="619765" y="1508760"/>
                </a:cubicBezTo>
                <a:cubicBezTo>
                  <a:pt x="633131" y="1517671"/>
                  <a:pt x="650443" y="1518359"/>
                  <a:pt x="665485" y="1524000"/>
                </a:cubicBezTo>
                <a:cubicBezTo>
                  <a:pt x="691100" y="1533606"/>
                  <a:pt x="717216" y="1542246"/>
                  <a:pt x="741685" y="1554480"/>
                </a:cubicBezTo>
                <a:cubicBezTo>
                  <a:pt x="846931" y="1607103"/>
                  <a:pt x="721494" y="1568482"/>
                  <a:pt x="848365" y="1600200"/>
                </a:cubicBezTo>
                <a:cubicBezTo>
                  <a:pt x="863605" y="1610360"/>
                  <a:pt x="877250" y="1623465"/>
                  <a:pt x="894085" y="1630680"/>
                </a:cubicBezTo>
                <a:cubicBezTo>
                  <a:pt x="913337" y="1638931"/>
                  <a:pt x="934906" y="1640166"/>
                  <a:pt x="955045" y="1645920"/>
                </a:cubicBezTo>
                <a:cubicBezTo>
                  <a:pt x="970491" y="1650333"/>
                  <a:pt x="985525" y="1656080"/>
                  <a:pt x="1000765" y="1661160"/>
                </a:cubicBezTo>
                <a:cubicBezTo>
                  <a:pt x="1091789" y="1600477"/>
                  <a:pt x="1020385" y="1637753"/>
                  <a:pt x="1198885" y="1615440"/>
                </a:cubicBezTo>
                <a:cubicBezTo>
                  <a:pt x="1229547" y="1611607"/>
                  <a:pt x="1259531" y="1602766"/>
                  <a:pt x="1290325" y="1600200"/>
                </a:cubicBezTo>
                <a:cubicBezTo>
                  <a:pt x="1381590" y="1592595"/>
                  <a:pt x="1473205" y="1590040"/>
                  <a:pt x="1564645" y="1584960"/>
                </a:cubicBezTo>
                <a:lnTo>
                  <a:pt x="1686565" y="1569720"/>
                </a:lnTo>
                <a:cubicBezTo>
                  <a:pt x="1722171" y="1564973"/>
                  <a:pt x="1757324" y="1554480"/>
                  <a:pt x="1793245" y="1554480"/>
                </a:cubicBezTo>
                <a:cubicBezTo>
                  <a:pt x="2032059" y="1554480"/>
                  <a:pt x="2270765" y="1564640"/>
                  <a:pt x="2509525" y="1569720"/>
                </a:cubicBezTo>
                <a:cubicBezTo>
                  <a:pt x="3180835" y="1609209"/>
                  <a:pt x="2195862" y="1554435"/>
                  <a:pt x="3454405" y="1600200"/>
                </a:cubicBezTo>
                <a:cubicBezTo>
                  <a:pt x="3483863" y="1601271"/>
                  <a:pt x="3708084" y="1626693"/>
                  <a:pt x="3743965" y="1630680"/>
                </a:cubicBezTo>
                <a:cubicBezTo>
                  <a:pt x="3828677" y="1624164"/>
                  <a:pt x="3923385" y="1649380"/>
                  <a:pt x="3987805" y="1584960"/>
                </a:cubicBezTo>
                <a:cubicBezTo>
                  <a:pt x="4024031" y="1548734"/>
                  <a:pt x="4033675" y="1493071"/>
                  <a:pt x="4048765" y="1447800"/>
                </a:cubicBezTo>
                <a:lnTo>
                  <a:pt x="4064005" y="1402080"/>
                </a:lnTo>
                <a:lnTo>
                  <a:pt x="4079245" y="1356360"/>
                </a:lnTo>
                <a:cubicBezTo>
                  <a:pt x="4073448" y="1327377"/>
                  <a:pt x="4064386" y="1265682"/>
                  <a:pt x="4048765" y="1234440"/>
                </a:cubicBezTo>
                <a:cubicBezTo>
                  <a:pt x="4040574" y="1218057"/>
                  <a:pt x="4028931" y="1203625"/>
                  <a:pt x="4018285" y="1188720"/>
                </a:cubicBezTo>
                <a:cubicBezTo>
                  <a:pt x="4003522" y="1168051"/>
                  <a:pt x="3992078" y="1144021"/>
                  <a:pt x="3972565" y="1127760"/>
                </a:cubicBezTo>
                <a:cubicBezTo>
                  <a:pt x="3960224" y="1117476"/>
                  <a:pt x="3940888" y="1120322"/>
                  <a:pt x="3926845" y="1112520"/>
                </a:cubicBezTo>
                <a:cubicBezTo>
                  <a:pt x="3894823" y="1094730"/>
                  <a:pt x="3870158" y="1063144"/>
                  <a:pt x="3835405" y="1051560"/>
                </a:cubicBezTo>
                <a:cubicBezTo>
                  <a:pt x="3793038" y="1037438"/>
                  <a:pt x="3779417" y="1037353"/>
                  <a:pt x="3743965" y="1005840"/>
                </a:cubicBezTo>
                <a:cubicBezTo>
                  <a:pt x="3711748" y="977202"/>
                  <a:pt x="3683005" y="944880"/>
                  <a:pt x="3652525" y="914400"/>
                </a:cubicBezTo>
                <a:cubicBezTo>
                  <a:pt x="3616493" y="878368"/>
                  <a:pt x="3591463" y="849027"/>
                  <a:pt x="3545845" y="822960"/>
                </a:cubicBezTo>
                <a:cubicBezTo>
                  <a:pt x="3531897" y="814990"/>
                  <a:pt x="3515623" y="811947"/>
                  <a:pt x="3500125" y="807720"/>
                </a:cubicBezTo>
                <a:cubicBezTo>
                  <a:pt x="3459710" y="796698"/>
                  <a:pt x="3415673" y="795974"/>
                  <a:pt x="3378205" y="777240"/>
                </a:cubicBezTo>
                <a:cubicBezTo>
                  <a:pt x="3285621" y="730948"/>
                  <a:pt x="3345076" y="753206"/>
                  <a:pt x="3225805" y="731520"/>
                </a:cubicBezTo>
                <a:cubicBezTo>
                  <a:pt x="3200320" y="726886"/>
                  <a:pt x="3174891" y="721899"/>
                  <a:pt x="3149605" y="716280"/>
                </a:cubicBezTo>
                <a:cubicBezTo>
                  <a:pt x="3129158" y="711736"/>
                  <a:pt x="3109253" y="704787"/>
                  <a:pt x="3088645" y="701040"/>
                </a:cubicBezTo>
                <a:cubicBezTo>
                  <a:pt x="3003972" y="685645"/>
                  <a:pt x="2946288" y="683828"/>
                  <a:pt x="2860045" y="670560"/>
                </a:cubicBezTo>
                <a:cubicBezTo>
                  <a:pt x="2834443" y="666621"/>
                  <a:pt x="2809330" y="659954"/>
                  <a:pt x="2783845" y="655320"/>
                </a:cubicBezTo>
                <a:cubicBezTo>
                  <a:pt x="2753443" y="649792"/>
                  <a:pt x="2722807" y="645608"/>
                  <a:pt x="2692405" y="640080"/>
                </a:cubicBezTo>
                <a:cubicBezTo>
                  <a:pt x="2666920" y="635446"/>
                  <a:pt x="2641848" y="628503"/>
                  <a:pt x="2616205" y="624840"/>
                </a:cubicBezTo>
                <a:cubicBezTo>
                  <a:pt x="2570666" y="618334"/>
                  <a:pt x="2524765" y="614680"/>
                  <a:pt x="2479045" y="609600"/>
                </a:cubicBezTo>
                <a:cubicBezTo>
                  <a:pt x="2458725" y="604520"/>
                  <a:pt x="2422629" y="614807"/>
                  <a:pt x="2418085" y="594360"/>
                </a:cubicBezTo>
                <a:cubicBezTo>
                  <a:pt x="2408998" y="553467"/>
                  <a:pt x="2448565" y="472440"/>
                  <a:pt x="2448565" y="472440"/>
                </a:cubicBezTo>
                <a:cubicBezTo>
                  <a:pt x="2442949" y="371346"/>
                  <a:pt x="2439364" y="193237"/>
                  <a:pt x="2418085" y="76200"/>
                </a:cubicBezTo>
                <a:cubicBezTo>
                  <a:pt x="2415211" y="60395"/>
                  <a:pt x="2412880" y="43024"/>
                  <a:pt x="2402845" y="30480"/>
                </a:cubicBezTo>
                <a:cubicBezTo>
                  <a:pt x="2391403" y="16177"/>
                  <a:pt x="2372365" y="10160"/>
                  <a:pt x="2357125" y="0"/>
                </a:cubicBezTo>
                <a:cubicBezTo>
                  <a:pt x="2336805" y="5080"/>
                  <a:pt x="2316227" y="9221"/>
                  <a:pt x="2296165" y="15240"/>
                </a:cubicBezTo>
                <a:cubicBezTo>
                  <a:pt x="2265391" y="24472"/>
                  <a:pt x="2235894" y="37928"/>
                  <a:pt x="2204725" y="45720"/>
                </a:cubicBezTo>
                <a:cubicBezTo>
                  <a:pt x="2185193" y="50603"/>
                  <a:pt x="2119909" y="65268"/>
                  <a:pt x="2098045" y="76200"/>
                </a:cubicBezTo>
                <a:cubicBezTo>
                  <a:pt x="2081662" y="84391"/>
                  <a:pt x="2069063" y="99241"/>
                  <a:pt x="2052325" y="106680"/>
                </a:cubicBezTo>
                <a:cubicBezTo>
                  <a:pt x="2022965" y="119729"/>
                  <a:pt x="1991365" y="127000"/>
                  <a:pt x="1960885" y="137160"/>
                </a:cubicBezTo>
                <a:cubicBezTo>
                  <a:pt x="1945645" y="142240"/>
                  <a:pt x="1928531" y="143489"/>
                  <a:pt x="1915165" y="152400"/>
                </a:cubicBezTo>
                <a:cubicBezTo>
                  <a:pt x="1899925" y="162560"/>
                  <a:pt x="1886280" y="175665"/>
                  <a:pt x="1869445" y="182880"/>
                </a:cubicBezTo>
                <a:cubicBezTo>
                  <a:pt x="1809810" y="208438"/>
                  <a:pt x="1778511" y="187623"/>
                  <a:pt x="1717045" y="228600"/>
                </a:cubicBezTo>
                <a:cubicBezTo>
                  <a:pt x="1624392" y="290369"/>
                  <a:pt x="1722835" y="232144"/>
                  <a:pt x="1610365" y="274320"/>
                </a:cubicBezTo>
                <a:cubicBezTo>
                  <a:pt x="1589093" y="282297"/>
                  <a:pt x="1570287" y="295851"/>
                  <a:pt x="1549405" y="304800"/>
                </a:cubicBezTo>
                <a:cubicBezTo>
                  <a:pt x="1534640" y="311128"/>
                  <a:pt x="1518053" y="312856"/>
                  <a:pt x="1503685" y="320040"/>
                </a:cubicBezTo>
                <a:cubicBezTo>
                  <a:pt x="1487302" y="328231"/>
                  <a:pt x="1474045" y="341749"/>
                  <a:pt x="1457965" y="350520"/>
                </a:cubicBezTo>
                <a:cubicBezTo>
                  <a:pt x="1418076" y="372278"/>
                  <a:pt x="1375007" y="388103"/>
                  <a:pt x="1336045" y="411480"/>
                </a:cubicBezTo>
                <a:lnTo>
                  <a:pt x="1259845" y="457200"/>
                </a:lnTo>
                <a:cubicBezTo>
                  <a:pt x="1254765" y="518160"/>
                  <a:pt x="1256602" y="580097"/>
                  <a:pt x="1244605" y="640080"/>
                </a:cubicBezTo>
                <a:cubicBezTo>
                  <a:pt x="1241013" y="658041"/>
                  <a:pt x="1227077" y="672848"/>
                  <a:pt x="1214125" y="685800"/>
                </a:cubicBezTo>
                <a:cubicBezTo>
                  <a:pt x="1164178" y="735747"/>
                  <a:pt x="1183645" y="703580"/>
                  <a:pt x="1168405" y="701040"/>
                </a:cubicBezTo>
                <a:close/>
              </a:path>
            </a:pathLst>
          </a:cu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Number Placeholder 5">
            <a:extLst>
              <a:ext uri="{FF2B5EF4-FFF2-40B4-BE49-F238E27FC236}">
                <a16:creationId xmlns:a16="http://schemas.microsoft.com/office/drawing/2014/main" id="{6DCB5216-AA97-4BE0-84F4-914265351854}"/>
              </a:ext>
            </a:extLst>
          </p:cNvPr>
          <p:cNvSpPr>
            <a:spLocks noGrp="1"/>
          </p:cNvSpPr>
          <p:nvPr>
            <p:ph type="sldNum" sz="quarter" idx="12"/>
          </p:nvPr>
        </p:nvSpPr>
        <p:spPr bwMode="auto">
          <a:xfrm>
            <a:off x="7010400" y="638175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a:spcBef>
                <a:spcPct val="0"/>
              </a:spcBef>
              <a:buFontTx/>
              <a:buNone/>
            </a:pPr>
            <a:fld id="{D680A30B-58F2-4AF7-8479-810B2CBF66A5}" type="slidenum">
              <a:rPr lang="en-US" altLang="en-US" sz="1200" smtClean="0">
                <a:solidFill>
                  <a:srgbClr val="898989"/>
                </a:solidFill>
              </a:rPr>
              <a:pPr algn="l">
                <a:spcBef>
                  <a:spcPct val="0"/>
                </a:spcBef>
                <a:buFontTx/>
                <a:buNone/>
              </a:pPr>
              <a:t>64</a:t>
            </a:fld>
            <a:endParaRPr lang="en-US" altLang="en-US" sz="1200">
              <a:solidFill>
                <a:srgbClr val="898989"/>
              </a:solidFill>
            </a:endParaRPr>
          </a:p>
        </p:txBody>
      </p:sp>
      <p:sp>
        <p:nvSpPr>
          <p:cNvPr id="237571" name="Line 2">
            <a:extLst>
              <a:ext uri="{FF2B5EF4-FFF2-40B4-BE49-F238E27FC236}">
                <a16:creationId xmlns:a16="http://schemas.microsoft.com/office/drawing/2014/main" id="{DE83D3DC-3B42-46E2-A697-3D89B93AC62F}"/>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572" name="Line 3">
            <a:extLst>
              <a:ext uri="{FF2B5EF4-FFF2-40B4-BE49-F238E27FC236}">
                <a16:creationId xmlns:a16="http://schemas.microsoft.com/office/drawing/2014/main" id="{2B0328C7-6143-4DEC-97E5-D26B98586C53}"/>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0F0DCA19-98A4-471F-B255-6BD117748CE3}"/>
              </a:ext>
            </a:extLst>
          </p:cNvPr>
          <p:cNvGraphicFramePr>
            <a:graphicFrameLocks noGrp="1"/>
          </p:cNvGraphicFramePr>
          <p:nvPr/>
        </p:nvGraphicFramePr>
        <p:xfrm>
          <a:off x="304800" y="304800"/>
          <a:ext cx="8534400" cy="5181600"/>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37607" name="Line 40">
            <a:extLst>
              <a:ext uri="{FF2B5EF4-FFF2-40B4-BE49-F238E27FC236}">
                <a16:creationId xmlns:a16="http://schemas.microsoft.com/office/drawing/2014/main" id="{B6C54F78-A1D9-455C-805F-8B278DC7E781}"/>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608" name="Text Box 41">
            <a:extLst>
              <a:ext uri="{FF2B5EF4-FFF2-40B4-BE49-F238E27FC236}">
                <a16:creationId xmlns:a16="http://schemas.microsoft.com/office/drawing/2014/main" id="{317944B5-4B63-4D8F-9087-384201238307}"/>
              </a:ext>
            </a:extLst>
          </p:cNvPr>
          <p:cNvSpPr txBox="1">
            <a:spLocks noChangeArrowheads="1"/>
          </p:cNvSpPr>
          <p:nvPr/>
        </p:nvSpPr>
        <p:spPr bwMode="auto">
          <a:xfrm>
            <a:off x="0" y="5781675"/>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FontTx/>
              <a:buNone/>
            </a:pPr>
            <a:r>
              <a:rPr lang="en-US" altLang="en-US" sz="2800" b="1">
                <a:latin typeface="Arial" panose="020B0604020202020204" pitchFamily="34" charset="0"/>
              </a:rPr>
              <a:t>Slims</a:t>
            </a:r>
            <a:r>
              <a:rPr lang="en-US" altLang="en-US" sz="2800">
                <a:latin typeface="Arial" panose="020B0604020202020204" pitchFamily="34" charset="0"/>
              </a:rPr>
              <a:t> = an ontology of dendritic cells</a:t>
            </a:r>
          </a:p>
        </p:txBody>
      </p:sp>
      <p:sp>
        <p:nvSpPr>
          <p:cNvPr id="8" name="Rectangle 7">
            <a:extLst>
              <a:ext uri="{FF2B5EF4-FFF2-40B4-BE49-F238E27FC236}">
                <a16:creationId xmlns:a16="http://schemas.microsoft.com/office/drawing/2014/main" id="{1A2449A6-3009-4C68-AFBB-072083A65B6D}"/>
              </a:ext>
            </a:extLst>
          </p:cNvPr>
          <p:cNvSpPr/>
          <p:nvPr/>
        </p:nvSpPr>
        <p:spPr>
          <a:xfrm>
            <a:off x="2286000" y="4038600"/>
            <a:ext cx="533400" cy="3810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Number Placeholder 5">
            <a:extLst>
              <a:ext uri="{FF2B5EF4-FFF2-40B4-BE49-F238E27FC236}">
                <a16:creationId xmlns:a16="http://schemas.microsoft.com/office/drawing/2014/main" id="{28ED37AE-F0DF-4AB6-BC22-F218B4FF4A5F}"/>
              </a:ext>
            </a:extLst>
          </p:cNvPr>
          <p:cNvSpPr>
            <a:spLocks noGrp="1"/>
          </p:cNvSpPr>
          <p:nvPr>
            <p:ph type="sldNum" sz="quarter" idx="12"/>
          </p:nvPr>
        </p:nvSpPr>
        <p:spPr bwMode="auto">
          <a:xfrm>
            <a:off x="7010400" y="638175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a:spcBef>
                <a:spcPct val="0"/>
              </a:spcBef>
              <a:buFontTx/>
              <a:buNone/>
            </a:pPr>
            <a:fld id="{25C583B7-2227-4F93-B29B-8454F2F0BB00}" type="slidenum">
              <a:rPr lang="en-US" altLang="en-US" sz="1200" smtClean="0">
                <a:solidFill>
                  <a:srgbClr val="898989"/>
                </a:solidFill>
              </a:rPr>
              <a:pPr algn="l">
                <a:spcBef>
                  <a:spcPct val="0"/>
                </a:spcBef>
                <a:buFontTx/>
                <a:buNone/>
              </a:pPr>
              <a:t>65</a:t>
            </a:fld>
            <a:endParaRPr lang="en-US" altLang="en-US" sz="1200">
              <a:solidFill>
                <a:srgbClr val="898989"/>
              </a:solidFill>
            </a:endParaRPr>
          </a:p>
        </p:txBody>
      </p:sp>
      <p:sp>
        <p:nvSpPr>
          <p:cNvPr id="239619" name="Line 2">
            <a:extLst>
              <a:ext uri="{FF2B5EF4-FFF2-40B4-BE49-F238E27FC236}">
                <a16:creationId xmlns:a16="http://schemas.microsoft.com/office/drawing/2014/main" id="{74F7E355-BEC9-4660-8E97-B118B45BFA21}"/>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620" name="Line 3">
            <a:extLst>
              <a:ext uri="{FF2B5EF4-FFF2-40B4-BE49-F238E27FC236}">
                <a16:creationId xmlns:a16="http://schemas.microsoft.com/office/drawing/2014/main" id="{6E6D106B-E94F-4EDE-953B-0475EF22D731}"/>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0DD29A61-5344-405A-80F0-C9A2E651A74A}"/>
              </a:ext>
            </a:extLst>
          </p:cNvPr>
          <p:cNvGraphicFramePr>
            <a:graphicFrameLocks noGrp="1"/>
          </p:cNvGraphicFramePr>
          <p:nvPr/>
        </p:nvGraphicFramePr>
        <p:xfrm>
          <a:off x="304800" y="304800"/>
          <a:ext cx="8534400" cy="5181600"/>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39655" name="Line 40">
            <a:extLst>
              <a:ext uri="{FF2B5EF4-FFF2-40B4-BE49-F238E27FC236}">
                <a16:creationId xmlns:a16="http://schemas.microsoft.com/office/drawing/2014/main" id="{8501B386-84F7-4012-83F5-517E8B72E29C}"/>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656" name="Text Box 41">
            <a:extLst>
              <a:ext uri="{FF2B5EF4-FFF2-40B4-BE49-F238E27FC236}">
                <a16:creationId xmlns:a16="http://schemas.microsoft.com/office/drawing/2014/main" id="{F58024C9-B601-4D86-AE69-BD2C2360F8C6}"/>
              </a:ext>
            </a:extLst>
          </p:cNvPr>
          <p:cNvSpPr txBox="1">
            <a:spLocks noChangeArrowheads="1"/>
          </p:cNvSpPr>
          <p:nvPr/>
        </p:nvSpPr>
        <p:spPr bwMode="auto">
          <a:xfrm>
            <a:off x="0" y="5781675"/>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FontTx/>
              <a:buNone/>
            </a:pPr>
            <a:r>
              <a:rPr lang="en-US" altLang="en-US" sz="2800" b="1">
                <a:latin typeface="Arial" panose="020B0604020202020204" pitchFamily="34" charset="0"/>
              </a:rPr>
              <a:t>Slims</a:t>
            </a:r>
            <a:r>
              <a:rPr lang="en-US" altLang="en-US" sz="2800">
                <a:latin typeface="Arial" panose="020B0604020202020204" pitchFamily="34" charset="0"/>
              </a:rPr>
              <a:t> = an ontology of dendritic cells, with definitions composed using terms from other ontologies</a:t>
            </a:r>
          </a:p>
        </p:txBody>
      </p:sp>
      <p:sp>
        <p:nvSpPr>
          <p:cNvPr id="8" name="Rectangle 7">
            <a:extLst>
              <a:ext uri="{FF2B5EF4-FFF2-40B4-BE49-F238E27FC236}">
                <a16:creationId xmlns:a16="http://schemas.microsoft.com/office/drawing/2014/main" id="{8D9FB734-E401-4D4D-A3B3-51E31FDDB49F}"/>
              </a:ext>
            </a:extLst>
          </p:cNvPr>
          <p:cNvSpPr/>
          <p:nvPr/>
        </p:nvSpPr>
        <p:spPr>
          <a:xfrm>
            <a:off x="2286000" y="4038600"/>
            <a:ext cx="533400" cy="3810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3" name="Straight Arrow Connector 12">
            <a:extLst>
              <a:ext uri="{FF2B5EF4-FFF2-40B4-BE49-F238E27FC236}">
                <a16:creationId xmlns:a16="http://schemas.microsoft.com/office/drawing/2014/main" id="{663B9591-ECE2-4CE2-9584-8EA5978AAD00}"/>
              </a:ext>
            </a:extLst>
          </p:cNvPr>
          <p:cNvCxnSpPr>
            <a:stCxn id="8" idx="3"/>
          </p:cNvCxnSpPr>
          <p:nvPr/>
        </p:nvCxnSpPr>
        <p:spPr>
          <a:xfrm flipV="1">
            <a:off x="2819400" y="3886200"/>
            <a:ext cx="5105400" cy="3429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128FAD2-FBC6-4F58-9C74-AE02273419E4}"/>
              </a:ext>
            </a:extLst>
          </p:cNvPr>
          <p:cNvCxnSpPr/>
          <p:nvPr/>
        </p:nvCxnSpPr>
        <p:spPr>
          <a:xfrm flipV="1">
            <a:off x="2819400" y="3687763"/>
            <a:ext cx="1905000" cy="5334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7CF1B9-A3D4-4123-ABB3-A520CC49ED00}"/>
              </a:ext>
            </a:extLst>
          </p:cNvPr>
          <p:cNvCxnSpPr/>
          <p:nvPr/>
        </p:nvCxnSpPr>
        <p:spPr>
          <a:xfrm rot="16200000" flipH="1">
            <a:off x="2773363" y="4297363"/>
            <a:ext cx="990600" cy="8382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Number Placeholder 5">
            <a:extLst>
              <a:ext uri="{FF2B5EF4-FFF2-40B4-BE49-F238E27FC236}">
                <a16:creationId xmlns:a16="http://schemas.microsoft.com/office/drawing/2014/main" id="{6230CB16-F055-4FA8-8E07-268462726F82}"/>
              </a:ext>
            </a:extLst>
          </p:cNvPr>
          <p:cNvSpPr>
            <a:spLocks noGrp="1"/>
          </p:cNvSpPr>
          <p:nvPr>
            <p:ph type="sldNum" sz="quarter" idx="12"/>
          </p:nvPr>
        </p:nvSpPr>
        <p:spPr bwMode="auto">
          <a:xfrm>
            <a:off x="7010400" y="638175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a:spcBef>
                <a:spcPct val="0"/>
              </a:spcBef>
              <a:buFontTx/>
              <a:buNone/>
            </a:pPr>
            <a:fld id="{0B23D719-A055-43FE-8D48-0CA55C18196E}" type="slidenum">
              <a:rPr lang="en-US" altLang="en-US" sz="1200" smtClean="0">
                <a:solidFill>
                  <a:srgbClr val="898989"/>
                </a:solidFill>
              </a:rPr>
              <a:pPr algn="l">
                <a:spcBef>
                  <a:spcPct val="0"/>
                </a:spcBef>
                <a:buFontTx/>
                <a:buNone/>
              </a:pPr>
              <a:t>66</a:t>
            </a:fld>
            <a:endParaRPr lang="en-US" altLang="en-US" sz="1200">
              <a:solidFill>
                <a:srgbClr val="898989"/>
              </a:solidFill>
            </a:endParaRPr>
          </a:p>
        </p:txBody>
      </p:sp>
      <p:sp>
        <p:nvSpPr>
          <p:cNvPr id="241667" name="Line 2">
            <a:extLst>
              <a:ext uri="{FF2B5EF4-FFF2-40B4-BE49-F238E27FC236}">
                <a16:creationId xmlns:a16="http://schemas.microsoft.com/office/drawing/2014/main" id="{1382A46A-CCDF-4A80-8645-D8BC26F9B472}"/>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668" name="Line 3">
            <a:extLst>
              <a:ext uri="{FF2B5EF4-FFF2-40B4-BE49-F238E27FC236}">
                <a16:creationId xmlns:a16="http://schemas.microsoft.com/office/drawing/2014/main" id="{CEBC80EE-E348-4998-9911-8793026C33AE}"/>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055A21CF-151F-4323-81B5-8D206EF6B781}"/>
              </a:ext>
            </a:extLst>
          </p:cNvPr>
          <p:cNvGraphicFramePr>
            <a:graphicFrameLocks noGrp="1"/>
          </p:cNvGraphicFramePr>
          <p:nvPr/>
        </p:nvGraphicFramePr>
        <p:xfrm>
          <a:off x="304800" y="304800"/>
          <a:ext cx="8534400" cy="5181600"/>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r>
                        <a:rPr kumimoji="0" lang="en-US" sz="1600" b="0" i="0" u="none" strike="noStrike" cap="none" normalizeH="0" baseline="0" dirty="0" err="1">
                          <a:ln>
                            <a:noFill/>
                          </a:ln>
                          <a:solidFill>
                            <a:schemeClr val="tx1"/>
                          </a:solidFill>
                          <a:effectLst/>
                          <a:latin typeface="Palatino Linotype" pitchFamily="18" charset="0"/>
                          <a:cs typeface="Times New Roman" pitchFamily="18" charset="0"/>
                        </a:rPr>
                        <a:t>PaTO</a:t>
                      </a: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600" b="0" i="0" u="none" strike="noStrike" cap="none" normalizeH="0" baseline="0" dirty="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41703" name="Line 40">
            <a:extLst>
              <a:ext uri="{FF2B5EF4-FFF2-40B4-BE49-F238E27FC236}">
                <a16:creationId xmlns:a16="http://schemas.microsoft.com/office/drawing/2014/main" id="{D931B30A-1144-4B57-83B0-2A4124A52065}"/>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704" name="Text Box 41">
            <a:extLst>
              <a:ext uri="{FF2B5EF4-FFF2-40B4-BE49-F238E27FC236}">
                <a16:creationId xmlns:a16="http://schemas.microsoft.com/office/drawing/2014/main" id="{BF0133E6-62A1-4245-AE0B-FB16E03E5BE2}"/>
              </a:ext>
            </a:extLst>
          </p:cNvPr>
          <p:cNvSpPr txBox="1">
            <a:spLocks noChangeArrowheads="1"/>
          </p:cNvSpPr>
          <p:nvPr/>
        </p:nvSpPr>
        <p:spPr bwMode="auto">
          <a:xfrm>
            <a:off x="0" y="5781675"/>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FontTx/>
              <a:buNone/>
            </a:pPr>
            <a:r>
              <a:rPr lang="en-US" altLang="en-US" sz="2800" b="1">
                <a:latin typeface="Arial" panose="020B0604020202020204" pitchFamily="34" charset="0"/>
              </a:rPr>
              <a:t>fractal ontologies</a:t>
            </a:r>
            <a:r>
              <a:rPr lang="en-US" altLang="en-US" sz="2800">
                <a:latin typeface="Arial" panose="020B0604020202020204" pitchFamily="34" charset="0"/>
              </a:rPr>
              <a:t>, employing small portions of many ontologies (e.g. MSO Multiple Sclerosis Ontology)</a:t>
            </a:r>
          </a:p>
        </p:txBody>
      </p:sp>
      <p:sp>
        <p:nvSpPr>
          <p:cNvPr id="8" name="Rectangle 7">
            <a:extLst>
              <a:ext uri="{FF2B5EF4-FFF2-40B4-BE49-F238E27FC236}">
                <a16:creationId xmlns:a16="http://schemas.microsoft.com/office/drawing/2014/main" id="{967AE4AF-FD2A-4A56-B4A5-B9755B68051B}"/>
              </a:ext>
            </a:extLst>
          </p:cNvPr>
          <p:cNvSpPr/>
          <p:nvPr/>
        </p:nvSpPr>
        <p:spPr>
          <a:xfrm>
            <a:off x="2286000" y="4038600"/>
            <a:ext cx="304800" cy="2286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 name="Rectangle 9">
            <a:extLst>
              <a:ext uri="{FF2B5EF4-FFF2-40B4-BE49-F238E27FC236}">
                <a16:creationId xmlns:a16="http://schemas.microsoft.com/office/drawing/2014/main" id="{83EBDC2A-29FE-489C-AE86-6AEB09D24FE5}"/>
              </a:ext>
            </a:extLst>
          </p:cNvPr>
          <p:cNvSpPr/>
          <p:nvPr/>
        </p:nvSpPr>
        <p:spPr>
          <a:xfrm>
            <a:off x="2362200" y="4876800"/>
            <a:ext cx="304800" cy="2286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Rectangle 10">
            <a:extLst>
              <a:ext uri="{FF2B5EF4-FFF2-40B4-BE49-F238E27FC236}">
                <a16:creationId xmlns:a16="http://schemas.microsoft.com/office/drawing/2014/main" id="{E4D48B4A-47AC-4953-9CEF-5912049452DF}"/>
              </a:ext>
            </a:extLst>
          </p:cNvPr>
          <p:cNvSpPr/>
          <p:nvPr/>
        </p:nvSpPr>
        <p:spPr>
          <a:xfrm>
            <a:off x="4648200" y="4495800"/>
            <a:ext cx="304800" cy="2286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 name="Rectangle 11">
            <a:extLst>
              <a:ext uri="{FF2B5EF4-FFF2-40B4-BE49-F238E27FC236}">
                <a16:creationId xmlns:a16="http://schemas.microsoft.com/office/drawing/2014/main" id="{D758E0DE-AD3E-4240-AECD-BBA908E8FB47}"/>
              </a:ext>
            </a:extLst>
          </p:cNvPr>
          <p:cNvSpPr/>
          <p:nvPr/>
        </p:nvSpPr>
        <p:spPr>
          <a:xfrm>
            <a:off x="3886200" y="3124200"/>
            <a:ext cx="304800" cy="2286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a:extLst>
              <a:ext uri="{FF2B5EF4-FFF2-40B4-BE49-F238E27FC236}">
                <a16:creationId xmlns:a16="http://schemas.microsoft.com/office/drawing/2014/main" id="{8CF158A6-539A-49A4-B113-9B3C2D938BB0}"/>
              </a:ext>
            </a:extLst>
          </p:cNvPr>
          <p:cNvSpPr/>
          <p:nvPr/>
        </p:nvSpPr>
        <p:spPr>
          <a:xfrm>
            <a:off x="5410200" y="3048000"/>
            <a:ext cx="304800" cy="2286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 name="Rectangle 13">
            <a:extLst>
              <a:ext uri="{FF2B5EF4-FFF2-40B4-BE49-F238E27FC236}">
                <a16:creationId xmlns:a16="http://schemas.microsoft.com/office/drawing/2014/main" id="{435BCF0F-7A46-43B7-87A1-569D2997E41E}"/>
              </a:ext>
            </a:extLst>
          </p:cNvPr>
          <p:cNvSpPr/>
          <p:nvPr/>
        </p:nvSpPr>
        <p:spPr>
          <a:xfrm>
            <a:off x="6096000" y="3733800"/>
            <a:ext cx="304800" cy="2286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a:extLst>
              <a:ext uri="{FF2B5EF4-FFF2-40B4-BE49-F238E27FC236}">
                <a16:creationId xmlns:a16="http://schemas.microsoft.com/office/drawing/2014/main" id="{795133C0-011B-4B92-8913-8EE89073B0BF}"/>
              </a:ext>
            </a:extLst>
          </p:cNvPr>
          <p:cNvSpPr/>
          <p:nvPr/>
        </p:nvSpPr>
        <p:spPr>
          <a:xfrm>
            <a:off x="7924800" y="4267200"/>
            <a:ext cx="304800" cy="2286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Rectangle 15">
            <a:extLst>
              <a:ext uri="{FF2B5EF4-FFF2-40B4-BE49-F238E27FC236}">
                <a16:creationId xmlns:a16="http://schemas.microsoft.com/office/drawing/2014/main" id="{85C8C1BC-B212-4480-AFDD-88123CB9F798}"/>
              </a:ext>
            </a:extLst>
          </p:cNvPr>
          <p:cNvSpPr/>
          <p:nvPr/>
        </p:nvSpPr>
        <p:spPr>
          <a:xfrm>
            <a:off x="7239000" y="5105400"/>
            <a:ext cx="304800" cy="2286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 name="Rectangle 16">
            <a:extLst>
              <a:ext uri="{FF2B5EF4-FFF2-40B4-BE49-F238E27FC236}">
                <a16:creationId xmlns:a16="http://schemas.microsoft.com/office/drawing/2014/main" id="{238E66C6-C8C1-4466-A40E-ACC9F181796D}"/>
              </a:ext>
            </a:extLst>
          </p:cNvPr>
          <p:cNvSpPr/>
          <p:nvPr/>
        </p:nvSpPr>
        <p:spPr>
          <a:xfrm>
            <a:off x="3962400" y="4572000"/>
            <a:ext cx="304800" cy="2286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 name="Rectangle 17">
            <a:extLst>
              <a:ext uri="{FF2B5EF4-FFF2-40B4-BE49-F238E27FC236}">
                <a16:creationId xmlns:a16="http://schemas.microsoft.com/office/drawing/2014/main" id="{B1950CEE-8109-4D09-A732-D9B2A0E28343}"/>
              </a:ext>
            </a:extLst>
          </p:cNvPr>
          <p:cNvSpPr/>
          <p:nvPr/>
        </p:nvSpPr>
        <p:spPr>
          <a:xfrm>
            <a:off x="3505200" y="3429000"/>
            <a:ext cx="304800" cy="2286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9" name="Rectangle 18">
            <a:extLst>
              <a:ext uri="{FF2B5EF4-FFF2-40B4-BE49-F238E27FC236}">
                <a16:creationId xmlns:a16="http://schemas.microsoft.com/office/drawing/2014/main" id="{437CAEC6-2256-4654-AF8B-647F9B2ECDE0}"/>
              </a:ext>
            </a:extLst>
          </p:cNvPr>
          <p:cNvSpPr/>
          <p:nvPr/>
        </p:nvSpPr>
        <p:spPr>
          <a:xfrm>
            <a:off x="4648200" y="3505200"/>
            <a:ext cx="304800" cy="228600"/>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20" name="Straight Arrow Connector 19">
            <a:extLst>
              <a:ext uri="{FF2B5EF4-FFF2-40B4-BE49-F238E27FC236}">
                <a16:creationId xmlns:a16="http://schemas.microsoft.com/office/drawing/2014/main" id="{8BC0D7CA-14E9-4DD4-A0F4-4CD293A765D3}"/>
              </a:ext>
            </a:extLst>
          </p:cNvPr>
          <p:cNvCxnSpPr>
            <a:stCxn id="8" idx="3"/>
            <a:endCxn id="19" idx="1"/>
          </p:cNvCxnSpPr>
          <p:nvPr/>
        </p:nvCxnSpPr>
        <p:spPr>
          <a:xfrm flipV="1">
            <a:off x="2590800" y="3619500"/>
            <a:ext cx="2057400" cy="5334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622F9B0-3CC0-4C2D-B1DA-B5AA0579CD71}"/>
              </a:ext>
            </a:extLst>
          </p:cNvPr>
          <p:cNvCxnSpPr>
            <a:stCxn id="8" idx="3"/>
            <a:endCxn id="14" idx="1"/>
          </p:cNvCxnSpPr>
          <p:nvPr/>
        </p:nvCxnSpPr>
        <p:spPr>
          <a:xfrm flipV="1">
            <a:off x="2590800" y="3848100"/>
            <a:ext cx="3505200" cy="3048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72303A5-71EA-4E2B-86F3-85D103A19B03}"/>
              </a:ext>
            </a:extLst>
          </p:cNvPr>
          <p:cNvCxnSpPr>
            <a:stCxn id="8" idx="3"/>
            <a:endCxn id="15" idx="1"/>
          </p:cNvCxnSpPr>
          <p:nvPr/>
        </p:nvCxnSpPr>
        <p:spPr>
          <a:xfrm>
            <a:off x="2590800" y="4152900"/>
            <a:ext cx="5334000" cy="2286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7B5CFD3-858F-4397-8F97-0A82930903B4}"/>
              </a:ext>
            </a:extLst>
          </p:cNvPr>
          <p:cNvCxnSpPr>
            <a:stCxn id="10" idx="0"/>
            <a:endCxn id="13" idx="2"/>
          </p:cNvCxnSpPr>
          <p:nvPr/>
        </p:nvCxnSpPr>
        <p:spPr>
          <a:xfrm rot="5400000" flipH="1" flipV="1">
            <a:off x="3238500" y="2552700"/>
            <a:ext cx="1600200" cy="30480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29A5F38-A122-41DA-A015-5112F1A09290}"/>
              </a:ext>
            </a:extLst>
          </p:cNvPr>
          <p:cNvCxnSpPr>
            <a:stCxn id="17" idx="0"/>
            <a:endCxn id="13" idx="2"/>
          </p:cNvCxnSpPr>
          <p:nvPr/>
        </p:nvCxnSpPr>
        <p:spPr>
          <a:xfrm rot="5400000" flipH="1" flipV="1">
            <a:off x="4191000" y="3200400"/>
            <a:ext cx="1295400" cy="14478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A5548E6-5A8F-49E6-BC75-370DAAC7C289}"/>
              </a:ext>
            </a:extLst>
          </p:cNvPr>
          <p:cNvCxnSpPr>
            <a:stCxn id="16" idx="0"/>
            <a:endCxn id="13" idx="2"/>
          </p:cNvCxnSpPr>
          <p:nvPr/>
        </p:nvCxnSpPr>
        <p:spPr>
          <a:xfrm rot="16200000" flipV="1">
            <a:off x="5562600" y="3276600"/>
            <a:ext cx="1828800" cy="18288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E641821-E536-48A8-80FE-1E30AC8C3EB1}"/>
              </a:ext>
            </a:extLst>
          </p:cNvPr>
          <p:cNvCxnSpPr>
            <a:stCxn id="11" idx="0"/>
            <a:endCxn id="12" idx="2"/>
          </p:cNvCxnSpPr>
          <p:nvPr/>
        </p:nvCxnSpPr>
        <p:spPr>
          <a:xfrm rot="16200000" flipV="1">
            <a:off x="3848100" y="3543300"/>
            <a:ext cx="1143000" cy="7620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C9A0E8D-D360-4267-BCB0-53C25211ABFB}"/>
              </a:ext>
            </a:extLst>
          </p:cNvPr>
          <p:cNvCxnSpPr>
            <a:stCxn id="17" idx="0"/>
            <a:endCxn id="12" idx="2"/>
          </p:cNvCxnSpPr>
          <p:nvPr/>
        </p:nvCxnSpPr>
        <p:spPr>
          <a:xfrm rot="16200000" flipV="1">
            <a:off x="3467100" y="3924300"/>
            <a:ext cx="1219200" cy="762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3714" name="Slide Number Placeholder 5">
            <a:extLst>
              <a:ext uri="{FF2B5EF4-FFF2-40B4-BE49-F238E27FC236}">
                <a16:creationId xmlns:a16="http://schemas.microsoft.com/office/drawing/2014/main" id="{C98BC45B-C7C2-4AAF-BFEB-B4F8187A3881}"/>
              </a:ext>
            </a:extLst>
          </p:cNvPr>
          <p:cNvSpPr>
            <a:spLocks noGrp="1"/>
          </p:cNvSpPr>
          <p:nvPr>
            <p:ph type="sldNum" sz="quarter" idx="4294967295"/>
          </p:nvPr>
        </p:nvSpPr>
        <p:spPr bwMode="auto">
          <a:xfrm>
            <a:off x="7010400" y="6381750"/>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fld id="{78DD0A53-3950-41DF-A814-363E2EF2D3FA}" type="slidenum">
              <a:rPr lang="en-US" altLang="en-US" sz="1800"/>
              <a:pPr eaLnBrk="1" hangingPunct="1">
                <a:spcBef>
                  <a:spcPct val="0"/>
                </a:spcBef>
              </a:pPr>
              <a:t>67</a:t>
            </a:fld>
            <a:endParaRPr lang="en-US" altLang="en-US" sz="1800"/>
          </a:p>
        </p:txBody>
      </p:sp>
      <p:sp>
        <p:nvSpPr>
          <p:cNvPr id="243715" name="Line 2">
            <a:extLst>
              <a:ext uri="{FF2B5EF4-FFF2-40B4-BE49-F238E27FC236}">
                <a16:creationId xmlns:a16="http://schemas.microsoft.com/office/drawing/2014/main" id="{46049752-91EE-44B6-BCF2-93A2EE000253}"/>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716" name="Line 3">
            <a:extLst>
              <a:ext uri="{FF2B5EF4-FFF2-40B4-BE49-F238E27FC236}">
                <a16:creationId xmlns:a16="http://schemas.microsoft.com/office/drawing/2014/main" id="{F9D7D017-4F10-49EF-9CA5-89D556AFE174}"/>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98692" name="Group 4">
            <a:extLst>
              <a:ext uri="{FF2B5EF4-FFF2-40B4-BE49-F238E27FC236}">
                <a16:creationId xmlns:a16="http://schemas.microsoft.com/office/drawing/2014/main" id="{28BBCB86-B8F1-4ED7-AD5D-97139BAE567C}"/>
              </a:ext>
            </a:extLst>
          </p:cNvPr>
          <p:cNvGraphicFramePr>
            <a:graphicFrameLocks noGrp="1"/>
          </p:cNvGraphicFramePr>
          <p:nvPr/>
        </p:nvGraphicFramePr>
        <p:xfrm>
          <a:off x="304800" y="304800"/>
          <a:ext cx="8534400" cy="5208588"/>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73125">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Anatomical Entity</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1"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Organism-Level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Cellular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43753" name="Line 40">
            <a:extLst>
              <a:ext uri="{FF2B5EF4-FFF2-40B4-BE49-F238E27FC236}">
                <a16:creationId xmlns:a16="http://schemas.microsoft.com/office/drawing/2014/main" id="{79B0931E-8B9E-42DA-BBF4-1AEDAF433BC4}"/>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754" name="Text Box 41">
            <a:extLst>
              <a:ext uri="{FF2B5EF4-FFF2-40B4-BE49-F238E27FC236}">
                <a16:creationId xmlns:a16="http://schemas.microsoft.com/office/drawing/2014/main" id="{C06D62B5-CAB8-4D8D-9E01-F2076EAEA4D9}"/>
              </a:ext>
            </a:extLst>
          </p:cNvPr>
          <p:cNvSpPr txBox="1">
            <a:spLocks noChangeArrowheads="1"/>
          </p:cNvSpPr>
          <p:nvPr/>
        </p:nvSpPr>
        <p:spPr bwMode="auto">
          <a:xfrm>
            <a:off x="0" y="5715000"/>
            <a:ext cx="9144000" cy="1143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pPr>
            <a:r>
              <a:rPr lang="en-US" altLang="en-US"/>
              <a:t>rationale of OBO Foundry coverage + BFO </a:t>
            </a:r>
          </a:p>
        </p:txBody>
      </p:sp>
      <p:grpSp>
        <p:nvGrpSpPr>
          <p:cNvPr id="243755" name="Group 42">
            <a:extLst>
              <a:ext uri="{FF2B5EF4-FFF2-40B4-BE49-F238E27FC236}">
                <a16:creationId xmlns:a16="http://schemas.microsoft.com/office/drawing/2014/main" id="{58FC4200-B591-4359-8025-F9C4260CA2F4}"/>
              </a:ext>
            </a:extLst>
          </p:cNvPr>
          <p:cNvGrpSpPr>
            <a:grpSpLocks/>
          </p:cNvGrpSpPr>
          <p:nvPr/>
        </p:nvGrpSpPr>
        <p:grpSpPr bwMode="auto">
          <a:xfrm>
            <a:off x="228600" y="1447800"/>
            <a:ext cx="2895600" cy="3962400"/>
            <a:chOff x="144" y="912"/>
            <a:chExt cx="1824" cy="2496"/>
          </a:xfrm>
        </p:grpSpPr>
        <p:sp>
          <p:nvSpPr>
            <p:cNvPr id="243759" name="Text Box 43">
              <a:extLst>
                <a:ext uri="{FF2B5EF4-FFF2-40B4-BE49-F238E27FC236}">
                  <a16:creationId xmlns:a16="http://schemas.microsoft.com/office/drawing/2014/main" id="{1351FAE5-7B87-4C18-A1BB-BF34D3B780CD}"/>
                </a:ext>
              </a:extLst>
            </p:cNvPr>
            <p:cNvSpPr txBox="1">
              <a:spLocks noChangeArrowheads="1"/>
            </p:cNvSpPr>
            <p:nvPr/>
          </p:nvSpPr>
          <p:spPr bwMode="auto">
            <a:xfrm>
              <a:off x="144" y="912"/>
              <a:ext cx="18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en-US" sz="2400" b="1"/>
                <a:t>GRANULARITY</a:t>
              </a:r>
            </a:p>
          </p:txBody>
        </p:sp>
        <p:sp>
          <p:nvSpPr>
            <p:cNvPr id="243760" name="Line 44">
              <a:extLst>
                <a:ext uri="{FF2B5EF4-FFF2-40B4-BE49-F238E27FC236}">
                  <a16:creationId xmlns:a16="http://schemas.microsoft.com/office/drawing/2014/main" id="{629EF35F-365F-4168-BA1B-8B1344C1EA24}"/>
                </a:ext>
              </a:extLst>
            </p:cNvPr>
            <p:cNvSpPr>
              <a:spLocks noChangeShapeType="1"/>
            </p:cNvSpPr>
            <p:nvPr/>
          </p:nvSpPr>
          <p:spPr bwMode="auto">
            <a:xfrm>
              <a:off x="1392" y="1296"/>
              <a:ext cx="0" cy="2112"/>
            </a:xfrm>
            <a:prstGeom prst="line">
              <a:avLst/>
            </a:prstGeom>
            <a:noFill/>
            <a:ln w="76200">
              <a:solidFill>
                <a:srgbClr val="FF0000"/>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en-US"/>
            </a:p>
          </p:txBody>
        </p:sp>
      </p:grpSp>
      <p:grpSp>
        <p:nvGrpSpPr>
          <p:cNvPr id="243756" name="Group 45">
            <a:extLst>
              <a:ext uri="{FF2B5EF4-FFF2-40B4-BE49-F238E27FC236}">
                <a16:creationId xmlns:a16="http://schemas.microsoft.com/office/drawing/2014/main" id="{574C1792-4886-494E-98F8-061751C88670}"/>
              </a:ext>
            </a:extLst>
          </p:cNvPr>
          <p:cNvGrpSpPr>
            <a:grpSpLocks/>
          </p:cNvGrpSpPr>
          <p:nvPr/>
        </p:nvGrpSpPr>
        <p:grpSpPr bwMode="auto">
          <a:xfrm>
            <a:off x="1295400" y="381000"/>
            <a:ext cx="7467600" cy="822325"/>
            <a:chOff x="816" y="240"/>
            <a:chExt cx="4704" cy="518"/>
          </a:xfrm>
        </p:grpSpPr>
        <p:sp>
          <p:nvSpPr>
            <p:cNvPr id="243757" name="Text Box 46">
              <a:extLst>
                <a:ext uri="{FF2B5EF4-FFF2-40B4-BE49-F238E27FC236}">
                  <a16:creationId xmlns:a16="http://schemas.microsoft.com/office/drawing/2014/main" id="{96A417C1-EB83-49C1-8BF2-B90250F9455B}"/>
                </a:ext>
              </a:extLst>
            </p:cNvPr>
            <p:cNvSpPr txBox="1">
              <a:spLocks noChangeArrowheads="1"/>
            </p:cNvSpPr>
            <p:nvPr/>
          </p:nvSpPr>
          <p:spPr bwMode="auto">
            <a:xfrm>
              <a:off x="816" y="240"/>
              <a:ext cx="182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en-US" sz="2400" b="1"/>
                <a:t>RELATION TO TIME</a:t>
              </a:r>
            </a:p>
          </p:txBody>
        </p:sp>
        <p:sp>
          <p:nvSpPr>
            <p:cNvPr id="243758" name="Line 47">
              <a:extLst>
                <a:ext uri="{FF2B5EF4-FFF2-40B4-BE49-F238E27FC236}">
                  <a16:creationId xmlns:a16="http://schemas.microsoft.com/office/drawing/2014/main" id="{C98BC784-3A46-4655-A913-589291675024}"/>
                </a:ext>
              </a:extLst>
            </p:cNvPr>
            <p:cNvSpPr>
              <a:spLocks noChangeShapeType="1"/>
            </p:cNvSpPr>
            <p:nvPr/>
          </p:nvSpPr>
          <p:spPr bwMode="auto">
            <a:xfrm flipV="1">
              <a:off x="1392" y="624"/>
              <a:ext cx="4128" cy="0"/>
            </a:xfrm>
            <a:prstGeom prst="line">
              <a:avLst/>
            </a:prstGeom>
            <a:noFill/>
            <a:ln w="76200">
              <a:solidFill>
                <a:srgbClr val="FF0000"/>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62" name="Slide Number Placeholder 5">
            <a:extLst>
              <a:ext uri="{FF2B5EF4-FFF2-40B4-BE49-F238E27FC236}">
                <a16:creationId xmlns:a16="http://schemas.microsoft.com/office/drawing/2014/main" id="{60BF2434-646E-44B7-BCC2-2A74AE30AB82}"/>
              </a:ext>
            </a:extLst>
          </p:cNvPr>
          <p:cNvSpPr>
            <a:spLocks noGrp="1"/>
          </p:cNvSpPr>
          <p:nvPr>
            <p:ph type="sldNum" sz="quarter" idx="4294967295"/>
          </p:nvPr>
        </p:nvSpPr>
        <p:spPr bwMode="auto">
          <a:xfrm>
            <a:off x="7010400" y="6381750"/>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fld id="{3FC41824-7404-476B-AA87-30F5A7A04DEB}" type="slidenum">
              <a:rPr lang="en-US" altLang="en-US" sz="1800"/>
              <a:pPr eaLnBrk="1" hangingPunct="1">
                <a:spcBef>
                  <a:spcPct val="0"/>
                </a:spcBef>
              </a:pPr>
              <a:t>68</a:t>
            </a:fld>
            <a:endParaRPr lang="en-US" altLang="en-US" sz="1800"/>
          </a:p>
        </p:txBody>
      </p:sp>
      <p:sp>
        <p:nvSpPr>
          <p:cNvPr id="245763" name="Line 2">
            <a:extLst>
              <a:ext uri="{FF2B5EF4-FFF2-40B4-BE49-F238E27FC236}">
                <a16:creationId xmlns:a16="http://schemas.microsoft.com/office/drawing/2014/main" id="{45B5F100-1407-41C1-A976-0A18D3FA9A01}"/>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764" name="Line 3">
            <a:extLst>
              <a:ext uri="{FF2B5EF4-FFF2-40B4-BE49-F238E27FC236}">
                <a16:creationId xmlns:a16="http://schemas.microsoft.com/office/drawing/2014/main" id="{23890743-A06E-4418-A16D-BC9E9D17612B}"/>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4BB1CF73-FAAB-4FC2-8AC0-F8C4186367B2}"/>
              </a:ext>
            </a:extLst>
          </p:cNvPr>
          <p:cNvGraphicFramePr>
            <a:graphicFrameLocks noGrp="1"/>
          </p:cNvGraphicFramePr>
          <p:nvPr/>
        </p:nvGraphicFramePr>
        <p:xfrm>
          <a:off x="304800" y="304800"/>
          <a:ext cx="8534400" cy="5181600"/>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45799" name="Line 40">
            <a:extLst>
              <a:ext uri="{FF2B5EF4-FFF2-40B4-BE49-F238E27FC236}">
                <a16:creationId xmlns:a16="http://schemas.microsoft.com/office/drawing/2014/main" id="{9AAA23E7-C821-47BB-B8C7-2AFED0C88199}"/>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00" name="Text Box 41">
            <a:extLst>
              <a:ext uri="{FF2B5EF4-FFF2-40B4-BE49-F238E27FC236}">
                <a16:creationId xmlns:a16="http://schemas.microsoft.com/office/drawing/2014/main" id="{ADF34E34-5379-4015-B43A-0152299847FD}"/>
              </a:ext>
            </a:extLst>
          </p:cNvPr>
          <p:cNvSpPr txBox="1">
            <a:spLocks noChangeArrowheads="1"/>
          </p:cNvSpPr>
          <p:nvPr/>
        </p:nvSpPr>
        <p:spPr bwMode="auto">
          <a:xfrm>
            <a:off x="0" y="5638800"/>
            <a:ext cx="9144000" cy="1219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pPr>
            <a:r>
              <a:rPr lang="en-US" altLang="en-US" sz="4400"/>
              <a:t>types or instances?</a:t>
            </a:r>
            <a:endParaRPr lang="en-US" altLang="en-US" sz="2800"/>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92A4D51-76CC-45BA-B6C0-DBF74718963A}"/>
              </a:ext>
            </a:extLst>
          </p:cNvPr>
          <p:cNvSpPr/>
          <p:nvPr/>
        </p:nvSpPr>
        <p:spPr>
          <a:xfrm>
            <a:off x="0" y="0"/>
            <a:ext cx="9144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47811" name="Line 2">
            <a:extLst>
              <a:ext uri="{FF2B5EF4-FFF2-40B4-BE49-F238E27FC236}">
                <a16:creationId xmlns:a16="http://schemas.microsoft.com/office/drawing/2014/main" id="{43B5B37D-D4D7-45AF-AC3C-4C52BA44C658}"/>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812" name="Line 3">
            <a:extLst>
              <a:ext uri="{FF2B5EF4-FFF2-40B4-BE49-F238E27FC236}">
                <a16:creationId xmlns:a16="http://schemas.microsoft.com/office/drawing/2014/main" id="{5D550E66-0008-4B2F-B109-1C13FB8B7273}"/>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7">
            <a:extLst>
              <a:ext uri="{FF2B5EF4-FFF2-40B4-BE49-F238E27FC236}">
                <a16:creationId xmlns:a16="http://schemas.microsoft.com/office/drawing/2014/main" id="{5CE04002-211D-40EA-89D4-AA8D7202E655}"/>
              </a:ext>
            </a:extLst>
          </p:cNvPr>
          <p:cNvSpPr/>
          <p:nvPr/>
        </p:nvSpPr>
        <p:spPr>
          <a:xfrm>
            <a:off x="5334000" y="5181600"/>
            <a:ext cx="38100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aphicFrame>
        <p:nvGraphicFramePr>
          <p:cNvPr id="73732" name="Group 4">
            <a:extLst>
              <a:ext uri="{FF2B5EF4-FFF2-40B4-BE49-F238E27FC236}">
                <a16:creationId xmlns:a16="http://schemas.microsoft.com/office/drawing/2014/main" id="{C78EB6AC-98C8-43F1-9386-D15EBC965423}"/>
              </a:ext>
            </a:extLst>
          </p:cNvPr>
          <p:cNvGraphicFramePr>
            <a:graphicFrameLocks noGrp="1"/>
          </p:cNvGraphicFramePr>
          <p:nvPr/>
        </p:nvGraphicFramePr>
        <p:xfrm>
          <a:off x="304800" y="228600"/>
          <a:ext cx="8610600" cy="5165725"/>
        </p:xfrm>
        <a:graphic>
          <a:graphicData uri="http://schemas.openxmlformats.org/drawingml/2006/table">
            <a:tbl>
              <a:tblPr/>
              <a:tblGrid>
                <a:gridCol w="1143000">
                  <a:extLst>
                    <a:ext uri="{9D8B030D-6E8A-4147-A177-3AD203B41FA5}">
                      <a16:colId xmlns:a16="http://schemas.microsoft.com/office/drawing/2014/main" val="20000"/>
                    </a:ext>
                  </a:extLst>
                </a:gridCol>
                <a:gridCol w="1087174">
                  <a:extLst>
                    <a:ext uri="{9D8B030D-6E8A-4147-A177-3AD203B41FA5}">
                      <a16:colId xmlns:a16="http://schemas.microsoft.com/office/drawing/2014/main" val="20001"/>
                    </a:ext>
                  </a:extLst>
                </a:gridCol>
                <a:gridCol w="1198826">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2998">
                  <a:extLst>
                    <a:ext uri="{9D8B030D-6E8A-4147-A177-3AD203B41FA5}">
                      <a16:colId xmlns:a16="http://schemas.microsoft.com/office/drawing/2014/main" val="20007"/>
                    </a:ext>
                  </a:extLst>
                </a:gridCol>
              </a:tblGrid>
              <a:tr h="14696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 AND</a:t>
                      </a:r>
                      <a:endParaRPr kumimoji="0" lang="en-US" sz="12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ORGANISM</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5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(PATO)</a:t>
                      </a:r>
                      <a:endParaRPr kumimoji="0" lang="en-US" sz="1500" b="0" i="0" u="none" strike="noStrike" cap="none" normalizeH="0" baseline="0" dirty="0">
                        <a:ln>
                          <a:noFill/>
                        </a:ln>
                        <a:solidFill>
                          <a:schemeClr val="tx1"/>
                        </a:solidFill>
                        <a:effectLst/>
                        <a:latin typeface="Palatino Linotype" pitchFamily="18" charset="0"/>
                      </a:endParaRP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Disease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(DO)</a:t>
                      </a: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row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rgbClr val="9ED3D7"/>
                    </a:solidFill>
                  </a:tcPr>
                </a:tc>
                <a:extLst>
                  <a:ext uri="{0D108BD9-81ED-4DB2-BD59-A6C34878D82A}">
                    <a16:rowId xmlns:a16="http://schemas.microsoft.com/office/drawing/2014/main" val="10000"/>
                  </a:ext>
                </a:extLst>
              </a:tr>
              <a:tr h="18066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188948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MOLECULE</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5" marB="4571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extLst>
                  <a:ext uri="{0D108BD9-81ED-4DB2-BD59-A6C34878D82A}">
                    <a16:rowId xmlns:a16="http://schemas.microsoft.com/office/drawing/2014/main" val="10002"/>
                  </a:ext>
                </a:extLst>
              </a:tr>
            </a:tbl>
          </a:graphicData>
        </a:graphic>
      </p:graphicFrame>
      <p:sp>
        <p:nvSpPr>
          <p:cNvPr id="247844" name="TextBox 6">
            <a:extLst>
              <a:ext uri="{FF2B5EF4-FFF2-40B4-BE49-F238E27FC236}">
                <a16:creationId xmlns:a16="http://schemas.microsoft.com/office/drawing/2014/main" id="{ED9228E8-4C57-4E5D-8BAF-CA64AECF7AFA}"/>
              </a:ext>
            </a:extLst>
          </p:cNvPr>
          <p:cNvSpPr txBox="1">
            <a:spLocks noChangeArrowheads="1"/>
          </p:cNvSpPr>
          <p:nvPr/>
        </p:nvSpPr>
        <p:spPr bwMode="auto">
          <a:xfrm rot="5400000">
            <a:off x="5634832" y="2793206"/>
            <a:ext cx="54102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en-US" sz="2400">
                <a:latin typeface="Palatino Linotype" panose="02040502050505030304" pitchFamily="18" charset="0"/>
                <a:cs typeface="Times New Roman" panose="02020603050405020304" pitchFamily="18" charset="0"/>
              </a:rPr>
              <a:t>Biomedical Investigations (OBI)</a:t>
            </a:r>
          </a:p>
          <a:p>
            <a:pPr eaLnBrk="1" hangingPunct="1">
              <a:spcBef>
                <a:spcPct val="0"/>
              </a:spcBef>
            </a:pPr>
            <a:endParaRPr lang="en-US" altLang="en-US" sz="1800"/>
          </a:p>
        </p:txBody>
      </p:sp>
      <p:sp>
        <p:nvSpPr>
          <p:cNvPr id="247845" name="Text Box 41">
            <a:extLst>
              <a:ext uri="{FF2B5EF4-FFF2-40B4-BE49-F238E27FC236}">
                <a16:creationId xmlns:a16="http://schemas.microsoft.com/office/drawing/2014/main" id="{3165EF42-E5D4-4C91-A793-4A9A0166CDF9}"/>
              </a:ext>
            </a:extLst>
          </p:cNvPr>
          <p:cNvSpPr txBox="1">
            <a:spLocks noChangeArrowheads="1"/>
          </p:cNvSpPr>
          <p:nvPr/>
        </p:nvSpPr>
        <p:spPr bwMode="auto">
          <a:xfrm>
            <a:off x="0" y="5638800"/>
            <a:ext cx="9144000" cy="1219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pPr>
            <a:r>
              <a:rPr lang="en-US" altLang="en-US" sz="4400"/>
              <a:t>mid-level ontology</a:t>
            </a:r>
            <a:endParaRPr lang="en-US" altLang="en-US" sz="2800"/>
          </a:p>
        </p:txBody>
      </p:sp>
    </p:spTree>
  </p:cSld>
  <p:clrMapOvr>
    <a:masterClrMapping/>
  </p:clrMapOvr>
  <p:transition advTm="9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BFEE5-A660-41E0-8E40-29CC62F98CC7}"/>
              </a:ext>
            </a:extLst>
          </p:cNvPr>
          <p:cNvSpPr>
            <a:spLocks noGrp="1"/>
          </p:cNvSpPr>
          <p:nvPr>
            <p:ph type="title"/>
          </p:nvPr>
        </p:nvSpPr>
        <p:spPr/>
        <p:txBody>
          <a:bodyPr rtlCol="0">
            <a:normAutofit fontScale="90000"/>
          </a:bodyPr>
          <a:lstStyle/>
          <a:p>
            <a:pPr eaLnBrk="1" fontAlgn="auto" hangingPunct="1">
              <a:spcAft>
                <a:spcPts val="0"/>
              </a:spcAft>
              <a:defRPr/>
            </a:pPr>
            <a:r>
              <a:rPr lang="en-US" dirty="0"/>
              <a:t>Suggested principles for an </a:t>
            </a:r>
            <a:r>
              <a:rPr lang="en-US" dirty="0" err="1"/>
              <a:t>ontologist’s</a:t>
            </a:r>
            <a:r>
              <a:rPr lang="en-US" dirty="0"/>
              <a:t> code of ethics</a:t>
            </a:r>
          </a:p>
        </p:txBody>
      </p:sp>
      <p:sp>
        <p:nvSpPr>
          <p:cNvPr id="169987" name="Content Placeholder 2">
            <a:extLst>
              <a:ext uri="{FF2B5EF4-FFF2-40B4-BE49-F238E27FC236}">
                <a16:creationId xmlns:a16="http://schemas.microsoft.com/office/drawing/2014/main" id="{6F4F26BA-A8F4-4F33-9E93-DE2DA7A04E1A}"/>
              </a:ext>
            </a:extLst>
          </p:cNvPr>
          <p:cNvSpPr>
            <a:spLocks noGrp="1"/>
          </p:cNvSpPr>
          <p:nvPr>
            <p:ph idx="1"/>
          </p:nvPr>
        </p:nvSpPr>
        <p:spPr>
          <a:xfrm>
            <a:off x="457200" y="1676400"/>
            <a:ext cx="8229600" cy="4876800"/>
          </a:xfrm>
        </p:spPr>
        <p:txBody>
          <a:bodyPr/>
          <a:lstStyle/>
          <a:p>
            <a:pPr marL="514350" indent="-514350" eaLnBrk="1" hangingPunct="1">
              <a:spcAft>
                <a:spcPts val="1000"/>
              </a:spcAft>
              <a:buFont typeface="Arial" panose="020B0604020202020204" pitchFamily="34" charset="0"/>
              <a:buAutoNum type="arabicPeriod"/>
            </a:pPr>
            <a:r>
              <a:rPr lang="en-US" altLang="en-US" sz="2800"/>
              <a:t>I hereby swear that I will reuse existing ontology content wherever possible</a:t>
            </a:r>
          </a:p>
          <a:p>
            <a:pPr marL="514350" indent="-514350" eaLnBrk="1" hangingPunct="1">
              <a:spcAft>
                <a:spcPts val="1000"/>
              </a:spcAft>
              <a:buFont typeface="Arial" panose="020B0604020202020204" pitchFamily="34" charset="0"/>
              <a:buAutoNum type="arabicPeriod"/>
            </a:pPr>
            <a:r>
              <a:rPr lang="en-US" altLang="en-US" sz="2800"/>
              <a:t>I hereby swear that whenever I reuse terms from an existing ontology, I will keep their original source IDs </a:t>
            </a:r>
          </a:p>
          <a:p>
            <a:pPr marL="514350" indent="-514350" eaLnBrk="1" hangingPunct="1">
              <a:spcAft>
                <a:spcPts val="1000"/>
              </a:spcAft>
              <a:buFont typeface="Arial" panose="020B0604020202020204" pitchFamily="34" charset="0"/>
              <a:buAutoNum type="arabicPeriod"/>
            </a:pPr>
            <a:r>
              <a:rPr lang="en-US" altLang="en-US" sz="2800"/>
              <a:t>I hereby swear that before releasing an ontology I will </a:t>
            </a:r>
            <a:r>
              <a:rPr lang="en-US" altLang="en-US" sz="2800" b="1"/>
              <a:t>aggressively test </a:t>
            </a:r>
            <a:r>
              <a:rPr lang="en-US" altLang="en-US" sz="2800"/>
              <a:t>it in multiple independent real-world applications</a:t>
            </a:r>
          </a:p>
          <a:p>
            <a:pPr marL="514350" indent="-514350" eaLnBrk="1" hangingPunct="1">
              <a:spcAft>
                <a:spcPts val="1000"/>
              </a:spcAft>
              <a:buFont typeface="Arial" panose="020B0604020202020204" pitchFamily="34" charset="0"/>
              <a:buAutoNum type="arabicPeriod"/>
            </a:pPr>
            <a:r>
              <a:rPr lang="en-US" altLang="en-US" sz="2800"/>
              <a:t>I hereby swear that before committing a new term and definition to an ontology I will always </a:t>
            </a:r>
            <a:r>
              <a:rPr lang="en-US" altLang="en-US" sz="2800" b="1"/>
              <a:t>think first</a:t>
            </a:r>
          </a:p>
        </p:txBody>
      </p:sp>
      <p:sp>
        <p:nvSpPr>
          <p:cNvPr id="169988" name="Slide Number Placeholder 3">
            <a:extLst>
              <a:ext uri="{FF2B5EF4-FFF2-40B4-BE49-F238E27FC236}">
                <a16:creationId xmlns:a16="http://schemas.microsoft.com/office/drawing/2014/main" id="{B6D9DFCF-FF5E-4C4C-811F-2EE8794EFFA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99F76A7-90AF-4D7D-A7D1-5E2795DC1961}" type="slidenum">
              <a:rPr lang="en-US" altLang="en-US" sz="1200" smtClean="0">
                <a:solidFill>
                  <a:srgbClr val="898989"/>
                </a:solidFill>
                <a:latin typeface="Arial" panose="020B0604020202020204" pitchFamily="34" charset="0"/>
              </a:rPr>
              <a:pPr>
                <a:spcBef>
                  <a:spcPct val="0"/>
                </a:spcBef>
                <a:buFontTx/>
                <a:buNone/>
              </a:pPr>
              <a:t>7</a:t>
            </a:fld>
            <a:endParaRPr lang="en-US" altLang="en-US" sz="1200">
              <a:solidFill>
                <a:srgbClr val="898989"/>
              </a:solidFill>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81DB56-A4AD-47DC-AB4F-2CC69424F601}"/>
              </a:ext>
            </a:extLst>
          </p:cNvPr>
          <p:cNvSpPr/>
          <p:nvPr/>
        </p:nvSpPr>
        <p:spPr>
          <a:xfrm>
            <a:off x="0" y="0"/>
            <a:ext cx="9144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49859" name="Line 2">
            <a:extLst>
              <a:ext uri="{FF2B5EF4-FFF2-40B4-BE49-F238E27FC236}">
                <a16:creationId xmlns:a16="http://schemas.microsoft.com/office/drawing/2014/main" id="{92918E8B-EDF5-4044-A778-EDD9FCE08086}"/>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860" name="Line 3">
            <a:extLst>
              <a:ext uri="{FF2B5EF4-FFF2-40B4-BE49-F238E27FC236}">
                <a16:creationId xmlns:a16="http://schemas.microsoft.com/office/drawing/2014/main" id="{5016F67A-ABE8-4FC8-82AD-10F420652F61}"/>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7">
            <a:extLst>
              <a:ext uri="{FF2B5EF4-FFF2-40B4-BE49-F238E27FC236}">
                <a16:creationId xmlns:a16="http://schemas.microsoft.com/office/drawing/2014/main" id="{8E333058-032F-47C2-9D3F-AEE65D14DC9B}"/>
              </a:ext>
            </a:extLst>
          </p:cNvPr>
          <p:cNvSpPr/>
          <p:nvPr/>
        </p:nvSpPr>
        <p:spPr>
          <a:xfrm>
            <a:off x="5334000" y="5181600"/>
            <a:ext cx="38100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aphicFrame>
        <p:nvGraphicFramePr>
          <p:cNvPr id="73732" name="Group 4">
            <a:extLst>
              <a:ext uri="{FF2B5EF4-FFF2-40B4-BE49-F238E27FC236}">
                <a16:creationId xmlns:a16="http://schemas.microsoft.com/office/drawing/2014/main" id="{D8DA2F46-43CE-41BC-AC43-CF41DB784809}"/>
              </a:ext>
            </a:extLst>
          </p:cNvPr>
          <p:cNvGraphicFramePr>
            <a:graphicFrameLocks noGrp="1"/>
          </p:cNvGraphicFramePr>
          <p:nvPr/>
        </p:nvGraphicFramePr>
        <p:xfrm>
          <a:off x="228600" y="228600"/>
          <a:ext cx="8610600" cy="5486400"/>
        </p:xfrm>
        <a:graphic>
          <a:graphicData uri="http://schemas.openxmlformats.org/drawingml/2006/table">
            <a:tbl>
              <a:tblPr/>
              <a:tblGrid>
                <a:gridCol w="1460728">
                  <a:extLst>
                    <a:ext uri="{9D8B030D-6E8A-4147-A177-3AD203B41FA5}">
                      <a16:colId xmlns:a16="http://schemas.microsoft.com/office/drawing/2014/main" val="20000"/>
                    </a:ext>
                  </a:extLst>
                </a:gridCol>
                <a:gridCol w="1206272">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85520">
                  <a:extLst>
                    <a:ext uri="{9D8B030D-6E8A-4147-A177-3AD203B41FA5}">
                      <a16:colId xmlns:a16="http://schemas.microsoft.com/office/drawing/2014/main" val="20004"/>
                    </a:ext>
                  </a:extLst>
                </a:gridCol>
                <a:gridCol w="985520">
                  <a:extLst>
                    <a:ext uri="{9D8B030D-6E8A-4147-A177-3AD203B41FA5}">
                      <a16:colId xmlns:a16="http://schemas.microsoft.com/office/drawing/2014/main" val="20005"/>
                    </a:ext>
                  </a:extLst>
                </a:gridCol>
                <a:gridCol w="1686562">
                  <a:extLst>
                    <a:ext uri="{9D8B030D-6E8A-4147-A177-3AD203B41FA5}">
                      <a16:colId xmlns:a16="http://schemas.microsoft.com/office/drawing/2014/main" val="20006"/>
                    </a:ext>
                  </a:extLst>
                </a:gridCol>
              </a:tblGrid>
              <a:tr h="14842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 AND</a:t>
                      </a:r>
                      <a:endParaRPr kumimoji="0" lang="en-US" sz="12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ORGANISM</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 / 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5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(PATO)</a:t>
                      </a:r>
                      <a:endParaRPr kumimoji="0" lang="en-US" sz="1500" b="0" i="0" u="none" strike="noStrike" cap="none" normalizeH="0" baseline="0" dirty="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Disease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(DO)</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blipFill>
                      <a:blip r:embed="rId3"/>
                      <a:tile tx="0" ty="0" sx="100000" sy="100000" flip="none" algn="tl"/>
                    </a:blip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extLst>
                  <a:ext uri="{0D108BD9-81ED-4DB2-BD59-A6C34878D82A}">
                    <a16:rowId xmlns:a16="http://schemas.microsoft.com/office/drawing/2014/main" val="10000"/>
                  </a:ext>
                </a:extLst>
              </a:tr>
              <a:tr h="20000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20020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MOLECULE</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extLst>
                  <a:ext uri="{0D108BD9-81ED-4DB2-BD59-A6C34878D82A}">
                    <a16:rowId xmlns:a16="http://schemas.microsoft.com/office/drawing/2014/main" val="10002"/>
                  </a:ext>
                </a:extLst>
              </a:tr>
            </a:tbl>
          </a:graphicData>
        </a:graphic>
      </p:graphicFrame>
      <p:sp>
        <p:nvSpPr>
          <p:cNvPr id="249890" name="Text Box 41">
            <a:extLst>
              <a:ext uri="{FF2B5EF4-FFF2-40B4-BE49-F238E27FC236}">
                <a16:creationId xmlns:a16="http://schemas.microsoft.com/office/drawing/2014/main" id="{FC1076CC-3F59-4504-86D0-01AFF422BBEF}"/>
              </a:ext>
            </a:extLst>
          </p:cNvPr>
          <p:cNvSpPr txBox="1">
            <a:spLocks noChangeArrowheads="1"/>
          </p:cNvSpPr>
          <p:nvPr/>
        </p:nvSpPr>
        <p:spPr bwMode="auto">
          <a:xfrm>
            <a:off x="0" y="5943600"/>
            <a:ext cx="9144000" cy="914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pPr>
            <a:r>
              <a:rPr lang="en-US" altLang="en-US" sz="4400"/>
              <a:t>how granular?</a:t>
            </a:r>
            <a:endParaRPr lang="en-US" altLang="en-US" sz="2800"/>
          </a:p>
        </p:txBody>
      </p:sp>
    </p:spTree>
  </p:cSld>
  <p:clrMapOvr>
    <a:masterClrMapping/>
  </p:clrMapOvr>
  <p:transition advTm="900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568D1EB-86A9-45DF-B62A-544463B10444}"/>
              </a:ext>
            </a:extLst>
          </p:cNvPr>
          <p:cNvSpPr/>
          <p:nvPr/>
        </p:nvSpPr>
        <p:spPr>
          <a:xfrm>
            <a:off x="0" y="0"/>
            <a:ext cx="9144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51907" name="Line 2">
            <a:extLst>
              <a:ext uri="{FF2B5EF4-FFF2-40B4-BE49-F238E27FC236}">
                <a16:creationId xmlns:a16="http://schemas.microsoft.com/office/drawing/2014/main" id="{CBF8463F-2848-4EF9-ADEF-E3876BD7655F}"/>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908" name="Line 3">
            <a:extLst>
              <a:ext uri="{FF2B5EF4-FFF2-40B4-BE49-F238E27FC236}">
                <a16:creationId xmlns:a16="http://schemas.microsoft.com/office/drawing/2014/main" id="{02201704-1B25-495B-B9ED-7D31B8DE0C2D}"/>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7">
            <a:extLst>
              <a:ext uri="{FF2B5EF4-FFF2-40B4-BE49-F238E27FC236}">
                <a16:creationId xmlns:a16="http://schemas.microsoft.com/office/drawing/2014/main" id="{558E1DD1-3297-43BC-AC50-EA468312A50C}"/>
              </a:ext>
            </a:extLst>
          </p:cNvPr>
          <p:cNvSpPr/>
          <p:nvPr/>
        </p:nvSpPr>
        <p:spPr>
          <a:xfrm>
            <a:off x="5334000" y="5181600"/>
            <a:ext cx="38100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aphicFrame>
        <p:nvGraphicFramePr>
          <p:cNvPr id="73732" name="Group 4">
            <a:extLst>
              <a:ext uri="{FF2B5EF4-FFF2-40B4-BE49-F238E27FC236}">
                <a16:creationId xmlns:a16="http://schemas.microsoft.com/office/drawing/2014/main" id="{67BE8941-99A6-4DED-B199-34D21F6BFBEC}"/>
              </a:ext>
            </a:extLst>
          </p:cNvPr>
          <p:cNvGraphicFramePr>
            <a:graphicFrameLocks noGrp="1"/>
          </p:cNvGraphicFramePr>
          <p:nvPr/>
        </p:nvGraphicFramePr>
        <p:xfrm>
          <a:off x="228600" y="228600"/>
          <a:ext cx="8610600" cy="5334000"/>
        </p:xfrm>
        <a:graphic>
          <a:graphicData uri="http://schemas.openxmlformats.org/drawingml/2006/table">
            <a:tbl>
              <a:tblPr/>
              <a:tblGrid>
                <a:gridCol w="1460728">
                  <a:extLst>
                    <a:ext uri="{9D8B030D-6E8A-4147-A177-3AD203B41FA5}">
                      <a16:colId xmlns:a16="http://schemas.microsoft.com/office/drawing/2014/main" val="20000"/>
                    </a:ext>
                  </a:extLst>
                </a:gridCol>
                <a:gridCol w="1206272">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85520">
                  <a:extLst>
                    <a:ext uri="{9D8B030D-6E8A-4147-A177-3AD203B41FA5}">
                      <a16:colId xmlns:a16="http://schemas.microsoft.com/office/drawing/2014/main" val="20004"/>
                    </a:ext>
                  </a:extLst>
                </a:gridCol>
                <a:gridCol w="985520">
                  <a:extLst>
                    <a:ext uri="{9D8B030D-6E8A-4147-A177-3AD203B41FA5}">
                      <a16:colId xmlns:a16="http://schemas.microsoft.com/office/drawing/2014/main" val="20005"/>
                    </a:ext>
                  </a:extLst>
                </a:gridCol>
                <a:gridCol w="1686562">
                  <a:extLst>
                    <a:ext uri="{9D8B030D-6E8A-4147-A177-3AD203B41FA5}">
                      <a16:colId xmlns:a16="http://schemas.microsoft.com/office/drawing/2014/main" val="20006"/>
                    </a:ext>
                  </a:extLst>
                </a:gridCol>
              </a:tblGrid>
              <a:tr h="174216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 AND</a:t>
                      </a:r>
                      <a:endParaRPr kumimoji="0" lang="en-US" sz="12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ORGANISM</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 / 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5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(PATO)</a:t>
                      </a:r>
                      <a:endParaRPr kumimoji="0" lang="en-US" sz="1500" b="0" i="0" u="none" strike="noStrike" cap="none" normalizeH="0" baseline="0" dirty="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Disease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(DO)</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extLst>
                  <a:ext uri="{0D108BD9-81ED-4DB2-BD59-A6C34878D82A}">
                    <a16:rowId xmlns:a16="http://schemas.microsoft.com/office/drawing/2014/main" val="10000"/>
                  </a:ext>
                </a:extLst>
              </a:tr>
              <a:tr h="174216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Cellular Pathology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blipFill>
                      <a:blip r:embed="rId3"/>
                      <a:tile tx="0" ty="0" sx="100000" sy="100000" flip="none" algn="tl"/>
                    </a:blipFill>
                  </a:tcPr>
                </a:tc>
                <a:tc vMerge="1">
                  <a:txBody>
                    <a:bodyPr/>
                    <a:lstStyle/>
                    <a:p>
                      <a:endParaRPr lang="en-US"/>
                    </a:p>
                  </a:txBody>
                  <a:tcPr/>
                </a:tc>
                <a:extLst>
                  <a:ext uri="{0D108BD9-81ED-4DB2-BD59-A6C34878D82A}">
                    <a16:rowId xmlns:a16="http://schemas.microsoft.com/office/drawing/2014/main" val="10001"/>
                  </a:ext>
                </a:extLst>
              </a:tr>
              <a:tr h="18496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MOLECULE</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extLst>
                  <a:ext uri="{0D108BD9-81ED-4DB2-BD59-A6C34878D82A}">
                    <a16:rowId xmlns:a16="http://schemas.microsoft.com/office/drawing/2014/main" val="10002"/>
                  </a:ext>
                </a:extLst>
              </a:tr>
            </a:tbl>
          </a:graphicData>
        </a:graphic>
      </p:graphicFrame>
      <p:sp>
        <p:nvSpPr>
          <p:cNvPr id="251940" name="Text Box 41">
            <a:extLst>
              <a:ext uri="{FF2B5EF4-FFF2-40B4-BE49-F238E27FC236}">
                <a16:creationId xmlns:a16="http://schemas.microsoft.com/office/drawing/2014/main" id="{EB220AF5-9A2F-4BC9-B8FE-8043C170507D}"/>
              </a:ext>
            </a:extLst>
          </p:cNvPr>
          <p:cNvSpPr txBox="1">
            <a:spLocks noChangeArrowheads="1"/>
          </p:cNvSpPr>
          <p:nvPr/>
        </p:nvSpPr>
        <p:spPr bwMode="auto">
          <a:xfrm>
            <a:off x="0" y="5943600"/>
            <a:ext cx="9144000" cy="914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pPr>
            <a:r>
              <a:rPr lang="en-US" altLang="en-US" sz="4400"/>
              <a:t>can cells have diseases?</a:t>
            </a:r>
            <a:endParaRPr lang="en-US" altLang="en-US" sz="2800"/>
          </a:p>
        </p:txBody>
      </p:sp>
    </p:spTree>
  </p:cSld>
  <p:clrMapOvr>
    <a:masterClrMapping/>
  </p:clrMapOvr>
  <p:transition advTm="900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568D1EB-86A9-45DF-B62A-544463B10444}"/>
              </a:ext>
            </a:extLst>
          </p:cNvPr>
          <p:cNvSpPr/>
          <p:nvPr/>
        </p:nvSpPr>
        <p:spPr>
          <a:xfrm>
            <a:off x="0" y="0"/>
            <a:ext cx="9144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53955" name="Line 2">
            <a:extLst>
              <a:ext uri="{FF2B5EF4-FFF2-40B4-BE49-F238E27FC236}">
                <a16:creationId xmlns:a16="http://schemas.microsoft.com/office/drawing/2014/main" id="{778350D4-506E-4F7C-9623-6962EAAF0BF9}"/>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956" name="Line 3">
            <a:extLst>
              <a:ext uri="{FF2B5EF4-FFF2-40B4-BE49-F238E27FC236}">
                <a16:creationId xmlns:a16="http://schemas.microsoft.com/office/drawing/2014/main" id="{BF09032C-CE2E-4596-B17F-20819E701E9A}"/>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7">
            <a:extLst>
              <a:ext uri="{FF2B5EF4-FFF2-40B4-BE49-F238E27FC236}">
                <a16:creationId xmlns:a16="http://schemas.microsoft.com/office/drawing/2014/main" id="{558E1DD1-3297-43BC-AC50-EA468312A50C}"/>
              </a:ext>
            </a:extLst>
          </p:cNvPr>
          <p:cNvSpPr/>
          <p:nvPr/>
        </p:nvSpPr>
        <p:spPr>
          <a:xfrm>
            <a:off x="5334000" y="5181600"/>
            <a:ext cx="38100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aphicFrame>
        <p:nvGraphicFramePr>
          <p:cNvPr id="73732" name="Group 4">
            <a:extLst>
              <a:ext uri="{FF2B5EF4-FFF2-40B4-BE49-F238E27FC236}">
                <a16:creationId xmlns:a16="http://schemas.microsoft.com/office/drawing/2014/main" id="{67BE8941-99A6-4DED-B199-34D21F6BFBEC}"/>
              </a:ext>
            </a:extLst>
          </p:cNvPr>
          <p:cNvGraphicFramePr>
            <a:graphicFrameLocks noGrp="1"/>
          </p:cNvGraphicFramePr>
          <p:nvPr/>
        </p:nvGraphicFramePr>
        <p:xfrm>
          <a:off x="228600" y="228600"/>
          <a:ext cx="8610600" cy="5334000"/>
        </p:xfrm>
        <a:graphic>
          <a:graphicData uri="http://schemas.openxmlformats.org/drawingml/2006/table">
            <a:tbl>
              <a:tblPr/>
              <a:tblGrid>
                <a:gridCol w="1460728">
                  <a:extLst>
                    <a:ext uri="{9D8B030D-6E8A-4147-A177-3AD203B41FA5}">
                      <a16:colId xmlns:a16="http://schemas.microsoft.com/office/drawing/2014/main" val="20000"/>
                    </a:ext>
                  </a:extLst>
                </a:gridCol>
                <a:gridCol w="1206272">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85520">
                  <a:extLst>
                    <a:ext uri="{9D8B030D-6E8A-4147-A177-3AD203B41FA5}">
                      <a16:colId xmlns:a16="http://schemas.microsoft.com/office/drawing/2014/main" val="20004"/>
                    </a:ext>
                  </a:extLst>
                </a:gridCol>
                <a:gridCol w="985520">
                  <a:extLst>
                    <a:ext uri="{9D8B030D-6E8A-4147-A177-3AD203B41FA5}">
                      <a16:colId xmlns:a16="http://schemas.microsoft.com/office/drawing/2014/main" val="20005"/>
                    </a:ext>
                  </a:extLst>
                </a:gridCol>
                <a:gridCol w="1686562">
                  <a:extLst>
                    <a:ext uri="{9D8B030D-6E8A-4147-A177-3AD203B41FA5}">
                      <a16:colId xmlns:a16="http://schemas.microsoft.com/office/drawing/2014/main" val="20006"/>
                    </a:ext>
                  </a:extLst>
                </a:gridCol>
              </a:tblGrid>
              <a:tr h="174216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 AND</a:t>
                      </a:r>
                      <a:endParaRPr kumimoji="0" lang="en-US" sz="12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ORGANISM</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 / 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5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(PATO)</a:t>
                      </a:r>
                      <a:endParaRPr kumimoji="0" lang="en-US" sz="1500" b="0" i="0" u="none" strike="noStrike" cap="none" normalizeH="0" baseline="0" dirty="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Disease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(DO)</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extLst>
                  <a:ext uri="{0D108BD9-81ED-4DB2-BD59-A6C34878D82A}">
                    <a16:rowId xmlns:a16="http://schemas.microsoft.com/office/drawing/2014/main" val="10000"/>
                  </a:ext>
                </a:extLst>
              </a:tr>
              <a:tr h="174216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Cellular Pathology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blipFill>
                      <a:blip r:embed="rId3"/>
                      <a:tile tx="0" ty="0" sx="100000" sy="100000" flip="none" algn="tl"/>
                    </a:blipFill>
                  </a:tcPr>
                </a:tc>
                <a:tc vMerge="1">
                  <a:txBody>
                    <a:bodyPr/>
                    <a:lstStyle/>
                    <a:p>
                      <a:endParaRPr lang="en-US"/>
                    </a:p>
                  </a:txBody>
                  <a:tcPr/>
                </a:tc>
                <a:extLst>
                  <a:ext uri="{0D108BD9-81ED-4DB2-BD59-A6C34878D82A}">
                    <a16:rowId xmlns:a16="http://schemas.microsoft.com/office/drawing/2014/main" val="10001"/>
                  </a:ext>
                </a:extLst>
              </a:tr>
              <a:tr h="18496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MOLECULE</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extLst>
                  <a:ext uri="{0D108BD9-81ED-4DB2-BD59-A6C34878D82A}">
                    <a16:rowId xmlns:a16="http://schemas.microsoft.com/office/drawing/2014/main" val="10002"/>
                  </a:ext>
                </a:extLst>
              </a:tr>
            </a:tbl>
          </a:graphicData>
        </a:graphic>
      </p:graphicFrame>
      <p:sp>
        <p:nvSpPr>
          <p:cNvPr id="253988" name="Text Box 41">
            <a:extLst>
              <a:ext uri="{FF2B5EF4-FFF2-40B4-BE49-F238E27FC236}">
                <a16:creationId xmlns:a16="http://schemas.microsoft.com/office/drawing/2014/main" id="{9066F929-3C02-4B80-B202-17617FD03715}"/>
              </a:ext>
            </a:extLst>
          </p:cNvPr>
          <p:cNvSpPr txBox="1">
            <a:spLocks noChangeArrowheads="1"/>
          </p:cNvSpPr>
          <p:nvPr/>
        </p:nvSpPr>
        <p:spPr bwMode="auto">
          <a:xfrm>
            <a:off x="0" y="5943600"/>
            <a:ext cx="9144000" cy="914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pPr>
            <a:r>
              <a:rPr lang="en-US" altLang="en-US" sz="4400"/>
              <a:t>can molecules have diseases?</a:t>
            </a:r>
            <a:endParaRPr lang="en-US" altLang="en-US" sz="2800"/>
          </a:p>
        </p:txBody>
      </p:sp>
    </p:spTree>
  </p:cSld>
  <p:clrMapOvr>
    <a:masterClrMapping/>
  </p:clrMapOvr>
  <p:transition advTm="900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704D98-116E-4097-B6F1-18712473E650}"/>
              </a:ext>
            </a:extLst>
          </p:cNvPr>
          <p:cNvSpPr/>
          <p:nvPr/>
        </p:nvSpPr>
        <p:spPr>
          <a:xfrm>
            <a:off x="0" y="0"/>
            <a:ext cx="9144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56003" name="Line 2">
            <a:extLst>
              <a:ext uri="{FF2B5EF4-FFF2-40B4-BE49-F238E27FC236}">
                <a16:creationId xmlns:a16="http://schemas.microsoft.com/office/drawing/2014/main" id="{714DC3A8-BA52-40B9-94E7-1ED019E87F5B}"/>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04" name="Line 3">
            <a:extLst>
              <a:ext uri="{FF2B5EF4-FFF2-40B4-BE49-F238E27FC236}">
                <a16:creationId xmlns:a16="http://schemas.microsoft.com/office/drawing/2014/main" id="{BE888891-69F7-4C2E-81EC-A36E9B015C5D}"/>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7">
            <a:extLst>
              <a:ext uri="{FF2B5EF4-FFF2-40B4-BE49-F238E27FC236}">
                <a16:creationId xmlns:a16="http://schemas.microsoft.com/office/drawing/2014/main" id="{263830CE-94C5-41B9-A1BE-695CF77E8745}"/>
              </a:ext>
            </a:extLst>
          </p:cNvPr>
          <p:cNvSpPr/>
          <p:nvPr/>
        </p:nvSpPr>
        <p:spPr>
          <a:xfrm>
            <a:off x="5334000" y="5181600"/>
            <a:ext cx="38100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aphicFrame>
        <p:nvGraphicFramePr>
          <p:cNvPr id="73732" name="Group 4">
            <a:extLst>
              <a:ext uri="{FF2B5EF4-FFF2-40B4-BE49-F238E27FC236}">
                <a16:creationId xmlns:a16="http://schemas.microsoft.com/office/drawing/2014/main" id="{F1FE6A67-02A7-4F07-A11B-4F42663EC44B}"/>
              </a:ext>
            </a:extLst>
          </p:cNvPr>
          <p:cNvGraphicFramePr>
            <a:graphicFrameLocks noGrp="1"/>
          </p:cNvGraphicFramePr>
          <p:nvPr/>
        </p:nvGraphicFramePr>
        <p:xfrm>
          <a:off x="228600" y="228600"/>
          <a:ext cx="8610600" cy="6324600"/>
        </p:xfrm>
        <a:graphic>
          <a:graphicData uri="http://schemas.openxmlformats.org/drawingml/2006/table">
            <a:tbl>
              <a:tblPr/>
              <a:tblGrid>
                <a:gridCol w="1460728">
                  <a:extLst>
                    <a:ext uri="{9D8B030D-6E8A-4147-A177-3AD203B41FA5}">
                      <a16:colId xmlns:a16="http://schemas.microsoft.com/office/drawing/2014/main" val="20000"/>
                    </a:ext>
                  </a:extLst>
                </a:gridCol>
                <a:gridCol w="1206272">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85520">
                  <a:extLst>
                    <a:ext uri="{9D8B030D-6E8A-4147-A177-3AD203B41FA5}">
                      <a16:colId xmlns:a16="http://schemas.microsoft.com/office/drawing/2014/main" val="20004"/>
                    </a:ext>
                  </a:extLst>
                </a:gridCol>
                <a:gridCol w="985520">
                  <a:extLst>
                    <a:ext uri="{9D8B030D-6E8A-4147-A177-3AD203B41FA5}">
                      <a16:colId xmlns:a16="http://schemas.microsoft.com/office/drawing/2014/main" val="20005"/>
                    </a:ext>
                  </a:extLst>
                </a:gridCol>
                <a:gridCol w="1686562">
                  <a:extLst>
                    <a:ext uri="{9D8B030D-6E8A-4147-A177-3AD203B41FA5}">
                      <a16:colId xmlns:a16="http://schemas.microsoft.com/office/drawing/2014/main" val="20006"/>
                    </a:ext>
                  </a:extLst>
                </a:gridCol>
              </a:tblGrid>
              <a:tr h="174216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 AND</a:t>
                      </a:r>
                      <a:endParaRPr kumimoji="0" lang="en-US" sz="12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ORGANISM</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 / 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5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(PATO)</a:t>
                      </a:r>
                      <a:endParaRPr kumimoji="0" lang="en-US" sz="1500" b="0" i="0" u="none" strike="noStrike" cap="none" normalizeH="0" baseline="0" dirty="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Disease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(DO)</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extLst>
                  <a:ext uri="{0D108BD9-81ED-4DB2-BD59-A6C34878D82A}">
                    <a16:rowId xmlns:a16="http://schemas.microsoft.com/office/drawing/2014/main" val="10000"/>
                  </a:ext>
                </a:extLst>
              </a:tr>
              <a:tr h="174216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Function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blipFill>
                      <a:blip r:embed="rId3"/>
                      <a:tile tx="0" ty="0" sx="100000" sy="100000" flip="none" algn="tl"/>
                    </a:blipFill>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Cellular Pathology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blipFill>
                      <a:blip r:embed="rId3"/>
                      <a:tile tx="0" ty="0" sx="100000" sy="100000" flip="none" algn="tl"/>
                    </a:blipFill>
                  </a:tcPr>
                </a:tc>
                <a:tc vMerge="1">
                  <a:txBody>
                    <a:bodyPr/>
                    <a:lstStyle/>
                    <a:p>
                      <a:endParaRPr lang="en-US"/>
                    </a:p>
                  </a:txBody>
                  <a:tcPr/>
                </a:tc>
                <a:extLst>
                  <a:ext uri="{0D108BD9-81ED-4DB2-BD59-A6C34878D82A}">
                    <a16:rowId xmlns:a16="http://schemas.microsoft.com/office/drawing/2014/main" val="10001"/>
                  </a:ext>
                </a:extLst>
              </a:tr>
              <a:tr h="28402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MOLECULE</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advTm="900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46B6F7-5BEF-411A-BCBD-7FCC6EDC11E2}"/>
              </a:ext>
            </a:extLst>
          </p:cNvPr>
          <p:cNvSpPr/>
          <p:nvPr/>
        </p:nvSpPr>
        <p:spPr>
          <a:xfrm>
            <a:off x="0" y="0"/>
            <a:ext cx="9144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58051" name="Line 2">
            <a:extLst>
              <a:ext uri="{FF2B5EF4-FFF2-40B4-BE49-F238E27FC236}">
                <a16:creationId xmlns:a16="http://schemas.microsoft.com/office/drawing/2014/main" id="{9BAD0EEA-F51F-4115-A25D-CD7860EF7662}"/>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052" name="Line 3">
            <a:extLst>
              <a:ext uri="{FF2B5EF4-FFF2-40B4-BE49-F238E27FC236}">
                <a16:creationId xmlns:a16="http://schemas.microsoft.com/office/drawing/2014/main" id="{6F3A870A-93E4-41EF-B631-6B65BCA364F2}"/>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7">
            <a:extLst>
              <a:ext uri="{FF2B5EF4-FFF2-40B4-BE49-F238E27FC236}">
                <a16:creationId xmlns:a16="http://schemas.microsoft.com/office/drawing/2014/main" id="{D743CEDE-7C2C-49D1-A255-D1669FF9E06D}"/>
              </a:ext>
            </a:extLst>
          </p:cNvPr>
          <p:cNvSpPr/>
          <p:nvPr/>
        </p:nvSpPr>
        <p:spPr>
          <a:xfrm>
            <a:off x="5334000" y="5181600"/>
            <a:ext cx="38100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aphicFrame>
        <p:nvGraphicFramePr>
          <p:cNvPr id="73732" name="Group 4">
            <a:extLst>
              <a:ext uri="{FF2B5EF4-FFF2-40B4-BE49-F238E27FC236}">
                <a16:creationId xmlns:a16="http://schemas.microsoft.com/office/drawing/2014/main" id="{5CA9EEF8-C481-43F4-9C39-D4433E5F5DFC}"/>
              </a:ext>
            </a:extLst>
          </p:cNvPr>
          <p:cNvGraphicFramePr>
            <a:graphicFrameLocks noGrp="1"/>
          </p:cNvGraphicFramePr>
          <p:nvPr/>
        </p:nvGraphicFramePr>
        <p:xfrm>
          <a:off x="228600" y="228600"/>
          <a:ext cx="8610600" cy="6324600"/>
        </p:xfrm>
        <a:graphic>
          <a:graphicData uri="http://schemas.openxmlformats.org/drawingml/2006/table">
            <a:tbl>
              <a:tblPr/>
              <a:tblGrid>
                <a:gridCol w="1460728">
                  <a:extLst>
                    <a:ext uri="{9D8B030D-6E8A-4147-A177-3AD203B41FA5}">
                      <a16:colId xmlns:a16="http://schemas.microsoft.com/office/drawing/2014/main" val="20000"/>
                    </a:ext>
                  </a:extLst>
                </a:gridCol>
                <a:gridCol w="1206272">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85520">
                  <a:extLst>
                    <a:ext uri="{9D8B030D-6E8A-4147-A177-3AD203B41FA5}">
                      <a16:colId xmlns:a16="http://schemas.microsoft.com/office/drawing/2014/main" val="20004"/>
                    </a:ext>
                  </a:extLst>
                </a:gridCol>
                <a:gridCol w="985520">
                  <a:extLst>
                    <a:ext uri="{9D8B030D-6E8A-4147-A177-3AD203B41FA5}">
                      <a16:colId xmlns:a16="http://schemas.microsoft.com/office/drawing/2014/main" val="20005"/>
                    </a:ext>
                  </a:extLst>
                </a:gridCol>
                <a:gridCol w="1686562">
                  <a:extLst>
                    <a:ext uri="{9D8B030D-6E8A-4147-A177-3AD203B41FA5}">
                      <a16:colId xmlns:a16="http://schemas.microsoft.com/office/drawing/2014/main" val="20006"/>
                    </a:ext>
                  </a:extLst>
                </a:gridCol>
              </a:tblGrid>
              <a:tr h="14842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 AND</a:t>
                      </a:r>
                      <a:endParaRPr kumimoji="0" lang="en-US" sz="12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ORGANISM</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 / 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5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(PATO)</a:t>
                      </a:r>
                      <a:endParaRPr kumimoji="0" lang="en-US" sz="1500" b="0" i="0" u="none" strike="noStrike" cap="none" normalizeH="0" baseline="0" dirty="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Disease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(DO)</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extLst>
                  <a:ext uri="{0D108BD9-81ED-4DB2-BD59-A6C34878D82A}">
                    <a16:rowId xmlns:a16="http://schemas.microsoft.com/office/drawing/2014/main" val="10000"/>
                  </a:ext>
                </a:extLst>
              </a:tr>
              <a:tr h="20000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1420139">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MOLECULE</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2- and 3-D Structure</a:t>
                      </a:r>
                      <a:br>
                        <a:rPr kumimoji="0" lang="en-US" sz="16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accent1">
                        <a:lumMod val="9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rgbClr val="9ED7D3"/>
                    </a:solidFill>
                  </a:tcPr>
                </a:tc>
                <a:tc rowSpan="2"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rowSpan="2" hMerge="1">
                  <a:txBody>
                    <a:bodyPr/>
                    <a:lstStyle/>
                    <a:p>
                      <a:endParaRPr lang="en-US"/>
                    </a:p>
                  </a:txBody>
                  <a:tcPr/>
                </a:tc>
                <a:tc rowSpan="2" hMerge="1">
                  <a:txBody>
                    <a:bodyPr/>
                    <a:lstStyle/>
                    <a:p>
                      <a:endParaRPr 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extLst>
                  <a:ext uri="{0D108BD9-81ED-4DB2-BD59-A6C34878D82A}">
                    <a16:rowId xmlns:a16="http://schemas.microsoft.com/office/drawing/2014/main" val="10002"/>
                  </a:ext>
                </a:extLst>
              </a:tr>
              <a:tr h="1420139">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Small Molecule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accent1">
                        <a:lumMod val="9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1-D</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Sequence (SO)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rgbClr val="9ED3D7"/>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transition advTm="9000"/>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22CE1E-1C03-4488-900C-93D0A59FF0A6}"/>
              </a:ext>
            </a:extLst>
          </p:cNvPr>
          <p:cNvSpPr/>
          <p:nvPr/>
        </p:nvSpPr>
        <p:spPr>
          <a:xfrm>
            <a:off x="0" y="0"/>
            <a:ext cx="9144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60099" name="Line 2">
            <a:extLst>
              <a:ext uri="{FF2B5EF4-FFF2-40B4-BE49-F238E27FC236}">
                <a16:creationId xmlns:a16="http://schemas.microsoft.com/office/drawing/2014/main" id="{A0D42CC2-B776-49D4-BB15-6329334FA383}"/>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100" name="Line 3">
            <a:extLst>
              <a:ext uri="{FF2B5EF4-FFF2-40B4-BE49-F238E27FC236}">
                <a16:creationId xmlns:a16="http://schemas.microsoft.com/office/drawing/2014/main" id="{750113A9-AF5C-4B84-949F-6399D1B1C1A0}"/>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7">
            <a:extLst>
              <a:ext uri="{FF2B5EF4-FFF2-40B4-BE49-F238E27FC236}">
                <a16:creationId xmlns:a16="http://schemas.microsoft.com/office/drawing/2014/main" id="{59CDBF08-0796-4FB1-B3AB-2EEDBE135B91}"/>
              </a:ext>
            </a:extLst>
          </p:cNvPr>
          <p:cNvSpPr/>
          <p:nvPr/>
        </p:nvSpPr>
        <p:spPr>
          <a:xfrm>
            <a:off x="5334000" y="5181600"/>
            <a:ext cx="38100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aphicFrame>
        <p:nvGraphicFramePr>
          <p:cNvPr id="73732" name="Group 4">
            <a:extLst>
              <a:ext uri="{FF2B5EF4-FFF2-40B4-BE49-F238E27FC236}">
                <a16:creationId xmlns:a16="http://schemas.microsoft.com/office/drawing/2014/main" id="{D2C4AAD4-FD5C-4959-B5C5-0BC80FA85E0C}"/>
              </a:ext>
            </a:extLst>
          </p:cNvPr>
          <p:cNvGraphicFramePr>
            <a:graphicFrameLocks noGrp="1"/>
          </p:cNvGraphicFramePr>
          <p:nvPr/>
        </p:nvGraphicFramePr>
        <p:xfrm>
          <a:off x="228600" y="228600"/>
          <a:ext cx="8610600" cy="6324600"/>
        </p:xfrm>
        <a:graphic>
          <a:graphicData uri="http://schemas.openxmlformats.org/drawingml/2006/table">
            <a:tbl>
              <a:tblPr/>
              <a:tblGrid>
                <a:gridCol w="1460728">
                  <a:extLst>
                    <a:ext uri="{9D8B030D-6E8A-4147-A177-3AD203B41FA5}">
                      <a16:colId xmlns:a16="http://schemas.microsoft.com/office/drawing/2014/main" val="20000"/>
                    </a:ext>
                  </a:extLst>
                </a:gridCol>
                <a:gridCol w="1206272">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85520">
                  <a:extLst>
                    <a:ext uri="{9D8B030D-6E8A-4147-A177-3AD203B41FA5}">
                      <a16:colId xmlns:a16="http://schemas.microsoft.com/office/drawing/2014/main" val="20004"/>
                    </a:ext>
                  </a:extLst>
                </a:gridCol>
                <a:gridCol w="985520">
                  <a:extLst>
                    <a:ext uri="{9D8B030D-6E8A-4147-A177-3AD203B41FA5}">
                      <a16:colId xmlns:a16="http://schemas.microsoft.com/office/drawing/2014/main" val="20005"/>
                    </a:ext>
                  </a:extLst>
                </a:gridCol>
                <a:gridCol w="1686562">
                  <a:extLst>
                    <a:ext uri="{9D8B030D-6E8A-4147-A177-3AD203B41FA5}">
                      <a16:colId xmlns:a16="http://schemas.microsoft.com/office/drawing/2014/main" val="20006"/>
                    </a:ext>
                  </a:extLst>
                </a:gridCol>
              </a:tblGrid>
              <a:tr h="14842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 AND</a:t>
                      </a:r>
                      <a:endParaRPr kumimoji="0" lang="en-US" sz="12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ORGANISM</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 / 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5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(PATO)</a:t>
                      </a:r>
                      <a:endParaRPr kumimoji="0" lang="en-US" sz="1500" b="0" i="0" u="none" strike="noStrike" cap="none" normalizeH="0" baseline="0" dirty="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Disease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(DO)</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extLst>
                  <a:ext uri="{0D108BD9-81ED-4DB2-BD59-A6C34878D82A}">
                    <a16:rowId xmlns:a16="http://schemas.microsoft.com/office/drawing/2014/main" val="10000"/>
                  </a:ext>
                </a:extLst>
              </a:tr>
              <a:tr h="20000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1420139">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MOLECULE</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2- and 3-D Structure</a:t>
                      </a:r>
                      <a:br>
                        <a:rPr kumimoji="0" lang="en-US" sz="16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rowSpan="2" hMerge="1">
                  <a:txBody>
                    <a:bodyPr/>
                    <a:lstStyle/>
                    <a:p>
                      <a:endParaRPr lang="en-US"/>
                    </a:p>
                  </a:txBody>
                  <a:tcPr/>
                </a:tc>
                <a:tc rowSpan="2"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 ?????</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blipFill>
                      <a:blip r:embed="rId3"/>
                      <a:tile tx="0" ty="0" sx="100000" sy="100000" flip="none" algn="tl"/>
                    </a:blipFill>
                  </a:tcPr>
                </a:tc>
                <a:extLst>
                  <a:ext uri="{0D108BD9-81ED-4DB2-BD59-A6C34878D82A}">
                    <a16:rowId xmlns:a16="http://schemas.microsoft.com/office/drawing/2014/main" val="10002"/>
                  </a:ext>
                </a:extLst>
              </a:tr>
              <a:tr h="1420139">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Small Molecule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1-D</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Sequence (SO)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Molecular Pathway</a:t>
                      </a: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blipFill>
                      <a:blip r:embed="rId3"/>
                      <a:tile tx="0" ty="0" sx="100000" sy="100000" flip="none" algn="tl"/>
                    </a:blipFill>
                  </a:tcPr>
                </a:tc>
                <a:extLst>
                  <a:ext uri="{0D108BD9-81ED-4DB2-BD59-A6C34878D82A}">
                    <a16:rowId xmlns:a16="http://schemas.microsoft.com/office/drawing/2014/main" val="10003"/>
                  </a:ext>
                </a:extLst>
              </a:tr>
            </a:tbl>
          </a:graphicData>
        </a:graphic>
      </p:graphicFrame>
    </p:spTree>
  </p:cSld>
  <p:clrMapOvr>
    <a:masterClrMapping/>
  </p:clrMapOvr>
  <p:transition advTm="9000"/>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9A7B05-5DBC-4DA7-9D12-31D22618F66B}"/>
              </a:ext>
            </a:extLst>
          </p:cNvPr>
          <p:cNvSpPr/>
          <p:nvPr/>
        </p:nvSpPr>
        <p:spPr>
          <a:xfrm>
            <a:off x="0" y="0"/>
            <a:ext cx="9144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62147" name="Line 2">
            <a:extLst>
              <a:ext uri="{FF2B5EF4-FFF2-40B4-BE49-F238E27FC236}">
                <a16:creationId xmlns:a16="http://schemas.microsoft.com/office/drawing/2014/main" id="{2D3CFDF5-685C-4062-A6C4-B39CC6E7FAF6}"/>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148" name="Line 3">
            <a:extLst>
              <a:ext uri="{FF2B5EF4-FFF2-40B4-BE49-F238E27FC236}">
                <a16:creationId xmlns:a16="http://schemas.microsoft.com/office/drawing/2014/main" id="{3FABFAAD-2CAF-4B5D-847B-18A943EC47EC}"/>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Rectangle 7">
            <a:extLst>
              <a:ext uri="{FF2B5EF4-FFF2-40B4-BE49-F238E27FC236}">
                <a16:creationId xmlns:a16="http://schemas.microsoft.com/office/drawing/2014/main" id="{B2513FDC-D09C-48AD-84AA-79EA99C966BC}"/>
              </a:ext>
            </a:extLst>
          </p:cNvPr>
          <p:cNvSpPr/>
          <p:nvPr/>
        </p:nvSpPr>
        <p:spPr>
          <a:xfrm>
            <a:off x="5334000" y="5181600"/>
            <a:ext cx="38100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graphicFrame>
        <p:nvGraphicFramePr>
          <p:cNvPr id="73732" name="Group 4">
            <a:extLst>
              <a:ext uri="{FF2B5EF4-FFF2-40B4-BE49-F238E27FC236}">
                <a16:creationId xmlns:a16="http://schemas.microsoft.com/office/drawing/2014/main" id="{8EDD0E5A-6216-4383-9A50-05894357B1DC}"/>
              </a:ext>
            </a:extLst>
          </p:cNvPr>
          <p:cNvGraphicFramePr>
            <a:graphicFrameLocks noGrp="1"/>
          </p:cNvGraphicFramePr>
          <p:nvPr/>
        </p:nvGraphicFramePr>
        <p:xfrm>
          <a:off x="228600" y="228600"/>
          <a:ext cx="8610600" cy="6324600"/>
        </p:xfrm>
        <a:graphic>
          <a:graphicData uri="http://schemas.openxmlformats.org/drawingml/2006/table">
            <a:tbl>
              <a:tblPr/>
              <a:tblGrid>
                <a:gridCol w="1460728">
                  <a:extLst>
                    <a:ext uri="{9D8B030D-6E8A-4147-A177-3AD203B41FA5}">
                      <a16:colId xmlns:a16="http://schemas.microsoft.com/office/drawing/2014/main" val="20000"/>
                    </a:ext>
                  </a:extLst>
                </a:gridCol>
                <a:gridCol w="1206272">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85520">
                  <a:extLst>
                    <a:ext uri="{9D8B030D-6E8A-4147-A177-3AD203B41FA5}">
                      <a16:colId xmlns:a16="http://schemas.microsoft.com/office/drawing/2014/main" val="20004"/>
                    </a:ext>
                  </a:extLst>
                </a:gridCol>
                <a:gridCol w="985520">
                  <a:extLst>
                    <a:ext uri="{9D8B030D-6E8A-4147-A177-3AD203B41FA5}">
                      <a16:colId xmlns:a16="http://schemas.microsoft.com/office/drawing/2014/main" val="20005"/>
                    </a:ext>
                  </a:extLst>
                </a:gridCol>
                <a:gridCol w="1686562">
                  <a:extLst>
                    <a:ext uri="{9D8B030D-6E8A-4147-A177-3AD203B41FA5}">
                      <a16:colId xmlns:a16="http://schemas.microsoft.com/office/drawing/2014/main" val="20006"/>
                    </a:ext>
                  </a:extLst>
                </a:gridCol>
              </a:tblGrid>
              <a:tr h="14842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 AND</a:t>
                      </a:r>
                      <a:endParaRPr kumimoji="0" lang="en-US" sz="12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ORGANISM</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 / 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(placeholder)</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5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500" b="0" i="0" u="none" strike="noStrike" cap="none" normalizeH="0" baseline="0" dirty="0">
                          <a:ln>
                            <a:noFill/>
                          </a:ln>
                          <a:solidFill>
                            <a:schemeClr val="tx1"/>
                          </a:solidFill>
                          <a:effectLst/>
                          <a:latin typeface="Palatino Linotype" pitchFamily="18" charset="0"/>
                          <a:cs typeface="Times New Roman" pitchFamily="18" charset="0"/>
                        </a:rPr>
                        <a:t>(PATO)</a:t>
                      </a:r>
                      <a:endParaRPr kumimoji="0" lang="en-US" sz="1500" b="0" i="0" u="none" strike="noStrike" cap="none" normalizeH="0" baseline="0" dirty="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Disease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rPr>
                        <a:t>(DO)</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extLst>
                  <a:ext uri="{0D108BD9-81ED-4DB2-BD59-A6C34878D82A}">
                    <a16:rowId xmlns:a16="http://schemas.microsoft.com/office/drawing/2014/main" val="10000"/>
                  </a:ext>
                </a:extLst>
              </a:tr>
              <a:tr h="20000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1420139">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MOLECULE</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2- and 3-D Structure</a:t>
                      </a:r>
                      <a:br>
                        <a:rPr kumimoji="0" lang="en-US" sz="16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(PRO)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solidFill>
                      <a:schemeClr val="bg1"/>
                    </a:solidFill>
                  </a:tcPr>
                </a:tc>
                <a:tc rowSpan="2" gridSpan="2">
                  <a:txBody>
                    <a:bodyPr/>
                    <a:lstStyle/>
                    <a:p>
                      <a:pPr algn="ctr"/>
                      <a:r>
                        <a:rPr kumimoji="0" lang="en-US" sz="1500" b="0" i="0" u="none" strike="noStrike" kern="1200" cap="none" normalizeH="0" baseline="0" dirty="0">
                          <a:ln>
                            <a:noFill/>
                          </a:ln>
                          <a:solidFill>
                            <a:schemeClr val="tx1"/>
                          </a:solidFill>
                          <a:effectLst/>
                          <a:latin typeface="Palatino Linotype" pitchFamily="18" charset="0"/>
                          <a:ea typeface="+mn-ea"/>
                          <a:cs typeface="Times New Roman" pitchFamily="18" charset="0"/>
                        </a:rPr>
                        <a:t>Phenotypic Quality of Molecule</a:t>
                      </a:r>
                    </a:p>
                    <a:p>
                      <a:pPr algn="ctr"/>
                      <a:r>
                        <a:rPr kumimoji="0" lang="en-US" sz="1500" b="0" i="0" u="none" strike="noStrike" kern="1200" cap="none" normalizeH="0" baseline="0" dirty="0">
                          <a:ln>
                            <a:noFill/>
                          </a:ln>
                          <a:solidFill>
                            <a:schemeClr val="tx1"/>
                          </a:solidFill>
                          <a:effectLst/>
                          <a:latin typeface="Palatino Linotype" pitchFamily="18" charset="0"/>
                          <a:ea typeface="+mn-ea"/>
                          <a:cs typeface="Times New Roman" pitchFamily="18" charset="0"/>
                        </a:rPr>
                        <a:t>????</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blipFill>
                      <a:blip r:embed="rId3"/>
                      <a:tile tx="0" ty="0" sx="100000" sy="100000" flip="none" algn="tl"/>
                    </a:blipFill>
                  </a:tcPr>
                </a:tc>
                <a:tc rowSpan="2"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 ?????</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blipFill>
                      <a:blip r:embed="rId4"/>
                      <a:tile tx="0" ty="0" sx="100000" sy="100000" flip="none" algn="tl"/>
                    </a:blipFill>
                  </a:tcPr>
                </a:tc>
                <a:extLst>
                  <a:ext uri="{0D108BD9-81ED-4DB2-BD59-A6C34878D82A}">
                    <a16:rowId xmlns:a16="http://schemas.microsoft.com/office/drawing/2014/main" val="10002"/>
                  </a:ext>
                </a:extLst>
              </a:tr>
              <a:tr h="1420139">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Small Molecule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1-D</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Sequence (SO)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noFill/>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Palatino Linotype" pitchFamily="18" charset="0"/>
                          <a:cs typeface="Arial" charset="0"/>
                        </a:rPr>
                        <a:t>Reactome</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w="12700" cap="flat" cmpd="sng" algn="ctr">
                      <a:noFill/>
                      <a:prstDash val="solid"/>
                      <a:round/>
                      <a:headEnd type="none" w="med" len="med"/>
                      <a:tailEnd type="none" w="med" len="med"/>
                    </a:lnTlToBr>
                    <a:lnBlToTr>
                      <a:noFill/>
                    </a:lnBlToTr>
                    <a:blipFill>
                      <a:blip r:embed="rId4"/>
                      <a:tile tx="0" ty="0" sx="100000" sy="100000" flip="none" algn="tl"/>
                    </a:blipFill>
                  </a:tcPr>
                </a:tc>
                <a:extLst>
                  <a:ext uri="{0D108BD9-81ED-4DB2-BD59-A6C34878D82A}">
                    <a16:rowId xmlns:a16="http://schemas.microsoft.com/office/drawing/2014/main" val="10003"/>
                  </a:ext>
                </a:extLst>
              </a:tr>
            </a:tbl>
          </a:graphicData>
        </a:graphic>
      </p:graphicFrame>
    </p:spTree>
  </p:cSld>
  <p:clrMapOvr>
    <a:masterClrMapping/>
  </p:clrMapOvr>
  <p:transition advTm="9000"/>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Number Placeholder 5">
            <a:extLst>
              <a:ext uri="{FF2B5EF4-FFF2-40B4-BE49-F238E27FC236}">
                <a16:creationId xmlns:a16="http://schemas.microsoft.com/office/drawing/2014/main" id="{2159574C-1ACD-4A73-B65A-D26430B8D2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spcBef>
                <a:spcPct val="0"/>
              </a:spcBef>
              <a:buFontTx/>
              <a:buNone/>
            </a:pPr>
            <a:fld id="{0AAE75CF-8653-45C5-9F9B-5EED1DCE51FD}" type="slidenum">
              <a:rPr lang="en-US" altLang="en-US" sz="1400" smtClean="0"/>
              <a:pPr algn="l">
                <a:spcBef>
                  <a:spcPct val="0"/>
                </a:spcBef>
                <a:buFontTx/>
                <a:buNone/>
              </a:pPr>
              <a:t>77</a:t>
            </a:fld>
            <a:endParaRPr lang="en-US" altLang="en-US" sz="1400"/>
          </a:p>
        </p:txBody>
      </p:sp>
      <p:sp>
        <p:nvSpPr>
          <p:cNvPr id="264195" name="Line 2">
            <a:extLst>
              <a:ext uri="{FF2B5EF4-FFF2-40B4-BE49-F238E27FC236}">
                <a16:creationId xmlns:a16="http://schemas.microsoft.com/office/drawing/2014/main" id="{FF4381C9-7E7D-46F8-AAD0-51C8C5C78CFD}"/>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196" name="Line 3">
            <a:extLst>
              <a:ext uri="{FF2B5EF4-FFF2-40B4-BE49-F238E27FC236}">
                <a16:creationId xmlns:a16="http://schemas.microsoft.com/office/drawing/2014/main" id="{487D3729-5232-4F96-B9AC-E76436205149}"/>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7BBA47EE-A3F8-497A-9EF2-C4DC2C8CA361}"/>
              </a:ext>
            </a:extLst>
          </p:cNvPr>
          <p:cNvGraphicFramePr>
            <a:graphicFrameLocks noGrp="1"/>
          </p:cNvGraphicFramePr>
          <p:nvPr/>
        </p:nvGraphicFramePr>
        <p:xfrm>
          <a:off x="304800" y="304800"/>
          <a:ext cx="8534400" cy="5181600"/>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CONTINUANT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 AND</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64231" name="Line 40">
            <a:extLst>
              <a:ext uri="{FF2B5EF4-FFF2-40B4-BE49-F238E27FC236}">
                <a16:creationId xmlns:a16="http://schemas.microsoft.com/office/drawing/2014/main" id="{24DC7BFA-EBD3-42A8-9CCA-627D80F3399D}"/>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232" name="Text Box 41">
            <a:extLst>
              <a:ext uri="{FF2B5EF4-FFF2-40B4-BE49-F238E27FC236}">
                <a16:creationId xmlns:a16="http://schemas.microsoft.com/office/drawing/2014/main" id="{C62D5DAE-D5CB-41C0-BC63-4A86FFC506AB}"/>
              </a:ext>
            </a:extLst>
          </p:cNvPr>
          <p:cNvSpPr txBox="1">
            <a:spLocks noChangeArrowheads="1"/>
          </p:cNvSpPr>
          <p:nvPr/>
        </p:nvSpPr>
        <p:spPr bwMode="auto">
          <a:xfrm>
            <a:off x="0" y="5781675"/>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sz="3000"/>
              <a:t>GO now includes terms for biological processes involving multiple organisms</a:t>
            </a:r>
            <a:endParaRPr lang="en-US" altLang="en-US"/>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Number Placeholder 5">
            <a:extLst>
              <a:ext uri="{FF2B5EF4-FFF2-40B4-BE49-F238E27FC236}">
                <a16:creationId xmlns:a16="http://schemas.microsoft.com/office/drawing/2014/main" id="{D935789A-72E8-46B2-AC63-4C5DCBA93AB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spcBef>
                <a:spcPct val="0"/>
              </a:spcBef>
              <a:buFontTx/>
              <a:buNone/>
            </a:pPr>
            <a:fld id="{439C0373-98F3-435B-84EE-A6FAB277001D}" type="slidenum">
              <a:rPr lang="en-US" altLang="en-US" sz="1400" smtClean="0"/>
              <a:pPr algn="l">
                <a:spcBef>
                  <a:spcPct val="0"/>
                </a:spcBef>
                <a:buFontTx/>
                <a:buNone/>
              </a:pPr>
              <a:t>78</a:t>
            </a:fld>
            <a:endParaRPr lang="en-US" altLang="en-US" sz="1400"/>
          </a:p>
        </p:txBody>
      </p:sp>
      <p:sp>
        <p:nvSpPr>
          <p:cNvPr id="266243" name="Line 2">
            <a:extLst>
              <a:ext uri="{FF2B5EF4-FFF2-40B4-BE49-F238E27FC236}">
                <a16:creationId xmlns:a16="http://schemas.microsoft.com/office/drawing/2014/main" id="{7E2E7691-6691-4836-9CCE-8850E33666DB}"/>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244" name="Line 3">
            <a:extLst>
              <a:ext uri="{FF2B5EF4-FFF2-40B4-BE49-F238E27FC236}">
                <a16:creationId xmlns:a16="http://schemas.microsoft.com/office/drawing/2014/main" id="{E8D0AE71-F11D-43F7-8D2B-16507E7D3437}"/>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89340D81-6C30-4982-B0F3-A65EEC45032D}"/>
              </a:ext>
            </a:extLst>
          </p:cNvPr>
          <p:cNvGraphicFramePr>
            <a:graphicFrameLocks noGrp="1"/>
          </p:cNvGraphicFramePr>
          <p:nvPr/>
        </p:nvGraphicFramePr>
        <p:xfrm>
          <a:off x="304800" y="304800"/>
          <a:ext cx="8534400" cy="5729288"/>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50">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CONTINUANT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09">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INDEPENDENT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2767">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 AND</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Arial" charset="0"/>
                        </a:rPr>
                        <a:t>Family, Community, </a:t>
                      </a:r>
                      <a:r>
                        <a:rPr kumimoji="0" lang="en-US" sz="1600" b="1" i="0" u="none" strike="noStrike" cap="none" normalizeH="0" baseline="0" dirty="0" err="1">
                          <a:ln>
                            <a:noFill/>
                          </a:ln>
                          <a:solidFill>
                            <a:schemeClr val="tx1"/>
                          </a:solidFill>
                          <a:effectLst/>
                          <a:latin typeface="Palatino Linotype" pitchFamily="18" charset="0"/>
                          <a:cs typeface="Arial" charset="0"/>
                        </a:rPr>
                        <a:t>Deme</a:t>
                      </a:r>
                      <a:r>
                        <a:rPr kumimoji="0" lang="en-US" sz="1600" b="1" i="0" u="none" strike="noStrike" cap="none" normalizeH="0" baseline="0" dirty="0">
                          <a:ln>
                            <a:noFill/>
                          </a:ln>
                          <a:solidFill>
                            <a:schemeClr val="tx1"/>
                          </a:solidFill>
                          <a:effectLst/>
                          <a:latin typeface="Palatino Linotype" pitchFamily="18" charset="0"/>
                          <a:cs typeface="Arial" charset="0"/>
                        </a:rPr>
                        <a:t>, Population</a:t>
                      </a: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0638">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3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10413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66281" name="Line 40">
            <a:extLst>
              <a:ext uri="{FF2B5EF4-FFF2-40B4-BE49-F238E27FC236}">
                <a16:creationId xmlns:a16="http://schemas.microsoft.com/office/drawing/2014/main" id="{09BB90DF-9D6E-4013-A7F4-A6E4F4A6892C}"/>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282" name="Text Box 41">
            <a:extLst>
              <a:ext uri="{FF2B5EF4-FFF2-40B4-BE49-F238E27FC236}">
                <a16:creationId xmlns:a16="http://schemas.microsoft.com/office/drawing/2014/main" id="{0E56E554-4114-4A43-8BFD-51590668DA3D}"/>
              </a:ext>
            </a:extLst>
          </p:cNvPr>
          <p:cNvSpPr txBox="1">
            <a:spLocks noChangeArrowheads="1"/>
          </p:cNvSpPr>
          <p:nvPr/>
        </p:nvSpPr>
        <p:spPr bwMode="auto">
          <a:xfrm>
            <a:off x="0" y="6248400"/>
            <a:ext cx="91440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sz="3000"/>
              <a:t>http://obofoundry.org</a:t>
            </a:r>
            <a:endParaRPr lang="en-US" altLang="en-US"/>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Slide Number Placeholder 5">
            <a:extLst>
              <a:ext uri="{FF2B5EF4-FFF2-40B4-BE49-F238E27FC236}">
                <a16:creationId xmlns:a16="http://schemas.microsoft.com/office/drawing/2014/main" id="{7EC5DD62-21C8-446C-925E-E18A619815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spcBef>
                <a:spcPct val="0"/>
              </a:spcBef>
              <a:buFontTx/>
              <a:buNone/>
            </a:pPr>
            <a:fld id="{438BE7F9-E02E-4BBE-90AE-9F1FD8EAD4FE}" type="slidenum">
              <a:rPr lang="en-US" altLang="en-US" sz="1400" smtClean="0"/>
              <a:pPr algn="l">
                <a:spcBef>
                  <a:spcPct val="0"/>
                </a:spcBef>
                <a:buFontTx/>
                <a:buNone/>
              </a:pPr>
              <a:t>79</a:t>
            </a:fld>
            <a:endParaRPr lang="en-US" altLang="en-US" sz="1400"/>
          </a:p>
        </p:txBody>
      </p:sp>
      <p:sp>
        <p:nvSpPr>
          <p:cNvPr id="268291" name="Line 2">
            <a:extLst>
              <a:ext uri="{FF2B5EF4-FFF2-40B4-BE49-F238E27FC236}">
                <a16:creationId xmlns:a16="http://schemas.microsoft.com/office/drawing/2014/main" id="{1661E2F3-35A3-469A-ACF2-F96CC6F09DEF}"/>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292" name="Line 3">
            <a:extLst>
              <a:ext uri="{FF2B5EF4-FFF2-40B4-BE49-F238E27FC236}">
                <a16:creationId xmlns:a16="http://schemas.microsoft.com/office/drawing/2014/main" id="{A3BC430C-9632-4A32-87A6-E3EEAC8DE4DB}"/>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E4754AB4-2329-4F75-BD52-9F1CF5F3705A}"/>
              </a:ext>
            </a:extLst>
          </p:cNvPr>
          <p:cNvGraphicFramePr>
            <a:graphicFrameLocks noGrp="1"/>
          </p:cNvGraphicFramePr>
          <p:nvPr/>
        </p:nvGraphicFramePr>
        <p:xfrm>
          <a:off x="304800" y="304800"/>
          <a:ext cx="8534400" cy="5729290"/>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50">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CONTINUANT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09">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INDEPENDENT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276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COMPLEX OF</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ORGANISMS</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Arial" charset="0"/>
                        </a:rPr>
                        <a:t>Family, Community, </a:t>
                      </a:r>
                      <a:r>
                        <a:rPr kumimoji="0" lang="en-US" sz="1600" b="1" i="0" u="none" strike="noStrike" cap="none" normalizeH="0" baseline="0" dirty="0" err="1">
                          <a:ln>
                            <a:noFill/>
                          </a:ln>
                          <a:solidFill>
                            <a:schemeClr val="tx1"/>
                          </a:solidFill>
                          <a:effectLst/>
                          <a:latin typeface="Palatino Linotype" pitchFamily="18" charset="0"/>
                          <a:cs typeface="Arial" charset="0"/>
                        </a:rPr>
                        <a:t>Deme</a:t>
                      </a:r>
                      <a:r>
                        <a:rPr kumimoji="0" lang="en-US" sz="1600" b="1" i="0" u="none" strike="noStrike" cap="none" normalizeH="0" baseline="0" dirty="0">
                          <a:ln>
                            <a:noFill/>
                          </a:ln>
                          <a:solidFill>
                            <a:schemeClr val="tx1"/>
                          </a:solidFill>
                          <a:effectLst/>
                          <a:latin typeface="Palatino Linotype" pitchFamily="18" charset="0"/>
                          <a:cs typeface="Arial" charset="0"/>
                        </a:rPr>
                        <a:t>, Population</a:t>
                      </a: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rPr>
                        <a:t>Population Phenotype</a:t>
                      </a: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Population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1310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 AND</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r>
                        <a:rPr kumimoji="0" lang="en-US" sz="1600" b="0" i="0" u="none" strike="noStrike" cap="none" normalizeH="0" baseline="0" dirty="0" err="1">
                          <a:ln>
                            <a:noFill/>
                          </a:ln>
                          <a:solidFill>
                            <a:schemeClr val="tx1"/>
                          </a:solidFill>
                          <a:effectLst/>
                          <a:latin typeface="Palatino Linotype" pitchFamily="18" charset="0"/>
                          <a:cs typeface="Times New Roman" pitchFamily="18" charset="0"/>
                        </a:rPr>
                        <a:t>PaTO</a:t>
                      </a: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600" b="0" i="0" u="none" strike="noStrike" cap="none" normalizeH="0" baseline="0" dirty="0">
                        <a:ln>
                          <a:noFill/>
                        </a:ln>
                        <a:solidFill>
                          <a:schemeClr val="tx1"/>
                        </a:solidFill>
                        <a:effectLst/>
                        <a:latin typeface="Palatino Linotype"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Biological </a:t>
                      </a:r>
                      <a:br>
                        <a:rPr kumimoji="0" lang="en-US" sz="16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413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10413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68333" name="Line 40">
            <a:extLst>
              <a:ext uri="{FF2B5EF4-FFF2-40B4-BE49-F238E27FC236}">
                <a16:creationId xmlns:a16="http://schemas.microsoft.com/office/drawing/2014/main" id="{B44DB6F8-4F5F-4DAF-9306-56C61046C14B}"/>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334" name="Text Box 41">
            <a:extLst>
              <a:ext uri="{FF2B5EF4-FFF2-40B4-BE49-F238E27FC236}">
                <a16:creationId xmlns:a16="http://schemas.microsoft.com/office/drawing/2014/main" id="{5BD47EFD-36FB-4595-AC7D-167D03246101}"/>
              </a:ext>
            </a:extLst>
          </p:cNvPr>
          <p:cNvSpPr txBox="1">
            <a:spLocks noChangeArrowheads="1"/>
          </p:cNvSpPr>
          <p:nvPr/>
        </p:nvSpPr>
        <p:spPr bwMode="auto">
          <a:xfrm>
            <a:off x="0" y="6248400"/>
            <a:ext cx="91440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sz="3000"/>
              <a:t>http://obofoundry.org</a:t>
            </a:r>
            <a:endParaRPr lang="en-US" altLang="en-US"/>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a:extLst>
              <a:ext uri="{FF2B5EF4-FFF2-40B4-BE49-F238E27FC236}">
                <a16:creationId xmlns:a16="http://schemas.microsoft.com/office/drawing/2014/main" id="{3AD1FA03-A2FB-4508-B1FD-8D83012293C8}"/>
              </a:ext>
            </a:extLst>
          </p:cNvPr>
          <p:cNvSpPr>
            <a:spLocks noGrp="1" noChangeArrowheads="1"/>
          </p:cNvSpPr>
          <p:nvPr>
            <p:ph type="title"/>
          </p:nvPr>
        </p:nvSpPr>
        <p:spPr/>
        <p:txBody>
          <a:bodyPr/>
          <a:lstStyle/>
          <a:p>
            <a:endParaRPr lang="en-US" altLang="en-US"/>
          </a:p>
        </p:txBody>
      </p:sp>
      <p:sp>
        <p:nvSpPr>
          <p:cNvPr id="171011" name="Text Placeholder 2">
            <a:extLst>
              <a:ext uri="{FF2B5EF4-FFF2-40B4-BE49-F238E27FC236}">
                <a16:creationId xmlns:a16="http://schemas.microsoft.com/office/drawing/2014/main" id="{06602C45-E15E-4622-A5D7-217ED17109D8}"/>
              </a:ext>
            </a:extLst>
          </p:cNvPr>
          <p:cNvSpPr>
            <a:spLocks noGrp="1" noChangeArrowheads="1"/>
          </p:cNvSpPr>
          <p:nvPr>
            <p:ph type="body" sz="half" idx="1"/>
          </p:nvPr>
        </p:nvSpPr>
        <p:spPr>
          <a:xfrm>
            <a:off x="457200" y="1524000"/>
            <a:ext cx="8229600" cy="4602163"/>
          </a:xfrm>
        </p:spPr>
        <p:txBody>
          <a:bodyPr/>
          <a:lstStyle/>
          <a:p>
            <a:endParaRPr lang="en-US" altLang="en-US"/>
          </a:p>
        </p:txBody>
      </p:sp>
      <p:sp>
        <p:nvSpPr>
          <p:cNvPr id="4" name="Slide Number Placeholder 3">
            <a:extLst>
              <a:ext uri="{FF2B5EF4-FFF2-40B4-BE49-F238E27FC236}">
                <a16:creationId xmlns:a16="http://schemas.microsoft.com/office/drawing/2014/main" id="{A7361872-94E6-44C2-90BD-D0C830674A8B}"/>
              </a:ext>
            </a:extLst>
          </p:cNvPr>
          <p:cNvSpPr>
            <a:spLocks noGrp="1"/>
          </p:cNvSpPr>
          <p:nvPr>
            <p:ph type="sldNum" sz="quarter" idx="12"/>
          </p:nvPr>
        </p:nvSpPr>
        <p:spPr/>
        <p:txBody>
          <a:bodyPr/>
          <a:lstStyle/>
          <a:p>
            <a:pPr>
              <a:defRPr/>
            </a:pPr>
            <a:fld id="{9BC97666-535B-4D1F-A506-95B3D63A830D}" type="slidenum">
              <a:rPr lang="en-US" smtClean="0"/>
              <a:pPr>
                <a:defRPr/>
              </a:pPr>
              <a:t>8</a:t>
            </a:fld>
            <a:endParaRPr lang="en-US"/>
          </a:p>
        </p:txBody>
      </p:sp>
      <p:pic>
        <p:nvPicPr>
          <p:cNvPr id="171013" name="Picture 4">
            <a:extLst>
              <a:ext uri="{FF2B5EF4-FFF2-40B4-BE49-F238E27FC236}">
                <a16:creationId xmlns:a16="http://schemas.microsoft.com/office/drawing/2014/main" id="{195F2058-BC64-4AFC-952C-80AC5FDA16D3}"/>
              </a:ext>
            </a:extLst>
          </p:cNvPr>
          <p:cNvPicPr>
            <a:picLocks noChangeAspect="1"/>
          </p:cNvPicPr>
          <p:nvPr/>
        </p:nvPicPr>
        <p:blipFill>
          <a:blip r:embed="rId2">
            <a:extLst>
              <a:ext uri="{28A0092B-C50C-407E-A947-70E740481C1C}">
                <a14:useLocalDpi xmlns:a14="http://schemas.microsoft.com/office/drawing/2010/main" val="0"/>
              </a:ext>
            </a:extLst>
          </a:blip>
          <a:srcRect l="739" t="11803" r="24138" b="6667"/>
          <a:stretch>
            <a:fillRect/>
          </a:stretch>
        </p:blipFill>
        <p:spPr bwMode="auto">
          <a:xfrm>
            <a:off x="457200" y="819150"/>
            <a:ext cx="8269288"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Slide Number Placeholder 5">
            <a:extLst>
              <a:ext uri="{FF2B5EF4-FFF2-40B4-BE49-F238E27FC236}">
                <a16:creationId xmlns:a16="http://schemas.microsoft.com/office/drawing/2014/main" id="{7EC5DD62-21C8-446C-925E-E18A619815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spcBef>
                <a:spcPct val="0"/>
              </a:spcBef>
              <a:buFontTx/>
              <a:buNone/>
            </a:pPr>
            <a:fld id="{438BE7F9-E02E-4BBE-90AE-9F1FD8EAD4FE}" type="slidenum">
              <a:rPr lang="en-US" altLang="en-US" sz="1400" smtClean="0"/>
              <a:pPr algn="l">
                <a:spcBef>
                  <a:spcPct val="0"/>
                </a:spcBef>
                <a:buFontTx/>
                <a:buNone/>
              </a:pPr>
              <a:t>80</a:t>
            </a:fld>
            <a:endParaRPr lang="en-US" altLang="en-US" sz="1400"/>
          </a:p>
        </p:txBody>
      </p:sp>
      <p:sp>
        <p:nvSpPr>
          <p:cNvPr id="268291" name="Line 2">
            <a:extLst>
              <a:ext uri="{FF2B5EF4-FFF2-40B4-BE49-F238E27FC236}">
                <a16:creationId xmlns:a16="http://schemas.microsoft.com/office/drawing/2014/main" id="{1661E2F3-35A3-469A-ACF2-F96CC6F09DEF}"/>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292" name="Line 3">
            <a:extLst>
              <a:ext uri="{FF2B5EF4-FFF2-40B4-BE49-F238E27FC236}">
                <a16:creationId xmlns:a16="http://schemas.microsoft.com/office/drawing/2014/main" id="{A3BC430C-9632-4A32-87A6-E3EEAC8DE4DB}"/>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E4754AB4-2329-4F75-BD52-9F1CF5F3705A}"/>
              </a:ext>
            </a:extLst>
          </p:cNvPr>
          <p:cNvGraphicFramePr>
            <a:graphicFrameLocks noGrp="1"/>
          </p:cNvGraphicFramePr>
          <p:nvPr>
            <p:extLst>
              <p:ext uri="{D42A27DB-BD31-4B8C-83A1-F6EECF244321}">
                <p14:modId xmlns:p14="http://schemas.microsoft.com/office/powerpoint/2010/main" val="656794682"/>
              </p:ext>
            </p:extLst>
          </p:nvPr>
        </p:nvGraphicFramePr>
        <p:xfrm>
          <a:off x="304800" y="304800"/>
          <a:ext cx="8534400" cy="5759386"/>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50">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CONTINUANT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09">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INDEPENDENT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276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COMPLEX OF</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ORGANISMS</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Arial" charset="0"/>
                        </a:rPr>
                        <a:t>Family, Community, </a:t>
                      </a:r>
                      <a:r>
                        <a:rPr kumimoji="0" lang="en-US" sz="1600" b="1" i="0" u="none" strike="noStrike" cap="none" normalizeH="0" baseline="0" dirty="0" err="1">
                          <a:ln>
                            <a:noFill/>
                          </a:ln>
                          <a:solidFill>
                            <a:schemeClr val="tx1"/>
                          </a:solidFill>
                          <a:effectLst/>
                          <a:latin typeface="Palatino Linotype" pitchFamily="18" charset="0"/>
                          <a:cs typeface="Arial" charset="0"/>
                        </a:rPr>
                        <a:t>Deme</a:t>
                      </a:r>
                      <a:r>
                        <a:rPr kumimoji="0" lang="en-US" sz="1600" b="1" i="0" u="none" strike="noStrike" cap="none" normalizeH="0" baseline="0" dirty="0">
                          <a:ln>
                            <a:noFill/>
                          </a:ln>
                          <a:solidFill>
                            <a:schemeClr val="tx1"/>
                          </a:solidFill>
                          <a:effectLst/>
                          <a:latin typeface="Palatino Linotype" pitchFamily="18" charset="0"/>
                          <a:cs typeface="Arial" charset="0"/>
                        </a:rPr>
                        <a:t>, Population</a:t>
                      </a: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Arial" charset="0"/>
                        </a:rPr>
                        <a:t>Microbiome Function</a:t>
                      </a: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rPr>
                        <a:t>Population Phenotype</a:t>
                      </a: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Population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134073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 AND</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r>
                        <a:rPr kumimoji="0" lang="en-US" sz="1600" b="0" i="0" u="none" strike="noStrike" cap="none" normalizeH="0" baseline="0" dirty="0" err="1">
                          <a:ln>
                            <a:noFill/>
                          </a:ln>
                          <a:solidFill>
                            <a:schemeClr val="tx1"/>
                          </a:solidFill>
                          <a:effectLst/>
                          <a:latin typeface="Palatino Linotype" pitchFamily="18" charset="0"/>
                          <a:cs typeface="Times New Roman" pitchFamily="18" charset="0"/>
                        </a:rPr>
                        <a:t>PaTO</a:t>
                      </a: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600" b="0" i="0" u="none" strike="noStrike" cap="none" normalizeH="0" baseline="0" dirty="0">
                        <a:ln>
                          <a:noFill/>
                        </a:ln>
                        <a:solidFill>
                          <a:schemeClr val="tx1"/>
                        </a:solidFill>
                        <a:effectLst/>
                        <a:latin typeface="Palatino Linotype"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Biological </a:t>
                      </a:r>
                      <a:br>
                        <a:rPr kumimoji="0" lang="en-US" sz="16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Process</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0"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413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lnL w="12700" cap="flat" cmpd="sng" algn="ctr">
                      <a:solidFill>
                        <a:srgbClr val="CC3300"/>
                      </a:solidFill>
                      <a:prstDash val="solid"/>
                      <a:round/>
                      <a:headEnd type="none" w="med" len="med"/>
                      <a:tailEnd type="none" w="med" len="med"/>
                    </a:lnL>
                    <a:lnT w="12700" cap="flat" cmpd="sng" algn="ctr">
                      <a:solidFill>
                        <a:srgbClr val="CC3300"/>
                      </a:solidFill>
                      <a:prstDash val="solid"/>
                      <a:round/>
                      <a:headEnd type="none" w="med" len="med"/>
                      <a:tailEnd type="none" w="med" len="med"/>
                    </a:lnT>
                  </a:tcPr>
                </a:tc>
                <a:tc vMerge="1">
                  <a:txBody>
                    <a:bodyPr/>
                    <a:lstStyle/>
                    <a:p>
                      <a:endParaRPr lang="en-US"/>
                    </a:p>
                  </a:txBody>
                  <a:tcPr>
                    <a:lnT w="12700" cap="flat" cmpd="sng" algn="ctr">
                      <a:solidFill>
                        <a:srgbClr val="CC3300"/>
                      </a:solidFill>
                      <a:prstDash val="solid"/>
                      <a:round/>
                      <a:headEnd type="none" w="med" len="med"/>
                      <a:tailEnd type="none" w="med" len="med"/>
                    </a:lnT>
                  </a:tcPr>
                </a:tc>
                <a:extLst>
                  <a:ext uri="{0D108BD9-81ED-4DB2-BD59-A6C34878D82A}">
                    <a16:rowId xmlns:a16="http://schemas.microsoft.com/office/drawing/2014/main" val="10004"/>
                  </a:ext>
                </a:extLst>
              </a:tr>
              <a:tr h="10413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68333" name="Line 40">
            <a:extLst>
              <a:ext uri="{FF2B5EF4-FFF2-40B4-BE49-F238E27FC236}">
                <a16:creationId xmlns:a16="http://schemas.microsoft.com/office/drawing/2014/main" id="{B44DB6F8-4F5F-4DAF-9306-56C61046C14B}"/>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334" name="Text Box 41">
            <a:extLst>
              <a:ext uri="{FF2B5EF4-FFF2-40B4-BE49-F238E27FC236}">
                <a16:creationId xmlns:a16="http://schemas.microsoft.com/office/drawing/2014/main" id="{5BD47EFD-36FB-4595-AC7D-167D03246101}"/>
              </a:ext>
            </a:extLst>
          </p:cNvPr>
          <p:cNvSpPr txBox="1">
            <a:spLocks noChangeArrowheads="1"/>
          </p:cNvSpPr>
          <p:nvPr/>
        </p:nvSpPr>
        <p:spPr bwMode="auto">
          <a:xfrm>
            <a:off x="0" y="6248400"/>
            <a:ext cx="91440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sz="3000"/>
              <a:t>http://obofoundry.org</a:t>
            </a:r>
            <a:endParaRPr lang="en-US" altLang="en-US"/>
          </a:p>
        </p:txBody>
      </p:sp>
    </p:spTree>
    <p:extLst>
      <p:ext uri="{BB962C8B-B14F-4D97-AF65-F5344CB8AC3E}">
        <p14:creationId xmlns:p14="http://schemas.microsoft.com/office/powerpoint/2010/main" val="56007985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Slide Number Placeholder 5">
            <a:extLst>
              <a:ext uri="{FF2B5EF4-FFF2-40B4-BE49-F238E27FC236}">
                <a16:creationId xmlns:a16="http://schemas.microsoft.com/office/drawing/2014/main" id="{5B43FB06-E9C0-4575-AD8F-425F1C8CB84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spcBef>
                <a:spcPct val="0"/>
              </a:spcBef>
              <a:buFontTx/>
              <a:buNone/>
            </a:pPr>
            <a:fld id="{E59E60B3-CB28-4627-9C2C-AFCB0BB1FD9A}" type="slidenum">
              <a:rPr lang="en-US" altLang="en-US" sz="1400" smtClean="0"/>
              <a:pPr algn="l">
                <a:spcBef>
                  <a:spcPct val="0"/>
                </a:spcBef>
                <a:buFontTx/>
                <a:buNone/>
              </a:pPr>
              <a:t>81</a:t>
            </a:fld>
            <a:endParaRPr lang="en-US" altLang="en-US" sz="1400"/>
          </a:p>
        </p:txBody>
      </p:sp>
      <p:sp>
        <p:nvSpPr>
          <p:cNvPr id="270339" name="Line 2">
            <a:extLst>
              <a:ext uri="{FF2B5EF4-FFF2-40B4-BE49-F238E27FC236}">
                <a16:creationId xmlns:a16="http://schemas.microsoft.com/office/drawing/2014/main" id="{76FEA422-2512-48A5-AB81-DF51AF7C283A}"/>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340" name="Line 3">
            <a:extLst>
              <a:ext uri="{FF2B5EF4-FFF2-40B4-BE49-F238E27FC236}">
                <a16:creationId xmlns:a16="http://schemas.microsoft.com/office/drawing/2014/main" id="{087428F7-B931-44DF-9729-03BDA85AD5B1}"/>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5D3C4A0F-8ECA-47AC-B040-25C48E5408AA}"/>
              </a:ext>
            </a:extLst>
          </p:cNvPr>
          <p:cNvGraphicFramePr>
            <a:graphicFrameLocks noGrp="1"/>
          </p:cNvGraphicFramePr>
          <p:nvPr/>
        </p:nvGraphicFramePr>
        <p:xfrm>
          <a:off x="304800" y="304800"/>
          <a:ext cx="8534400" cy="5553075"/>
        </p:xfrm>
        <a:graphic>
          <a:graphicData uri="http://schemas.openxmlformats.org/drawingml/2006/table">
            <a:tbl>
              <a:tblPr/>
              <a:tblGrid>
                <a:gridCol w="1682800">
                  <a:extLst>
                    <a:ext uri="{9D8B030D-6E8A-4147-A177-3AD203B41FA5}">
                      <a16:colId xmlns:a16="http://schemas.microsoft.com/office/drawing/2014/main" val="20000"/>
                    </a:ext>
                  </a:extLst>
                </a:gridCol>
                <a:gridCol w="1072400">
                  <a:extLst>
                    <a:ext uri="{9D8B030D-6E8A-4147-A177-3AD203B41FA5}">
                      <a16:colId xmlns:a16="http://schemas.microsoft.com/office/drawing/2014/main" val="20001"/>
                    </a:ext>
                  </a:extLst>
                </a:gridCol>
                <a:gridCol w="1008000">
                  <a:extLst>
                    <a:ext uri="{9D8B030D-6E8A-4147-A177-3AD203B41FA5}">
                      <a16:colId xmlns:a16="http://schemas.microsoft.com/office/drawing/2014/main" val="20002"/>
                    </a:ext>
                  </a:extLst>
                </a:gridCol>
                <a:gridCol w="1008000">
                  <a:extLst>
                    <a:ext uri="{9D8B030D-6E8A-4147-A177-3AD203B41FA5}">
                      <a16:colId xmlns:a16="http://schemas.microsoft.com/office/drawing/2014/main" val="20003"/>
                    </a:ext>
                  </a:extLst>
                </a:gridCol>
                <a:gridCol w="1142400">
                  <a:extLst>
                    <a:ext uri="{9D8B030D-6E8A-4147-A177-3AD203B41FA5}">
                      <a16:colId xmlns:a16="http://schemas.microsoft.com/office/drawing/2014/main" val="20004"/>
                    </a:ext>
                  </a:extLst>
                </a:gridCol>
                <a:gridCol w="1146600">
                  <a:extLst>
                    <a:ext uri="{9D8B030D-6E8A-4147-A177-3AD203B41FA5}">
                      <a16:colId xmlns:a16="http://schemas.microsoft.com/office/drawing/2014/main" val="20005"/>
                    </a:ext>
                  </a:extLst>
                </a:gridCol>
                <a:gridCol w="1474200">
                  <a:extLst>
                    <a:ext uri="{9D8B030D-6E8A-4147-A177-3AD203B41FA5}">
                      <a16:colId xmlns:a16="http://schemas.microsoft.com/office/drawing/2014/main" val="20006"/>
                    </a:ext>
                  </a:extLst>
                </a:gridCol>
              </a:tblGrid>
              <a:tr h="727049">
                <a:tc rowSpan="2">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4503">
                <a:tc vMerge="1">
                  <a:txBody>
                    <a:bodyPr/>
                    <a:lstStyle/>
                    <a:p>
                      <a:endParaRPr lang="en-US"/>
                    </a:p>
                  </a:txBody>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INDEPENDENT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Palatino Linotype" pitchFamily="18"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276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Arial" charset="0"/>
                        </a:rPr>
                        <a:t>COMPLEX OF ORGANISMS</a:t>
                      </a: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Arial" charset="0"/>
                        </a:rPr>
                        <a:t>Family, Community, </a:t>
                      </a:r>
                      <a:r>
                        <a:rPr kumimoji="0" lang="en-US" sz="1600" b="1" i="0" u="none" strike="noStrike" cap="none" normalizeH="0" baseline="0" dirty="0" err="1">
                          <a:ln>
                            <a:noFill/>
                          </a:ln>
                          <a:solidFill>
                            <a:schemeClr val="tx1"/>
                          </a:solidFill>
                          <a:effectLst/>
                          <a:latin typeface="Palatino Linotype" pitchFamily="18" charset="0"/>
                          <a:cs typeface="Arial" charset="0"/>
                        </a:rPr>
                        <a:t>Deme</a:t>
                      </a:r>
                      <a:r>
                        <a:rPr kumimoji="0" lang="en-US" sz="1600" b="1" i="0" u="none" strike="noStrike" cap="none" normalizeH="0" baseline="0" dirty="0">
                          <a:ln>
                            <a:noFill/>
                          </a:ln>
                          <a:solidFill>
                            <a:schemeClr val="tx1"/>
                          </a:solidFill>
                          <a:effectLst/>
                          <a:latin typeface="Palatino Linotype" pitchFamily="18" charset="0"/>
                          <a:cs typeface="Arial" charset="0"/>
                        </a:rPr>
                        <a:t>, Population</a:t>
                      </a: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92D05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rPr>
                        <a:t>Population Phenotype</a:t>
                      </a: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Arial" charset="0"/>
                        </a:rPr>
                        <a:t>Population Process</a:t>
                      </a: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059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 AND</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r>
                        <a:rPr kumimoji="0" lang="en-US" sz="1600" b="0" i="0" u="none" strike="noStrike" cap="none" normalizeH="0" baseline="0" dirty="0" err="1">
                          <a:ln>
                            <a:noFill/>
                          </a:ln>
                          <a:solidFill>
                            <a:schemeClr val="tx1"/>
                          </a:solidFill>
                          <a:effectLst/>
                          <a:latin typeface="Palatino Linotype" pitchFamily="18" charset="0"/>
                          <a:cs typeface="Times New Roman" pitchFamily="18" charset="0"/>
                        </a:rPr>
                        <a:t>PaTO</a:t>
                      </a: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600" b="0" i="0" u="none" strike="noStrike" cap="none" normalizeH="0" baseline="0" dirty="0">
                        <a:ln>
                          <a:noFill/>
                        </a:ln>
                        <a:solidFill>
                          <a:schemeClr val="tx1"/>
                        </a:solidFill>
                        <a:effectLst/>
                        <a:latin typeface="Palatino Linotype"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a:ln>
                            <a:noFill/>
                          </a:ln>
                          <a:solidFill>
                            <a:schemeClr val="tx1"/>
                          </a:solidFill>
                          <a:effectLst/>
                          <a:latin typeface="Palatino Linotype" pitchFamily="18" charset="0"/>
                          <a:ea typeface="+mn-ea"/>
                          <a:cs typeface="Times New Roman" pitchFamily="18" charset="0"/>
                        </a:rPr>
                        <a:t>Biological Process</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kern="1200" cap="none" normalizeH="0" baseline="0" dirty="0">
                          <a:ln>
                            <a:noFill/>
                          </a:ln>
                          <a:solidFill>
                            <a:schemeClr val="tx1"/>
                          </a:solidFill>
                          <a:effectLst/>
                          <a:latin typeface="Palatino Linotype" pitchFamily="18" charset="0"/>
                          <a:ea typeface="+mn-ea"/>
                          <a:cs typeface="Times New Roman" pitchFamily="18" charset="0"/>
                        </a:rPr>
                        <a:t>(GO)</a:t>
                      </a:r>
                    </a:p>
                    <a:p>
                      <a:endParaRPr lang="en-US" sz="1800" dirty="0"/>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6679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 Com-</a:t>
                      </a:r>
                      <a:r>
                        <a:rPr kumimoji="0" lang="en-US" sz="1600" b="0" i="0" u="none" strike="noStrike" cap="none" normalizeH="0" baseline="0" dirty="0" err="1">
                          <a:ln>
                            <a:noFill/>
                          </a:ln>
                          <a:solidFill>
                            <a:schemeClr val="tx1"/>
                          </a:solidFill>
                          <a:effectLst/>
                          <a:latin typeface="Palatino Linotype" pitchFamily="18" charset="0"/>
                          <a:cs typeface="Times New Roman" pitchFamily="18" charset="0"/>
                        </a:rPr>
                        <a:t>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104136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9" marB="45719"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70385" name="Line 40">
            <a:extLst>
              <a:ext uri="{FF2B5EF4-FFF2-40B4-BE49-F238E27FC236}">
                <a16:creationId xmlns:a16="http://schemas.microsoft.com/office/drawing/2014/main" id="{A5B15526-2CA2-437B-BB5C-82126D6384CA}"/>
              </a:ext>
            </a:extLst>
          </p:cNvPr>
          <p:cNvSpPr>
            <a:spLocks noChangeShapeType="1"/>
          </p:cNvSpPr>
          <p:nvPr/>
        </p:nvSpPr>
        <p:spPr bwMode="auto">
          <a:xfrm>
            <a:off x="317500" y="330200"/>
            <a:ext cx="1663700" cy="13462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386" name="Text Box 41">
            <a:extLst>
              <a:ext uri="{FF2B5EF4-FFF2-40B4-BE49-F238E27FC236}">
                <a16:creationId xmlns:a16="http://schemas.microsoft.com/office/drawing/2014/main" id="{C2D3A887-01CC-470C-ABE8-A4EE8C102920}"/>
              </a:ext>
            </a:extLst>
          </p:cNvPr>
          <p:cNvSpPr txBox="1">
            <a:spLocks noChangeArrowheads="1"/>
          </p:cNvSpPr>
          <p:nvPr/>
        </p:nvSpPr>
        <p:spPr bwMode="auto">
          <a:xfrm>
            <a:off x="0" y="6248400"/>
            <a:ext cx="91440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sz="3000"/>
              <a:t>http://obofoundry.org</a:t>
            </a:r>
            <a:endParaRPr lang="en-US" altLang="en-US"/>
          </a:p>
        </p:txBody>
      </p:sp>
      <p:sp>
        <p:nvSpPr>
          <p:cNvPr id="270387" name="TextBox 7">
            <a:extLst>
              <a:ext uri="{FF2B5EF4-FFF2-40B4-BE49-F238E27FC236}">
                <a16:creationId xmlns:a16="http://schemas.microsoft.com/office/drawing/2014/main" id="{3D2FEC19-94DF-49B6-92C9-5BDC56081410}"/>
              </a:ext>
            </a:extLst>
          </p:cNvPr>
          <p:cNvSpPr txBox="1">
            <a:spLocks noChangeArrowheads="1"/>
          </p:cNvSpPr>
          <p:nvPr/>
        </p:nvSpPr>
        <p:spPr bwMode="auto">
          <a:xfrm rot="5400000">
            <a:off x="2709863" y="3409950"/>
            <a:ext cx="344328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a:latin typeface="Palatino Linotype" panose="02040502050505030304" pitchFamily="18" charset="0"/>
              </a:rPr>
              <a:t>E N V I R O N M E N T</a:t>
            </a:r>
          </a:p>
          <a:p>
            <a:pPr eaLnBrk="1" hangingPunct="1">
              <a:spcBef>
                <a:spcPct val="0"/>
              </a:spcBef>
              <a:buFontTx/>
              <a:buNone/>
            </a:pPr>
            <a:endParaRPr lang="en-US" altLang="en-US" sz="1800"/>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Slide Number Placeholder 5">
            <a:extLst>
              <a:ext uri="{FF2B5EF4-FFF2-40B4-BE49-F238E27FC236}">
                <a16:creationId xmlns:a16="http://schemas.microsoft.com/office/drawing/2014/main" id="{272D5CEE-598D-4CCB-8456-4647B44EC0E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spcBef>
                <a:spcPct val="0"/>
              </a:spcBef>
              <a:buFontTx/>
              <a:buNone/>
            </a:pPr>
            <a:fld id="{F65A0132-5043-408D-AF8D-EB6D720FD822}" type="slidenum">
              <a:rPr lang="en-US" altLang="en-US" sz="1400" smtClean="0"/>
              <a:pPr algn="l">
                <a:spcBef>
                  <a:spcPct val="0"/>
                </a:spcBef>
                <a:buFontTx/>
                <a:buNone/>
              </a:pPr>
              <a:t>82</a:t>
            </a:fld>
            <a:endParaRPr lang="en-US" altLang="en-US" sz="1400"/>
          </a:p>
        </p:txBody>
      </p:sp>
      <p:sp>
        <p:nvSpPr>
          <p:cNvPr id="272387" name="Line 2">
            <a:extLst>
              <a:ext uri="{FF2B5EF4-FFF2-40B4-BE49-F238E27FC236}">
                <a16:creationId xmlns:a16="http://schemas.microsoft.com/office/drawing/2014/main" id="{07C275D0-0973-4EBD-B3AE-83B4A45DCFCD}"/>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388" name="Line 3">
            <a:extLst>
              <a:ext uri="{FF2B5EF4-FFF2-40B4-BE49-F238E27FC236}">
                <a16:creationId xmlns:a16="http://schemas.microsoft.com/office/drawing/2014/main" id="{F5C7DFCB-7D72-496B-8F4A-70884CFDE5C6}"/>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EAC4A71A-2762-4256-BA27-A95D1EC107FB}"/>
              </a:ext>
            </a:extLst>
          </p:cNvPr>
          <p:cNvGraphicFramePr>
            <a:graphicFrameLocks noGrp="1"/>
          </p:cNvGraphicFramePr>
          <p:nvPr/>
        </p:nvGraphicFramePr>
        <p:xfrm>
          <a:off x="304800" y="304800"/>
          <a:ext cx="8534400" cy="5529263"/>
        </p:xfrm>
        <a:graphic>
          <a:graphicData uri="http://schemas.openxmlformats.org/drawingml/2006/table">
            <a:tbl>
              <a:tblPr/>
              <a:tblGrid>
                <a:gridCol w="1682800">
                  <a:extLst>
                    <a:ext uri="{9D8B030D-6E8A-4147-A177-3AD203B41FA5}">
                      <a16:colId xmlns:a16="http://schemas.microsoft.com/office/drawing/2014/main" val="20000"/>
                    </a:ext>
                  </a:extLst>
                </a:gridCol>
                <a:gridCol w="1072400">
                  <a:extLst>
                    <a:ext uri="{9D8B030D-6E8A-4147-A177-3AD203B41FA5}">
                      <a16:colId xmlns:a16="http://schemas.microsoft.com/office/drawing/2014/main" val="20001"/>
                    </a:ext>
                  </a:extLst>
                </a:gridCol>
                <a:gridCol w="1008000">
                  <a:extLst>
                    <a:ext uri="{9D8B030D-6E8A-4147-A177-3AD203B41FA5}">
                      <a16:colId xmlns:a16="http://schemas.microsoft.com/office/drawing/2014/main" val="20002"/>
                    </a:ext>
                  </a:extLst>
                </a:gridCol>
                <a:gridCol w="1008000">
                  <a:extLst>
                    <a:ext uri="{9D8B030D-6E8A-4147-A177-3AD203B41FA5}">
                      <a16:colId xmlns:a16="http://schemas.microsoft.com/office/drawing/2014/main" val="20003"/>
                    </a:ext>
                  </a:extLst>
                </a:gridCol>
                <a:gridCol w="3763200">
                  <a:extLst>
                    <a:ext uri="{9D8B030D-6E8A-4147-A177-3AD203B41FA5}">
                      <a16:colId xmlns:a16="http://schemas.microsoft.com/office/drawing/2014/main" val="20004"/>
                    </a:ext>
                  </a:extLst>
                </a:gridCol>
              </a:tblGrid>
              <a:tr h="727004">
                <a:tc rowSpan="2">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75068">
                <a:tc vMerge="1">
                  <a:txBody>
                    <a:bodyPr/>
                    <a:lstStyle/>
                    <a:p>
                      <a:endParaRPr lang="en-US"/>
                    </a:p>
                  </a:txBody>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INDEPENDENT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9050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COMPLEX OF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ORGANISMS</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Arial" charset="0"/>
                        </a:rPr>
                        <a:t>Family, Community, </a:t>
                      </a:r>
                      <a:r>
                        <a:rPr kumimoji="0" lang="en-US" sz="1600" b="1" i="0" u="none" strike="noStrike" cap="none" normalizeH="0" baseline="0" dirty="0" err="1">
                          <a:ln>
                            <a:noFill/>
                          </a:ln>
                          <a:solidFill>
                            <a:schemeClr val="tx1"/>
                          </a:solidFill>
                          <a:effectLst/>
                          <a:latin typeface="Palatino Linotype" pitchFamily="18" charset="0"/>
                          <a:cs typeface="Arial" charset="0"/>
                        </a:rPr>
                        <a:t>Deme</a:t>
                      </a:r>
                      <a:r>
                        <a:rPr kumimoji="0" lang="en-US" sz="1600" b="1" i="0" u="none" strike="noStrike" cap="none" normalizeH="0" baseline="0" dirty="0">
                          <a:ln>
                            <a:noFill/>
                          </a:ln>
                          <a:solidFill>
                            <a:schemeClr val="tx1"/>
                          </a:solidFill>
                          <a:effectLst/>
                          <a:latin typeface="Palatino Linotype" pitchFamily="18" charset="0"/>
                          <a:cs typeface="Arial" charset="0"/>
                        </a:rPr>
                        <a:t>, Population</a:t>
                      </a: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Palatino Linotype" pitchFamily="18" charset="0"/>
                          <a:cs typeface="Arial" charset="0"/>
                        </a:rPr>
                        <a:t>Environment of population</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 AND</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normalizeH="0" baseline="0" dirty="0">
                          <a:ln>
                            <a:noFill/>
                          </a:ln>
                          <a:solidFill>
                            <a:schemeClr val="tx1"/>
                          </a:solidFill>
                          <a:effectLst/>
                          <a:latin typeface="Palatino Linotype" pitchFamily="18" charset="0"/>
                          <a:ea typeface="+mn-ea"/>
                          <a:cs typeface="Arial" charset="0"/>
                        </a:rPr>
                        <a:t>Environment of single organism</a:t>
                      </a:r>
                    </a:p>
                  </a:txBody>
                  <a:tcPr marL="0" marR="0" marT="45716" marB="4571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6679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 Com-</a:t>
                      </a:r>
                      <a:r>
                        <a:rPr kumimoji="0" lang="en-US" sz="1600" b="0" i="0" u="none" strike="noStrike" cap="none" normalizeH="0" baseline="0" dirty="0" err="1">
                          <a:ln>
                            <a:noFill/>
                          </a:ln>
                          <a:solidFill>
                            <a:schemeClr val="tx1"/>
                          </a:solidFill>
                          <a:effectLst/>
                          <a:latin typeface="Palatino Linotype" pitchFamily="18" charset="0"/>
                          <a:cs typeface="Times New Roman" pitchFamily="18" charset="0"/>
                        </a:rPr>
                        <a:t>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kern="1200" cap="none" normalizeH="0" baseline="0" dirty="0">
                          <a:ln>
                            <a:noFill/>
                          </a:ln>
                          <a:solidFill>
                            <a:schemeClr val="tx1"/>
                          </a:solidFill>
                          <a:effectLst/>
                          <a:latin typeface="Palatino Linotype" pitchFamily="18" charset="0"/>
                          <a:ea typeface="+mn-ea"/>
                          <a:cs typeface="Arial" charset="0"/>
                        </a:rPr>
                        <a:t>Environment of cell</a:t>
                      </a:r>
                    </a:p>
                  </a:txBody>
                  <a:tcPr marL="0" marR="0" marT="45716" marB="4571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0412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16" marB="4571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16" marB="4571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kern="1200" cap="none" normalizeH="0" baseline="0" dirty="0">
                          <a:ln>
                            <a:noFill/>
                          </a:ln>
                          <a:solidFill>
                            <a:schemeClr val="tx1"/>
                          </a:solidFill>
                          <a:effectLst/>
                          <a:latin typeface="Palatino Linotype" pitchFamily="18" charset="0"/>
                          <a:ea typeface="+mn-ea"/>
                          <a:cs typeface="Arial" charset="0"/>
                        </a:rPr>
                        <a:t>Molecular environment</a:t>
                      </a:r>
                    </a:p>
                  </a:txBody>
                  <a:tcPr marL="0" marR="0" marT="45716" marB="4571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72424" name="Line 40">
            <a:extLst>
              <a:ext uri="{FF2B5EF4-FFF2-40B4-BE49-F238E27FC236}">
                <a16:creationId xmlns:a16="http://schemas.microsoft.com/office/drawing/2014/main" id="{9D8FE409-3F34-4A22-A3AA-5C67B6BF32F7}"/>
              </a:ext>
            </a:extLst>
          </p:cNvPr>
          <p:cNvSpPr>
            <a:spLocks noChangeShapeType="1"/>
          </p:cNvSpPr>
          <p:nvPr/>
        </p:nvSpPr>
        <p:spPr bwMode="auto">
          <a:xfrm>
            <a:off x="304800" y="304800"/>
            <a:ext cx="1676400" cy="13716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425" name="Text Box 41">
            <a:extLst>
              <a:ext uri="{FF2B5EF4-FFF2-40B4-BE49-F238E27FC236}">
                <a16:creationId xmlns:a16="http://schemas.microsoft.com/office/drawing/2014/main" id="{F8AF9828-13BB-42F3-9841-6206E13800A0}"/>
              </a:ext>
            </a:extLst>
          </p:cNvPr>
          <p:cNvSpPr txBox="1">
            <a:spLocks noChangeArrowheads="1"/>
          </p:cNvSpPr>
          <p:nvPr/>
        </p:nvSpPr>
        <p:spPr bwMode="auto">
          <a:xfrm>
            <a:off x="0" y="6248400"/>
            <a:ext cx="91440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sz="3000"/>
              <a:t>http://obofoundry.org</a:t>
            </a:r>
            <a:endParaRPr lang="en-US" altLang="en-US"/>
          </a:p>
        </p:txBody>
      </p:sp>
      <p:sp>
        <p:nvSpPr>
          <p:cNvPr id="8" name="TextBox 7">
            <a:extLst>
              <a:ext uri="{FF2B5EF4-FFF2-40B4-BE49-F238E27FC236}">
                <a16:creationId xmlns:a16="http://schemas.microsoft.com/office/drawing/2014/main" id="{9B8E3121-00C0-4E27-99FF-C64A7DEBBB73}"/>
              </a:ext>
            </a:extLst>
          </p:cNvPr>
          <p:cNvSpPr txBox="1"/>
          <p:nvPr/>
        </p:nvSpPr>
        <p:spPr>
          <a:xfrm rot="5400000">
            <a:off x="2709863" y="3409950"/>
            <a:ext cx="3443288" cy="738187"/>
          </a:xfrm>
          <a:prstGeom prst="rect">
            <a:avLst/>
          </a:prstGeom>
          <a:solidFill>
            <a:srgbClr val="92D050"/>
          </a:solidFill>
        </p:spPr>
        <p:txBody>
          <a:bodyPr wrap="none">
            <a:spAutoFit/>
          </a:bodyPr>
          <a:lstStyle/>
          <a:p>
            <a:pPr eaLnBrk="1" hangingPunct="1">
              <a:defRPr/>
            </a:pPr>
            <a:r>
              <a:rPr lang="en-US" sz="2400" b="1" dirty="0">
                <a:solidFill>
                  <a:schemeClr val="tx1">
                    <a:lumMod val="50000"/>
                    <a:lumOff val="50000"/>
                  </a:schemeClr>
                </a:solidFill>
                <a:latin typeface="Palatino Linotype" pitchFamily="18" charset="0"/>
                <a:cs typeface="Arial" charset="0"/>
              </a:rPr>
              <a:t>E N V I R O N M E N T</a:t>
            </a:r>
          </a:p>
          <a:p>
            <a:pPr eaLnBrk="1" hangingPunct="1">
              <a:defRPr/>
            </a:pPr>
            <a:endParaRPr lang="en-US" dirty="0">
              <a:latin typeface="Arial" charset="0"/>
              <a:cs typeface="Arial" charset="0"/>
            </a:endParaRPr>
          </a:p>
        </p:txBody>
      </p:sp>
      <p:cxnSp>
        <p:nvCxnSpPr>
          <p:cNvPr id="272427" name="Straight Arrow Connector 15">
            <a:extLst>
              <a:ext uri="{FF2B5EF4-FFF2-40B4-BE49-F238E27FC236}">
                <a16:creationId xmlns:a16="http://schemas.microsoft.com/office/drawing/2014/main" id="{C62A0D1D-B8CE-4659-9015-AF301AFB33F9}"/>
              </a:ext>
            </a:extLst>
          </p:cNvPr>
          <p:cNvCxnSpPr>
            <a:cxnSpLocks noChangeShapeType="1"/>
          </p:cNvCxnSpPr>
          <p:nvPr/>
        </p:nvCxnSpPr>
        <p:spPr bwMode="auto">
          <a:xfrm rot="10800000">
            <a:off x="4800600" y="2209800"/>
            <a:ext cx="762000" cy="1588"/>
          </a:xfrm>
          <a:prstGeom prst="straightConnector1">
            <a:avLst/>
          </a:prstGeom>
          <a:noFill/>
          <a:ln w="85725" cap="sq"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272428" name="Straight Arrow Connector 18">
            <a:extLst>
              <a:ext uri="{FF2B5EF4-FFF2-40B4-BE49-F238E27FC236}">
                <a16:creationId xmlns:a16="http://schemas.microsoft.com/office/drawing/2014/main" id="{8250D59D-23BE-4115-B70E-7ADC8538B938}"/>
              </a:ext>
            </a:extLst>
          </p:cNvPr>
          <p:cNvCxnSpPr>
            <a:cxnSpLocks noChangeShapeType="1"/>
          </p:cNvCxnSpPr>
          <p:nvPr/>
        </p:nvCxnSpPr>
        <p:spPr bwMode="auto">
          <a:xfrm rot="10800000">
            <a:off x="4724400" y="3200400"/>
            <a:ext cx="685800" cy="1588"/>
          </a:xfrm>
          <a:prstGeom prst="straightConnector1">
            <a:avLst/>
          </a:prstGeom>
          <a:noFill/>
          <a:ln w="85725" cap="sq"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272429" name="Straight Arrow Connector 19">
            <a:extLst>
              <a:ext uri="{FF2B5EF4-FFF2-40B4-BE49-F238E27FC236}">
                <a16:creationId xmlns:a16="http://schemas.microsoft.com/office/drawing/2014/main" id="{34F15741-F5BC-437F-9774-FF6DA814F896}"/>
              </a:ext>
            </a:extLst>
          </p:cNvPr>
          <p:cNvCxnSpPr>
            <a:cxnSpLocks noChangeShapeType="1"/>
          </p:cNvCxnSpPr>
          <p:nvPr/>
        </p:nvCxnSpPr>
        <p:spPr bwMode="auto">
          <a:xfrm rot="10800000">
            <a:off x="4800600" y="4267200"/>
            <a:ext cx="685800" cy="1588"/>
          </a:xfrm>
          <a:prstGeom prst="straightConnector1">
            <a:avLst/>
          </a:prstGeom>
          <a:noFill/>
          <a:ln w="85725" cap="sq"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272430" name="Straight Arrow Connector 20">
            <a:extLst>
              <a:ext uri="{FF2B5EF4-FFF2-40B4-BE49-F238E27FC236}">
                <a16:creationId xmlns:a16="http://schemas.microsoft.com/office/drawing/2014/main" id="{21EFBFF3-DA7A-4A20-A160-AD4233F7B672}"/>
              </a:ext>
            </a:extLst>
          </p:cNvPr>
          <p:cNvCxnSpPr>
            <a:cxnSpLocks noChangeShapeType="1"/>
          </p:cNvCxnSpPr>
          <p:nvPr/>
        </p:nvCxnSpPr>
        <p:spPr bwMode="auto">
          <a:xfrm rot="10800000">
            <a:off x="4800600" y="5334000"/>
            <a:ext cx="457200" cy="1588"/>
          </a:xfrm>
          <a:prstGeom prst="straightConnector1">
            <a:avLst/>
          </a:prstGeom>
          <a:noFill/>
          <a:ln w="85725" cap="sq" algn="ctr">
            <a:solidFill>
              <a:srgbClr val="00B050"/>
            </a:solidFill>
            <a:miter lim="800000"/>
            <a:headEnd/>
            <a:tailEnd type="arrow" w="med" len="med"/>
          </a:ln>
          <a:extLst>
            <a:ext uri="{909E8E84-426E-40DD-AFC4-6F175D3DCCD1}">
              <a14:hiddenFill xmlns:a14="http://schemas.microsoft.com/office/drawing/2010/main">
                <a:noFill/>
              </a14:hiddenFill>
            </a:ext>
          </a:extLst>
        </p:spPr>
      </p:cxn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Number Placeholder 5">
            <a:extLst>
              <a:ext uri="{FF2B5EF4-FFF2-40B4-BE49-F238E27FC236}">
                <a16:creationId xmlns:a16="http://schemas.microsoft.com/office/drawing/2014/main" id="{A59488B1-BED5-472C-8759-A1819501B6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spcBef>
                <a:spcPct val="0"/>
              </a:spcBef>
              <a:buFontTx/>
              <a:buNone/>
            </a:pPr>
            <a:fld id="{CFB32F0B-BAC2-48C8-B7D2-97DE17279B43}" type="slidenum">
              <a:rPr lang="en-US" altLang="en-US" sz="1400" smtClean="0"/>
              <a:pPr algn="l">
                <a:spcBef>
                  <a:spcPct val="0"/>
                </a:spcBef>
                <a:buFontTx/>
                <a:buNone/>
              </a:pPr>
              <a:t>83</a:t>
            </a:fld>
            <a:endParaRPr lang="en-US" altLang="en-US" sz="1400"/>
          </a:p>
        </p:txBody>
      </p:sp>
      <p:sp>
        <p:nvSpPr>
          <p:cNvPr id="274435" name="Line 2">
            <a:extLst>
              <a:ext uri="{FF2B5EF4-FFF2-40B4-BE49-F238E27FC236}">
                <a16:creationId xmlns:a16="http://schemas.microsoft.com/office/drawing/2014/main" id="{677E8F51-B0DB-4468-813F-E8F8CCABB23F}"/>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436" name="Line 3">
            <a:extLst>
              <a:ext uri="{FF2B5EF4-FFF2-40B4-BE49-F238E27FC236}">
                <a16:creationId xmlns:a16="http://schemas.microsoft.com/office/drawing/2014/main" id="{F263898A-801A-4CB8-8C61-2643635D7F30}"/>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40AB2135-5464-41EE-8BA0-EDCB78136563}"/>
              </a:ext>
            </a:extLst>
          </p:cNvPr>
          <p:cNvGraphicFramePr>
            <a:graphicFrameLocks noGrp="1"/>
          </p:cNvGraphicFramePr>
          <p:nvPr/>
        </p:nvGraphicFramePr>
        <p:xfrm>
          <a:off x="304800" y="304800"/>
          <a:ext cx="8534400" cy="5499100"/>
        </p:xfrm>
        <a:graphic>
          <a:graphicData uri="http://schemas.openxmlformats.org/drawingml/2006/table">
            <a:tbl>
              <a:tblPr/>
              <a:tblGrid>
                <a:gridCol w="1682800">
                  <a:extLst>
                    <a:ext uri="{9D8B030D-6E8A-4147-A177-3AD203B41FA5}">
                      <a16:colId xmlns:a16="http://schemas.microsoft.com/office/drawing/2014/main" val="20000"/>
                    </a:ext>
                  </a:extLst>
                </a:gridCol>
                <a:gridCol w="1072400">
                  <a:extLst>
                    <a:ext uri="{9D8B030D-6E8A-4147-A177-3AD203B41FA5}">
                      <a16:colId xmlns:a16="http://schemas.microsoft.com/office/drawing/2014/main" val="20001"/>
                    </a:ext>
                  </a:extLst>
                </a:gridCol>
                <a:gridCol w="1008000">
                  <a:extLst>
                    <a:ext uri="{9D8B030D-6E8A-4147-A177-3AD203B41FA5}">
                      <a16:colId xmlns:a16="http://schemas.microsoft.com/office/drawing/2014/main" val="20002"/>
                    </a:ext>
                  </a:extLst>
                </a:gridCol>
                <a:gridCol w="1008000">
                  <a:extLst>
                    <a:ext uri="{9D8B030D-6E8A-4147-A177-3AD203B41FA5}">
                      <a16:colId xmlns:a16="http://schemas.microsoft.com/office/drawing/2014/main" val="20003"/>
                    </a:ext>
                  </a:extLst>
                </a:gridCol>
                <a:gridCol w="3763200">
                  <a:extLst>
                    <a:ext uri="{9D8B030D-6E8A-4147-A177-3AD203B41FA5}">
                      <a16:colId xmlns:a16="http://schemas.microsoft.com/office/drawing/2014/main" val="20004"/>
                    </a:ext>
                  </a:extLst>
                </a:gridCol>
              </a:tblGrid>
              <a:tr h="727075">
                <a:tc rowSpan="2">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44525">
                <a:tc vMerge="1">
                  <a:txBody>
                    <a:bodyPr/>
                    <a:lstStyle/>
                    <a:p>
                      <a:endParaRPr lang="en-US"/>
                    </a:p>
                  </a:txBody>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INDEPENDENT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90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COMPLEX OF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ORGANISMS</a:t>
                      </a: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Family, Community, </a:t>
                      </a:r>
                      <a:r>
                        <a:rPr kumimoji="0" lang="en-US" sz="1600" b="0" i="0" u="none" strike="noStrike" cap="none" normalizeH="0" baseline="0" dirty="0" err="1">
                          <a:ln>
                            <a:noFill/>
                          </a:ln>
                          <a:solidFill>
                            <a:schemeClr val="tx1"/>
                          </a:solidFill>
                          <a:effectLst/>
                          <a:latin typeface="Palatino Linotype" pitchFamily="18" charset="0"/>
                          <a:cs typeface="Arial" charset="0"/>
                        </a:rPr>
                        <a:t>Deme</a:t>
                      </a:r>
                      <a:r>
                        <a:rPr kumimoji="0" lang="en-US" sz="1600" b="0" i="0" u="none" strike="noStrike" cap="none" normalizeH="0" baseline="0" dirty="0">
                          <a:ln>
                            <a:noFill/>
                          </a:ln>
                          <a:solidFill>
                            <a:schemeClr val="tx1"/>
                          </a:solidFill>
                          <a:effectLst/>
                          <a:latin typeface="Palatino Linotype" pitchFamily="18" charset="0"/>
                          <a:cs typeface="Arial" charset="0"/>
                        </a:rPr>
                        <a:t>, Population</a:t>
                      </a: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Palatino Linotype" pitchFamily="18" charset="0"/>
                          <a:cs typeface="Arial" charset="0"/>
                        </a:rPr>
                        <a:t>Environment of population</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287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 AND</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normalizeH="0" baseline="0" dirty="0">
                          <a:ln>
                            <a:noFill/>
                          </a:ln>
                          <a:solidFill>
                            <a:schemeClr val="tx1"/>
                          </a:solidFill>
                          <a:effectLst/>
                          <a:latin typeface="Palatino Linotype" pitchFamily="18" charset="0"/>
                          <a:ea typeface="+mn-ea"/>
                          <a:cs typeface="Arial" charset="0"/>
                        </a:rPr>
                        <a:t>Environment of single organism*</a:t>
                      </a: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4674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 Com-</a:t>
                      </a:r>
                      <a:r>
                        <a:rPr kumimoji="0" lang="en-US" sz="1600" b="0" i="0" u="none" strike="noStrike" cap="none" normalizeH="0" baseline="0" dirty="0" err="1">
                          <a:ln>
                            <a:noFill/>
                          </a:ln>
                          <a:solidFill>
                            <a:schemeClr val="tx1"/>
                          </a:solidFill>
                          <a:effectLst/>
                          <a:latin typeface="Palatino Linotype" pitchFamily="18" charset="0"/>
                          <a:cs typeface="Times New Roman" pitchFamily="18" charset="0"/>
                        </a:rPr>
                        <a:t>ponent</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solidFill>
                      <a:srgbClr val="AFDC7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kern="1200" cap="none" normalizeH="0" baseline="0" dirty="0">
                          <a:ln>
                            <a:noFill/>
                          </a:ln>
                          <a:solidFill>
                            <a:schemeClr val="tx1"/>
                          </a:solidFill>
                          <a:effectLst/>
                          <a:latin typeface="Palatino Linotype" pitchFamily="18" charset="0"/>
                          <a:ea typeface="+mn-ea"/>
                          <a:cs typeface="Arial" charset="0"/>
                        </a:rPr>
                        <a:t>Environment of cell</a:t>
                      </a: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AFDC7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kern="1200" cap="none" normalizeH="0" baseline="0" dirty="0">
                          <a:ln>
                            <a:noFill/>
                          </a:ln>
                          <a:solidFill>
                            <a:schemeClr val="tx1"/>
                          </a:solidFill>
                          <a:effectLst/>
                          <a:latin typeface="Palatino Linotype" pitchFamily="18" charset="0"/>
                          <a:ea typeface="+mn-ea"/>
                          <a:cs typeface="Arial" charset="0"/>
                        </a:rPr>
                        <a:t>Molecular environment</a:t>
                      </a: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74472" name="Line 40">
            <a:extLst>
              <a:ext uri="{FF2B5EF4-FFF2-40B4-BE49-F238E27FC236}">
                <a16:creationId xmlns:a16="http://schemas.microsoft.com/office/drawing/2014/main" id="{C71492C0-E866-4F39-A41C-5D4B4EA2883C}"/>
              </a:ext>
            </a:extLst>
          </p:cNvPr>
          <p:cNvSpPr>
            <a:spLocks noChangeShapeType="1"/>
          </p:cNvSpPr>
          <p:nvPr/>
        </p:nvSpPr>
        <p:spPr bwMode="auto">
          <a:xfrm>
            <a:off x="317500" y="330200"/>
            <a:ext cx="1663700" cy="13462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TextBox 7">
            <a:extLst>
              <a:ext uri="{FF2B5EF4-FFF2-40B4-BE49-F238E27FC236}">
                <a16:creationId xmlns:a16="http://schemas.microsoft.com/office/drawing/2014/main" id="{2470896E-6E67-45B0-8755-F65DF93D1E9A}"/>
              </a:ext>
            </a:extLst>
          </p:cNvPr>
          <p:cNvSpPr txBox="1"/>
          <p:nvPr/>
        </p:nvSpPr>
        <p:spPr>
          <a:xfrm rot="5400000">
            <a:off x="2709863" y="3409950"/>
            <a:ext cx="3443288" cy="738187"/>
          </a:xfrm>
          <a:prstGeom prst="rect">
            <a:avLst/>
          </a:prstGeom>
          <a:noFill/>
        </p:spPr>
        <p:txBody>
          <a:bodyPr wrap="none">
            <a:spAutoFit/>
          </a:bodyPr>
          <a:lstStyle/>
          <a:p>
            <a:pPr eaLnBrk="1" hangingPunct="1">
              <a:defRPr/>
            </a:pPr>
            <a:r>
              <a:rPr lang="en-US" sz="2400" b="1" dirty="0">
                <a:solidFill>
                  <a:schemeClr val="tx1">
                    <a:lumMod val="50000"/>
                    <a:lumOff val="50000"/>
                  </a:schemeClr>
                </a:solidFill>
                <a:latin typeface="Palatino Linotype" pitchFamily="18" charset="0"/>
                <a:cs typeface="Arial" charset="0"/>
              </a:rPr>
              <a:t>E N V I R O N M E N T</a:t>
            </a:r>
          </a:p>
          <a:p>
            <a:pPr eaLnBrk="1" hangingPunct="1">
              <a:defRPr/>
            </a:pPr>
            <a:endParaRPr lang="en-US" dirty="0">
              <a:latin typeface="Arial" charset="0"/>
              <a:cs typeface="Arial" charset="0"/>
            </a:endParaRPr>
          </a:p>
        </p:txBody>
      </p:sp>
      <p:cxnSp>
        <p:nvCxnSpPr>
          <p:cNvPr id="274474" name="Straight Arrow Connector 15">
            <a:extLst>
              <a:ext uri="{FF2B5EF4-FFF2-40B4-BE49-F238E27FC236}">
                <a16:creationId xmlns:a16="http://schemas.microsoft.com/office/drawing/2014/main" id="{8BD06A61-94EB-4E38-953B-F95D0678AA1C}"/>
              </a:ext>
            </a:extLst>
          </p:cNvPr>
          <p:cNvCxnSpPr>
            <a:cxnSpLocks noChangeShapeType="1"/>
          </p:cNvCxnSpPr>
          <p:nvPr/>
        </p:nvCxnSpPr>
        <p:spPr bwMode="auto">
          <a:xfrm rot="10800000">
            <a:off x="4800600" y="2209800"/>
            <a:ext cx="762000" cy="1588"/>
          </a:xfrm>
          <a:prstGeom prst="straightConnector1">
            <a:avLst/>
          </a:prstGeom>
          <a:noFill/>
          <a:ln w="85725" cap="sq"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274475" name="Straight Arrow Connector 18">
            <a:extLst>
              <a:ext uri="{FF2B5EF4-FFF2-40B4-BE49-F238E27FC236}">
                <a16:creationId xmlns:a16="http://schemas.microsoft.com/office/drawing/2014/main" id="{9C4BB196-6233-45E6-B664-D7D2B214E55A}"/>
              </a:ext>
            </a:extLst>
          </p:cNvPr>
          <p:cNvCxnSpPr>
            <a:cxnSpLocks noChangeShapeType="1"/>
          </p:cNvCxnSpPr>
          <p:nvPr/>
        </p:nvCxnSpPr>
        <p:spPr bwMode="auto">
          <a:xfrm rot="10800000">
            <a:off x="4724400" y="3200400"/>
            <a:ext cx="685800" cy="1588"/>
          </a:xfrm>
          <a:prstGeom prst="straightConnector1">
            <a:avLst/>
          </a:prstGeom>
          <a:noFill/>
          <a:ln w="85725" cap="sq"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274476" name="Straight Arrow Connector 19">
            <a:extLst>
              <a:ext uri="{FF2B5EF4-FFF2-40B4-BE49-F238E27FC236}">
                <a16:creationId xmlns:a16="http://schemas.microsoft.com/office/drawing/2014/main" id="{84F4F474-100F-485A-9679-E6C5EDC5A9C6}"/>
              </a:ext>
            </a:extLst>
          </p:cNvPr>
          <p:cNvCxnSpPr>
            <a:cxnSpLocks noChangeShapeType="1"/>
          </p:cNvCxnSpPr>
          <p:nvPr/>
        </p:nvCxnSpPr>
        <p:spPr bwMode="auto">
          <a:xfrm rot="10800000">
            <a:off x="4800600" y="4267200"/>
            <a:ext cx="685800" cy="1588"/>
          </a:xfrm>
          <a:prstGeom prst="straightConnector1">
            <a:avLst/>
          </a:prstGeom>
          <a:noFill/>
          <a:ln w="85725" cap="sq"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274477" name="Straight Arrow Connector 20">
            <a:extLst>
              <a:ext uri="{FF2B5EF4-FFF2-40B4-BE49-F238E27FC236}">
                <a16:creationId xmlns:a16="http://schemas.microsoft.com/office/drawing/2014/main" id="{E413512A-CAB5-4177-958A-F34ACF9BC25A}"/>
              </a:ext>
            </a:extLst>
          </p:cNvPr>
          <p:cNvCxnSpPr>
            <a:cxnSpLocks noChangeShapeType="1"/>
          </p:cNvCxnSpPr>
          <p:nvPr/>
        </p:nvCxnSpPr>
        <p:spPr bwMode="auto">
          <a:xfrm rot="10800000">
            <a:off x="4800600" y="5334000"/>
            <a:ext cx="457200" cy="1588"/>
          </a:xfrm>
          <a:prstGeom prst="straightConnector1">
            <a:avLst/>
          </a:prstGeom>
          <a:noFill/>
          <a:ln w="85725" cap="sq"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274478" name="Text Box 41">
            <a:extLst>
              <a:ext uri="{FF2B5EF4-FFF2-40B4-BE49-F238E27FC236}">
                <a16:creationId xmlns:a16="http://schemas.microsoft.com/office/drawing/2014/main" id="{44A29133-882A-4023-A110-11C96F534FFA}"/>
              </a:ext>
            </a:extLst>
          </p:cNvPr>
          <p:cNvSpPr txBox="1">
            <a:spLocks noChangeArrowheads="1"/>
          </p:cNvSpPr>
          <p:nvPr/>
        </p:nvSpPr>
        <p:spPr bwMode="auto">
          <a:xfrm>
            <a:off x="288925" y="3733800"/>
            <a:ext cx="8610600" cy="2209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p>
          <a:p>
            <a:pPr eaLnBrk="1" hangingPunct="1">
              <a:spcBef>
                <a:spcPct val="0"/>
              </a:spcBef>
              <a:buFontTx/>
              <a:buNone/>
            </a:pPr>
            <a:endParaRPr lang="en-US" altLang="en-US" sz="1200"/>
          </a:p>
          <a:p>
            <a:pPr eaLnBrk="1" hangingPunct="1">
              <a:spcBef>
                <a:spcPct val="0"/>
              </a:spcBef>
              <a:buFontTx/>
              <a:buNone/>
            </a:pPr>
            <a:r>
              <a:rPr lang="en-US" altLang="en-US"/>
              <a:t>* The sum total of the conditions and elements that make up the surroundings and influence the development and actions of an individual.</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Slide Number Placeholder 5">
            <a:extLst>
              <a:ext uri="{FF2B5EF4-FFF2-40B4-BE49-F238E27FC236}">
                <a16:creationId xmlns:a16="http://schemas.microsoft.com/office/drawing/2014/main" id="{902E2719-D8BC-4526-9C68-8359C0F0DEC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spcBef>
                <a:spcPct val="0"/>
              </a:spcBef>
              <a:buFontTx/>
              <a:buNone/>
            </a:pPr>
            <a:fld id="{8B5F01F6-2434-4BBF-86B3-1A8DA8E5A2DF}" type="slidenum">
              <a:rPr lang="en-US" altLang="en-US" sz="1400" smtClean="0"/>
              <a:pPr algn="l">
                <a:spcBef>
                  <a:spcPct val="0"/>
                </a:spcBef>
                <a:buFontTx/>
                <a:buNone/>
              </a:pPr>
              <a:t>84</a:t>
            </a:fld>
            <a:endParaRPr lang="en-US" altLang="en-US" sz="1400"/>
          </a:p>
        </p:txBody>
      </p:sp>
      <p:sp>
        <p:nvSpPr>
          <p:cNvPr id="276483" name="Line 2">
            <a:extLst>
              <a:ext uri="{FF2B5EF4-FFF2-40B4-BE49-F238E27FC236}">
                <a16:creationId xmlns:a16="http://schemas.microsoft.com/office/drawing/2014/main" id="{2762D27A-F77C-4A25-B1DD-0A62996AED47}"/>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484" name="Line 3">
            <a:extLst>
              <a:ext uri="{FF2B5EF4-FFF2-40B4-BE49-F238E27FC236}">
                <a16:creationId xmlns:a16="http://schemas.microsoft.com/office/drawing/2014/main" id="{E65C0FD2-E04B-4AF1-A308-373300AD4C28}"/>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4ED78C28-63E6-4A69-B504-B0AFD0A9EFCB}"/>
              </a:ext>
            </a:extLst>
          </p:cNvPr>
          <p:cNvGraphicFramePr>
            <a:graphicFrameLocks noGrp="1"/>
          </p:cNvGraphicFramePr>
          <p:nvPr/>
        </p:nvGraphicFramePr>
        <p:xfrm>
          <a:off x="304800" y="304800"/>
          <a:ext cx="8305800" cy="5637213"/>
        </p:xfrm>
        <a:graphic>
          <a:graphicData uri="http://schemas.openxmlformats.org/drawingml/2006/table">
            <a:tbl>
              <a:tblPr/>
              <a:tblGrid>
                <a:gridCol w="15240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5715000">
                  <a:extLst>
                    <a:ext uri="{9D8B030D-6E8A-4147-A177-3AD203B41FA5}">
                      <a16:colId xmlns:a16="http://schemas.microsoft.com/office/drawing/2014/main" val="20002"/>
                    </a:ext>
                  </a:extLst>
                </a:gridCol>
              </a:tblGrid>
              <a:tr h="609674">
                <a:tc rowSpan="2">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26" marB="4572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26" marB="4572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701126">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INDEPENDENT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26" marB="4572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90721">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COMPLEX OF</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ORGANISMS</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26" marB="4572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26" marB="4572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solidFill>
                      <a:srgbClr val="AFDC7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itchFamily="34" charset="0"/>
                          <a:cs typeface="Arial" charset="0"/>
                        </a:rPr>
                        <a:t>biome / biotope, territory,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itchFamily="34" charset="0"/>
                          <a:cs typeface="Arial" charset="0"/>
                        </a:rPr>
                        <a:t>habitat, neighborhood, ...</a:t>
                      </a:r>
                      <a:endParaRPr kumimoji="0" lang="en-US" sz="1600" b="0" i="0" u="none" strike="noStrike" cap="none" normalizeH="0" baseline="0" dirty="0">
                        <a:ln>
                          <a:noFill/>
                        </a:ln>
                        <a:solidFill>
                          <a:schemeClr val="tx1"/>
                        </a:solidFill>
                        <a:effectLst/>
                        <a:latin typeface="Arial" pitchFamily="34" charset="0"/>
                        <a:cs typeface="Arial" charset="0"/>
                      </a:endParaRPr>
                    </a:p>
                  </a:txBody>
                  <a:tcPr marL="0" marR="0" marT="45726" marB="4572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129">
                <a:tc vMerge="1">
                  <a:txBody>
                    <a:bodyPr/>
                    <a:lstStyle/>
                    <a:p>
                      <a:endParaRPr lang="en-US"/>
                    </a:p>
                  </a:txBody>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26" marB="4572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solidFill>
                      <a:srgbClr val="AFDC7E"/>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normalizeH="0" baseline="0" dirty="0">
                          <a:ln>
                            <a:noFill/>
                          </a:ln>
                          <a:solidFill>
                            <a:schemeClr val="tx1"/>
                          </a:solidFill>
                          <a:effectLst/>
                          <a:latin typeface="Arial" pitchFamily="34" charset="0"/>
                          <a:ea typeface="+mn-ea"/>
                          <a:cs typeface="Arial" charset="0"/>
                        </a:rPr>
                        <a:t>work environment, home environment;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normalizeH="0" baseline="0" dirty="0">
                          <a:ln>
                            <a:noFill/>
                          </a:ln>
                          <a:solidFill>
                            <a:schemeClr val="tx1"/>
                          </a:solidFill>
                          <a:effectLst/>
                          <a:latin typeface="Arial" pitchFamily="34" charset="0"/>
                          <a:ea typeface="+mn-ea"/>
                          <a:cs typeface="Arial" charset="0"/>
                        </a:rPr>
                        <a:t>host/</a:t>
                      </a:r>
                      <a:r>
                        <a:rPr kumimoji="0" lang="en-US" sz="2400" b="0" i="0" u="none" strike="noStrike" kern="1200" cap="none" normalizeH="0" baseline="0" dirty="0" err="1">
                          <a:ln>
                            <a:noFill/>
                          </a:ln>
                          <a:solidFill>
                            <a:schemeClr val="tx1"/>
                          </a:solidFill>
                          <a:effectLst/>
                          <a:latin typeface="Arial" pitchFamily="34" charset="0"/>
                          <a:ea typeface="+mn-ea"/>
                          <a:cs typeface="Arial" charset="0"/>
                        </a:rPr>
                        <a:t>symbiont</a:t>
                      </a:r>
                      <a:r>
                        <a:rPr kumimoji="0" lang="en-US" sz="2400" b="0" i="0" u="none" strike="noStrike" kern="1200" cap="none" normalizeH="0" baseline="0" dirty="0">
                          <a:ln>
                            <a:noFill/>
                          </a:ln>
                          <a:solidFill>
                            <a:schemeClr val="tx1"/>
                          </a:solidFill>
                          <a:effectLst/>
                          <a:latin typeface="Arial" pitchFamily="34" charset="0"/>
                          <a:ea typeface="+mn-ea"/>
                          <a:cs typeface="Arial" charset="0"/>
                        </a:rPr>
                        <a:t> environment; ...</a:t>
                      </a:r>
                    </a:p>
                  </a:txBody>
                  <a:tcPr marL="0" marR="0" marT="45726" marB="4572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2882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 AND</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26" marB="4572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104687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26" marB="4572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26" marB="4572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solidFill>
                      <a:srgbClr val="AFDC7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normalizeH="0" baseline="0" dirty="0">
                          <a:ln>
                            <a:noFill/>
                          </a:ln>
                          <a:solidFill>
                            <a:schemeClr val="tx1"/>
                          </a:solidFill>
                          <a:effectLst/>
                          <a:latin typeface="Arial" pitchFamily="34" charset="0"/>
                          <a:ea typeface="+mn-ea"/>
                          <a:cs typeface="Arial" charset="0"/>
                        </a:rPr>
                        <a:t>extracellular matrix; </a:t>
                      </a:r>
                      <a:r>
                        <a:rPr kumimoji="0" lang="en-US" sz="2400" b="0" i="0" u="none" strike="noStrike" kern="1200" cap="none" normalizeH="0" baseline="0" dirty="0" err="1">
                          <a:ln>
                            <a:noFill/>
                          </a:ln>
                          <a:solidFill>
                            <a:schemeClr val="tx1"/>
                          </a:solidFill>
                          <a:effectLst/>
                          <a:latin typeface="Arial" pitchFamily="34" charset="0"/>
                          <a:ea typeface="+mn-ea"/>
                          <a:cs typeface="Arial" charset="0"/>
                        </a:rPr>
                        <a:t>chemokine</a:t>
                      </a:r>
                      <a:r>
                        <a:rPr kumimoji="0" lang="en-US" sz="2400" b="0" i="0" u="none" strike="noStrike" kern="1200" cap="none" normalizeH="0" baseline="0" dirty="0">
                          <a:ln>
                            <a:noFill/>
                          </a:ln>
                          <a:solidFill>
                            <a:schemeClr val="tx1"/>
                          </a:solidFill>
                          <a:effectLst/>
                          <a:latin typeface="Arial" pitchFamily="34" charset="0"/>
                          <a:ea typeface="+mn-ea"/>
                          <a:cs typeface="Arial" charset="0"/>
                        </a:rPr>
                        <a:t> gradient;  ...</a:t>
                      </a:r>
                    </a:p>
                  </a:txBody>
                  <a:tcPr marL="0" marR="0" marT="45726" marB="4572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FF99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1888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marT="45726" marB="45726"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marT="45726" marB="45726"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AFDC7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kern="1200" cap="none" normalizeH="0" baseline="0" dirty="0">
                          <a:ln>
                            <a:noFill/>
                          </a:ln>
                          <a:solidFill>
                            <a:schemeClr val="tx1"/>
                          </a:solidFill>
                          <a:effectLst/>
                          <a:latin typeface="Arial" pitchFamily="34" charset="0"/>
                          <a:ea typeface="+mn-ea"/>
                          <a:cs typeface="Arial" charset="0"/>
                        </a:rPr>
                        <a:t>hydrophobic surface; virus localized to cellular substructure; </a:t>
                      </a:r>
                      <a:r>
                        <a:rPr lang="en-US" sz="2400" dirty="0"/>
                        <a:t>active site on protein;</a:t>
                      </a:r>
                      <a:r>
                        <a:rPr lang="en-US" sz="2400" baseline="0" dirty="0"/>
                        <a:t> </a:t>
                      </a:r>
                      <a:r>
                        <a:rPr lang="en-US" sz="2400" baseline="0" dirty="0" err="1"/>
                        <a:t>pharmacophore</a:t>
                      </a:r>
                      <a:r>
                        <a:rPr lang="en-US" sz="2400" baseline="0" dirty="0"/>
                        <a:t> </a:t>
                      </a:r>
                      <a:r>
                        <a:rPr kumimoji="0" lang="en-US" sz="2400" b="0" i="0" u="none" strike="noStrike" kern="1200" cap="none" normalizeH="0" baseline="0" dirty="0">
                          <a:ln>
                            <a:noFill/>
                          </a:ln>
                          <a:solidFill>
                            <a:schemeClr val="tx1"/>
                          </a:solidFill>
                          <a:effectLst/>
                          <a:latin typeface="Arial" pitchFamily="34" charset="0"/>
                          <a:ea typeface="+mn-ea"/>
                          <a:cs typeface="Arial" charset="0"/>
                        </a:rPr>
                        <a:t>...</a:t>
                      </a:r>
                    </a:p>
                  </a:txBody>
                  <a:tcPr marL="0" marR="0" marT="45726" marB="45726"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FF9933"/>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76513" name="Line 40">
            <a:extLst>
              <a:ext uri="{FF2B5EF4-FFF2-40B4-BE49-F238E27FC236}">
                <a16:creationId xmlns:a16="http://schemas.microsoft.com/office/drawing/2014/main" id="{E59A0330-2583-4EC0-90B2-8B83DB12970C}"/>
              </a:ext>
            </a:extLst>
          </p:cNvPr>
          <p:cNvSpPr>
            <a:spLocks noChangeShapeType="1"/>
          </p:cNvSpPr>
          <p:nvPr/>
        </p:nvSpPr>
        <p:spPr bwMode="auto">
          <a:xfrm>
            <a:off x="317500" y="330200"/>
            <a:ext cx="1511300" cy="1270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514" name="Text Box 41">
            <a:extLst>
              <a:ext uri="{FF2B5EF4-FFF2-40B4-BE49-F238E27FC236}">
                <a16:creationId xmlns:a16="http://schemas.microsoft.com/office/drawing/2014/main" id="{9A25492D-D546-4F9D-8C2C-1A0B6CCDFA71}"/>
              </a:ext>
            </a:extLst>
          </p:cNvPr>
          <p:cNvSpPr txBox="1">
            <a:spLocks noChangeArrowheads="1"/>
          </p:cNvSpPr>
          <p:nvPr/>
        </p:nvSpPr>
        <p:spPr bwMode="auto">
          <a:xfrm>
            <a:off x="0" y="6248400"/>
            <a:ext cx="91440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sz="3000"/>
              <a:t>http://obofoundry.org</a:t>
            </a:r>
            <a:endParaRPr lang="en-US" altLang="en-US"/>
          </a:p>
        </p:txBody>
      </p:sp>
      <p:sp>
        <p:nvSpPr>
          <p:cNvPr id="8" name="TextBox 7">
            <a:extLst>
              <a:ext uri="{FF2B5EF4-FFF2-40B4-BE49-F238E27FC236}">
                <a16:creationId xmlns:a16="http://schemas.microsoft.com/office/drawing/2014/main" id="{FAD13136-A7C7-4EBC-B38F-26EF617BAED8}"/>
              </a:ext>
            </a:extLst>
          </p:cNvPr>
          <p:cNvSpPr txBox="1"/>
          <p:nvPr/>
        </p:nvSpPr>
        <p:spPr>
          <a:xfrm rot="5400000">
            <a:off x="552450" y="3333750"/>
            <a:ext cx="3443288" cy="738188"/>
          </a:xfrm>
          <a:prstGeom prst="rect">
            <a:avLst/>
          </a:prstGeom>
          <a:noFill/>
        </p:spPr>
        <p:txBody>
          <a:bodyPr wrap="none">
            <a:spAutoFit/>
          </a:bodyPr>
          <a:lstStyle/>
          <a:p>
            <a:pPr eaLnBrk="1" hangingPunct="1">
              <a:defRPr/>
            </a:pPr>
            <a:r>
              <a:rPr lang="en-US" sz="2400" b="1" dirty="0">
                <a:solidFill>
                  <a:schemeClr val="tx1">
                    <a:lumMod val="50000"/>
                    <a:lumOff val="50000"/>
                  </a:schemeClr>
                </a:solidFill>
                <a:latin typeface="Palatino Linotype" pitchFamily="18" charset="0"/>
                <a:cs typeface="Arial" charset="0"/>
              </a:rPr>
              <a:t>E N V I R O N M E N T</a:t>
            </a:r>
          </a:p>
          <a:p>
            <a:pPr eaLnBrk="1" hangingPunct="1">
              <a:defRPr/>
            </a:pPr>
            <a:r>
              <a:rPr lang="en-US" dirty="0">
                <a:latin typeface="Arial" charset="0"/>
                <a:cs typeface="Arial" charset="0"/>
              </a:rPr>
              <a:t> </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Slide Number Placeholder 5">
            <a:extLst>
              <a:ext uri="{FF2B5EF4-FFF2-40B4-BE49-F238E27FC236}">
                <a16:creationId xmlns:a16="http://schemas.microsoft.com/office/drawing/2014/main" id="{8C5CA8A5-F776-4BF4-9182-C9713DB8F25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spcBef>
                <a:spcPct val="0"/>
              </a:spcBef>
              <a:buFontTx/>
              <a:buNone/>
            </a:pPr>
            <a:fld id="{EF3B78C2-93BC-4468-971E-EA2D2DFFC221}" type="slidenum">
              <a:rPr lang="en-US" altLang="en-US" sz="1400" smtClean="0"/>
              <a:pPr algn="l">
                <a:spcBef>
                  <a:spcPct val="0"/>
                </a:spcBef>
                <a:buFontTx/>
                <a:buNone/>
              </a:pPr>
              <a:t>85</a:t>
            </a:fld>
            <a:endParaRPr lang="en-US" altLang="en-US" sz="1400"/>
          </a:p>
        </p:txBody>
      </p:sp>
      <p:sp>
        <p:nvSpPr>
          <p:cNvPr id="278531" name="Line 2">
            <a:extLst>
              <a:ext uri="{FF2B5EF4-FFF2-40B4-BE49-F238E27FC236}">
                <a16:creationId xmlns:a16="http://schemas.microsoft.com/office/drawing/2014/main" id="{8616D70E-347F-4080-BF83-F1C1E0346A78}"/>
              </a:ext>
            </a:extLst>
          </p:cNvPr>
          <p:cNvSpPr>
            <a:spLocks noChangeShapeType="1"/>
          </p:cNvSpPr>
          <p:nvPr/>
        </p:nvSpPr>
        <p:spPr bwMode="auto">
          <a:xfrm>
            <a:off x="21907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532" name="Line 3">
            <a:extLst>
              <a:ext uri="{FF2B5EF4-FFF2-40B4-BE49-F238E27FC236}">
                <a16:creationId xmlns:a16="http://schemas.microsoft.com/office/drawing/2014/main" id="{115D747C-CBB3-4DD7-9D1E-ABA58A17D92F}"/>
              </a:ext>
            </a:extLst>
          </p:cNvPr>
          <p:cNvSpPr>
            <a:spLocks noChangeShapeType="1"/>
          </p:cNvSpPr>
          <p:nvPr/>
        </p:nvSpPr>
        <p:spPr bwMode="auto">
          <a:xfrm>
            <a:off x="21907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F6DEDC2A-A7BC-4F11-8500-24C45E5A20B7}"/>
              </a:ext>
            </a:extLst>
          </p:cNvPr>
          <p:cNvGraphicFramePr>
            <a:graphicFrameLocks noGrp="1"/>
          </p:cNvGraphicFramePr>
          <p:nvPr/>
        </p:nvGraphicFramePr>
        <p:xfrm>
          <a:off x="76200" y="304800"/>
          <a:ext cx="5867400" cy="5181600"/>
        </p:xfrm>
        <a:graphic>
          <a:graphicData uri="http://schemas.openxmlformats.org/drawingml/2006/table">
            <a:tbl>
              <a:tblPr/>
              <a:tblGrid>
                <a:gridCol w="966394">
                  <a:extLst>
                    <a:ext uri="{9D8B030D-6E8A-4147-A177-3AD203B41FA5}">
                      <a16:colId xmlns:a16="http://schemas.microsoft.com/office/drawing/2014/main" val="20000"/>
                    </a:ext>
                  </a:extLst>
                </a:gridCol>
                <a:gridCol w="1167205">
                  <a:extLst>
                    <a:ext uri="{9D8B030D-6E8A-4147-A177-3AD203B41FA5}">
                      <a16:colId xmlns:a16="http://schemas.microsoft.com/office/drawing/2014/main" val="20001"/>
                    </a:ext>
                  </a:extLst>
                </a:gridCol>
                <a:gridCol w="972670">
                  <a:extLst>
                    <a:ext uri="{9D8B030D-6E8A-4147-A177-3AD203B41FA5}">
                      <a16:colId xmlns:a16="http://schemas.microsoft.com/office/drawing/2014/main" val="20002"/>
                    </a:ext>
                  </a:extLst>
                </a:gridCol>
                <a:gridCol w="897366">
                  <a:extLst>
                    <a:ext uri="{9D8B030D-6E8A-4147-A177-3AD203B41FA5}">
                      <a16:colId xmlns:a16="http://schemas.microsoft.com/office/drawing/2014/main" val="20003"/>
                    </a:ext>
                  </a:extLst>
                </a:gridCol>
                <a:gridCol w="1863764">
                  <a:extLst>
                    <a:ext uri="{9D8B030D-6E8A-4147-A177-3AD203B41FA5}">
                      <a16:colId xmlns:a16="http://schemas.microsoft.com/office/drawing/2014/main" val="20004"/>
                    </a:ext>
                  </a:extLst>
                </a:gridCol>
              </a:tblGrid>
              <a:tr h="727075">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r>
                        <a:rPr kumimoji="0" lang="en-US" sz="1600" b="0" i="0" u="none" strike="noStrike" cap="none" normalizeH="0" baseline="0" dirty="0" err="1">
                          <a:ln>
                            <a:noFill/>
                          </a:ln>
                          <a:solidFill>
                            <a:schemeClr val="tx1"/>
                          </a:solidFill>
                          <a:effectLst/>
                          <a:latin typeface="Palatino Linotype" pitchFamily="18" charset="0"/>
                          <a:cs typeface="Times New Roman" pitchFamily="18" charset="0"/>
                        </a:rPr>
                        <a:t>PaTO</a:t>
                      </a: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600" b="0" i="0" u="none" strike="noStrike" cap="none" normalizeH="0" baseline="0" dirty="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78562" name="Text Box 41">
            <a:extLst>
              <a:ext uri="{FF2B5EF4-FFF2-40B4-BE49-F238E27FC236}">
                <a16:creationId xmlns:a16="http://schemas.microsoft.com/office/drawing/2014/main" id="{C5BA5E8B-D73E-4767-9EA9-F69CABAB1C4C}"/>
              </a:ext>
            </a:extLst>
          </p:cNvPr>
          <p:cNvSpPr txBox="1">
            <a:spLocks noChangeArrowheads="1"/>
          </p:cNvSpPr>
          <p:nvPr/>
        </p:nvSpPr>
        <p:spPr bwMode="auto">
          <a:xfrm>
            <a:off x="0" y="5781675"/>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pPr>
            <a:r>
              <a:rPr lang="en-US" altLang="en-US" sz="2800"/>
              <a:t>Template ontologies (CARO, IDO, CL?)</a:t>
            </a:r>
          </a:p>
        </p:txBody>
      </p:sp>
      <p:sp>
        <p:nvSpPr>
          <p:cNvPr id="278563" name="TextBox 7">
            <a:extLst>
              <a:ext uri="{FF2B5EF4-FFF2-40B4-BE49-F238E27FC236}">
                <a16:creationId xmlns:a16="http://schemas.microsoft.com/office/drawing/2014/main" id="{1F7AFE0C-D5AF-4FA1-8383-BAF18FC4C261}"/>
              </a:ext>
            </a:extLst>
          </p:cNvPr>
          <p:cNvSpPr txBox="1">
            <a:spLocks noChangeArrowheads="1"/>
          </p:cNvSpPr>
          <p:nvPr/>
        </p:nvSpPr>
        <p:spPr bwMode="auto">
          <a:xfrm>
            <a:off x="6324600" y="2057400"/>
            <a:ext cx="3048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6600"/>
              <a:t>X</a:t>
            </a:r>
            <a:endParaRPr lang="en-US" altLang="en-US" sz="1400"/>
          </a:p>
        </p:txBody>
      </p:sp>
      <p:graphicFrame>
        <p:nvGraphicFramePr>
          <p:cNvPr id="9" name="Group 45">
            <a:extLst>
              <a:ext uri="{FF2B5EF4-FFF2-40B4-BE49-F238E27FC236}">
                <a16:creationId xmlns:a16="http://schemas.microsoft.com/office/drawing/2014/main" id="{BEE43CD5-BD67-477F-A4FE-ACEB970A6DBE}"/>
              </a:ext>
            </a:extLst>
          </p:cNvPr>
          <p:cNvGraphicFramePr>
            <a:graphicFrameLocks noGrp="1"/>
          </p:cNvGraphicFramePr>
          <p:nvPr/>
        </p:nvGraphicFramePr>
        <p:xfrm>
          <a:off x="7239000" y="1752600"/>
          <a:ext cx="1676400" cy="1905000"/>
        </p:xfrm>
        <a:graphic>
          <a:graphicData uri="http://schemas.openxmlformats.org/drawingml/2006/table">
            <a:tbl>
              <a:tblPr/>
              <a:tblGrid>
                <a:gridCol w="1676400">
                  <a:extLst>
                    <a:ext uri="{9D8B030D-6E8A-4147-A177-3AD203B41FA5}">
                      <a16:colId xmlns:a16="http://schemas.microsoft.com/office/drawing/2014/main" val="20000"/>
                    </a:ext>
                  </a:extLst>
                </a:gridCol>
              </a:tblGrid>
              <a:tr h="1905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2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24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Title 1">
            <a:extLst>
              <a:ext uri="{FF2B5EF4-FFF2-40B4-BE49-F238E27FC236}">
                <a16:creationId xmlns:a16="http://schemas.microsoft.com/office/drawing/2014/main" id="{A3E21C0C-2760-4E8D-BE49-0A5CDD975FE7}"/>
              </a:ext>
            </a:extLst>
          </p:cNvPr>
          <p:cNvSpPr>
            <a:spLocks noGrp="1" noChangeArrowheads="1"/>
          </p:cNvSpPr>
          <p:nvPr>
            <p:ph type="title"/>
          </p:nvPr>
        </p:nvSpPr>
        <p:spPr/>
        <p:txBody>
          <a:bodyPr/>
          <a:lstStyle/>
          <a:p>
            <a:endParaRPr lang="en-US" altLang="en-US"/>
          </a:p>
        </p:txBody>
      </p:sp>
      <p:sp>
        <p:nvSpPr>
          <p:cNvPr id="280579" name="Content Placeholder 2">
            <a:extLst>
              <a:ext uri="{FF2B5EF4-FFF2-40B4-BE49-F238E27FC236}">
                <a16:creationId xmlns:a16="http://schemas.microsoft.com/office/drawing/2014/main" id="{91D12C61-6B0D-451A-ADA9-46C10E7CB63D}"/>
              </a:ext>
            </a:extLst>
          </p:cNvPr>
          <p:cNvSpPr>
            <a:spLocks noGrp="1" noChangeArrowheads="1"/>
          </p:cNvSpPr>
          <p:nvPr>
            <p:ph idx="1"/>
          </p:nvPr>
        </p:nvSpPr>
        <p:spPr/>
        <p:txBody>
          <a:bodyPr/>
          <a:lstStyle/>
          <a:p>
            <a:endParaRPr lang="en-US" altLang="en-US"/>
          </a:p>
        </p:txBody>
      </p:sp>
      <p:sp>
        <p:nvSpPr>
          <p:cNvPr id="280580" name="Slide Number Placeholder 3">
            <a:extLst>
              <a:ext uri="{FF2B5EF4-FFF2-40B4-BE49-F238E27FC236}">
                <a16:creationId xmlns:a16="http://schemas.microsoft.com/office/drawing/2014/main" id="{81288CC4-4C2C-49F2-9A98-E63637C26414}"/>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2" eaLnBrk="1" hangingPunct="1">
              <a:spcBef>
                <a:spcPct val="0"/>
              </a:spcBef>
              <a:buFontTx/>
              <a:buNone/>
            </a:pPr>
            <a:fld id="{CB57FF3F-9148-46EC-8618-64B6F0792E15}" type="slidenum">
              <a:rPr lang="en-US" altLang="en-US" sz="1800"/>
              <a:pPr lvl="2" eaLnBrk="1" hangingPunct="1">
                <a:spcBef>
                  <a:spcPct val="0"/>
                </a:spcBef>
                <a:buFontTx/>
                <a:buNone/>
              </a:pPr>
              <a:t>86</a:t>
            </a:fld>
            <a:endParaRPr lang="en-US" altLang="en-US" sz="1800"/>
          </a:p>
        </p:txBody>
      </p:sp>
      <p:pic>
        <p:nvPicPr>
          <p:cNvPr id="280581" name="Picture 2">
            <a:extLst>
              <a:ext uri="{FF2B5EF4-FFF2-40B4-BE49-F238E27FC236}">
                <a16:creationId xmlns:a16="http://schemas.microsoft.com/office/drawing/2014/main" id="{CAD0DBC2-F55D-4160-A4A2-44BFD3074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500" t="18750" r="3906" b="10417"/>
          <a:stretch>
            <a:fillRect/>
          </a:stretch>
        </p:blipFill>
        <p:spPr bwMode="auto">
          <a:xfrm>
            <a:off x="0" y="533400"/>
            <a:ext cx="9144000" cy="581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961FF2-033C-4D8A-A091-36F1F9B6F4D3}"/>
              </a:ext>
            </a:extLst>
          </p:cNvPr>
          <p:cNvSpPr txBox="1"/>
          <p:nvPr/>
        </p:nvSpPr>
        <p:spPr>
          <a:xfrm>
            <a:off x="831850" y="1466850"/>
            <a:ext cx="7707313" cy="1323975"/>
          </a:xfrm>
          <a:prstGeom prst="rect">
            <a:avLst/>
          </a:prstGeom>
          <a:noFill/>
        </p:spPr>
        <p:txBody>
          <a:bodyPr>
            <a:spAutoFit/>
          </a:bodyPr>
          <a:lstStyle/>
          <a:p>
            <a:pPr defTabSz="457200" eaLnBrk="1" fontAlgn="auto" hangingPunct="1">
              <a:spcBef>
                <a:spcPts val="0"/>
              </a:spcBef>
              <a:spcAft>
                <a:spcPts val="0"/>
              </a:spcAft>
              <a:defRPr/>
            </a:pPr>
            <a:r>
              <a:rPr lang="en-US" sz="4000" dirty="0">
                <a:solidFill>
                  <a:prstClr val="black"/>
                </a:solidFill>
                <a:latin typeface="Calibri"/>
                <a:cs typeface="+mn-cs"/>
              </a:rPr>
              <a:t>Clinical Vocabularies/Ontologies for  </a:t>
            </a:r>
          </a:p>
          <a:p>
            <a:pPr defTabSz="457200" eaLnBrk="1" fontAlgn="auto" hangingPunct="1">
              <a:spcBef>
                <a:spcPts val="0"/>
              </a:spcBef>
              <a:spcAft>
                <a:spcPts val="0"/>
              </a:spcAft>
              <a:defRPr/>
            </a:pPr>
            <a:r>
              <a:rPr lang="en-US" sz="4000" dirty="0">
                <a:solidFill>
                  <a:prstClr val="black"/>
                </a:solidFill>
                <a:latin typeface="Calibri"/>
                <a:cs typeface="+mn-cs"/>
              </a:rPr>
              <a:t>  genomic medicine and science</a:t>
            </a:r>
          </a:p>
        </p:txBody>
      </p:sp>
      <p:pic>
        <p:nvPicPr>
          <p:cNvPr id="282627" name="Shape 59" descr="som_igs_logo[2].jpg">
            <a:extLst>
              <a:ext uri="{FF2B5EF4-FFF2-40B4-BE49-F238E27FC236}">
                <a16:creationId xmlns:a16="http://schemas.microsoft.com/office/drawing/2014/main" id="{FC14B414-BFF8-433B-B085-6044D3FF5462}"/>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25" y="5973763"/>
            <a:ext cx="250983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C7EC0CD-7750-49B1-A93F-E935DFC3C7D4}"/>
              </a:ext>
            </a:extLst>
          </p:cNvPr>
          <p:cNvSpPr txBox="1"/>
          <p:nvPr/>
        </p:nvSpPr>
        <p:spPr>
          <a:xfrm>
            <a:off x="1074738" y="4275138"/>
            <a:ext cx="7239000" cy="923925"/>
          </a:xfrm>
          <a:prstGeom prst="rect">
            <a:avLst/>
          </a:prstGeom>
          <a:noFill/>
        </p:spPr>
        <p:txBody>
          <a:bodyPr>
            <a:spAutoFit/>
          </a:bodyPr>
          <a:lstStyle/>
          <a:p>
            <a:pPr algn="ctr" defTabSz="457200" eaLnBrk="1" fontAlgn="auto" hangingPunct="1">
              <a:spcBef>
                <a:spcPts val="0"/>
              </a:spcBef>
              <a:spcAft>
                <a:spcPts val="0"/>
              </a:spcAft>
              <a:defRPr/>
            </a:pPr>
            <a:r>
              <a:rPr lang="en-US" dirty="0">
                <a:solidFill>
                  <a:prstClr val="black"/>
                </a:solidFill>
                <a:latin typeface="Calibri"/>
                <a:cs typeface="+mn-cs"/>
              </a:rPr>
              <a:t>Lynn M. Schriml, Ph.D.</a:t>
            </a:r>
          </a:p>
          <a:p>
            <a:pPr algn="ctr" defTabSz="457200" eaLnBrk="1" fontAlgn="auto" hangingPunct="1">
              <a:spcBef>
                <a:spcPts val="0"/>
              </a:spcBef>
              <a:spcAft>
                <a:spcPts val="0"/>
              </a:spcAft>
              <a:defRPr/>
            </a:pPr>
            <a:r>
              <a:rPr lang="en-US" dirty="0">
                <a:solidFill>
                  <a:prstClr val="black"/>
                </a:solidFill>
                <a:latin typeface="Calibri"/>
                <a:cs typeface="+mn-cs"/>
              </a:rPr>
              <a:t>Department of Epidemiology and Public Health</a:t>
            </a:r>
          </a:p>
          <a:p>
            <a:pPr algn="ctr" defTabSz="457200" eaLnBrk="1" fontAlgn="auto" hangingPunct="1">
              <a:spcBef>
                <a:spcPts val="0"/>
              </a:spcBef>
              <a:spcAft>
                <a:spcPts val="0"/>
              </a:spcAft>
              <a:defRPr/>
            </a:pPr>
            <a:r>
              <a:rPr lang="en-US" dirty="0">
                <a:solidFill>
                  <a:prstClr val="black"/>
                </a:solidFill>
                <a:latin typeface="Calibri"/>
                <a:cs typeface="+mn-cs"/>
              </a:rPr>
              <a:t>Institute for Genome Sciences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283650" name="Picture 4" descr="Screen Shot 2017-04-21 at 3.23.03 PM.png">
            <a:extLst>
              <a:ext uri="{FF2B5EF4-FFF2-40B4-BE49-F238E27FC236}">
                <a16:creationId xmlns:a16="http://schemas.microsoft.com/office/drawing/2014/main" id="{2C2EF1DF-17C9-41BE-9A39-B4AE51B96A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0975"/>
            <a:ext cx="9144000" cy="6173788"/>
          </a:xfrm>
          <a:prstGeom prst="rect">
            <a:avLst/>
          </a:prstGeom>
          <a:noFill/>
          <a:ln w="9525">
            <a:solidFill>
              <a:srgbClr val="3366FF"/>
            </a:solidFill>
            <a:miter lim="800000"/>
            <a:headEnd/>
            <a:tailEnd/>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2377E05-BA67-44DC-8B66-A4E929F12ED6}"/>
              </a:ext>
            </a:extLst>
          </p:cNvPr>
          <p:cNvSpPr txBox="1"/>
          <p:nvPr/>
        </p:nvSpPr>
        <p:spPr>
          <a:xfrm>
            <a:off x="1733550" y="6473825"/>
            <a:ext cx="7261225" cy="369888"/>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disease classification </a:t>
            </a:r>
            <a:r>
              <a:rPr lang="mr-IN" dirty="0">
                <a:solidFill>
                  <a:prstClr val="black"/>
                </a:solidFill>
                <a:latin typeface="Calibri"/>
                <a:cs typeface="Mangal" panose="02040503050203030202" pitchFamily="18" charset="0"/>
              </a:rPr>
              <a:t>–</a:t>
            </a:r>
            <a:r>
              <a:rPr lang="en-US" dirty="0">
                <a:solidFill>
                  <a:prstClr val="black"/>
                </a:solidFill>
                <a:latin typeface="Calibri"/>
                <a:cs typeface="+mn-cs"/>
              </a:rPr>
              <a:t> etiology </a:t>
            </a:r>
            <a:r>
              <a:rPr lang="mr-IN" dirty="0">
                <a:solidFill>
                  <a:prstClr val="black"/>
                </a:solidFill>
                <a:latin typeface="Calibri"/>
                <a:cs typeface="Mangal" panose="02040503050203030202" pitchFamily="18" charset="0"/>
              </a:rPr>
              <a:t>–</a:t>
            </a:r>
            <a:r>
              <a:rPr lang="en-US" dirty="0">
                <a:solidFill>
                  <a:prstClr val="black"/>
                </a:solidFill>
                <a:latin typeface="Calibri"/>
                <a:cs typeface="+mn-cs"/>
              </a:rPr>
              <a:t> </a:t>
            </a:r>
            <a:r>
              <a:rPr lang="en-US" dirty="0" err="1">
                <a:solidFill>
                  <a:prstClr val="black"/>
                </a:solidFill>
                <a:latin typeface="Calibri"/>
                <a:cs typeface="+mn-cs"/>
              </a:rPr>
              <a:t>xrefs</a:t>
            </a:r>
            <a:r>
              <a:rPr lang="en-US" dirty="0">
                <a:solidFill>
                  <a:prstClr val="black"/>
                </a:solidFill>
                <a:latin typeface="Calibri"/>
                <a:cs typeface="+mn-cs"/>
              </a:rPr>
              <a:t> linking clinical knowledge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284674" name="Picture 3" descr="Screen Shot 2017-04-21 at 1.22.07 PM.png">
            <a:extLst>
              <a:ext uri="{FF2B5EF4-FFF2-40B4-BE49-F238E27FC236}">
                <a16:creationId xmlns:a16="http://schemas.microsoft.com/office/drawing/2014/main" id="{FF08B4B4-A475-4829-B286-893E5D88EC10}"/>
              </a:ext>
            </a:extLst>
          </p:cNvPr>
          <p:cNvPicPr>
            <a:picLocks noChangeAspect="1"/>
          </p:cNvPicPr>
          <p:nvPr/>
        </p:nvPicPr>
        <p:blipFill>
          <a:blip r:embed="rId2">
            <a:extLst>
              <a:ext uri="{28A0092B-C50C-407E-A947-70E740481C1C}">
                <a14:useLocalDpi xmlns:a14="http://schemas.microsoft.com/office/drawing/2010/main" val="0"/>
              </a:ext>
            </a:extLst>
          </a:blip>
          <a:srcRect r="62038"/>
          <a:stretch>
            <a:fillRect/>
          </a:stretch>
        </p:blipFill>
        <p:spPr bwMode="auto">
          <a:xfrm>
            <a:off x="0" y="0"/>
            <a:ext cx="4202113" cy="5241925"/>
          </a:xfrm>
          <a:prstGeom prst="rect">
            <a:avLst/>
          </a:prstGeom>
          <a:noFill/>
          <a:ln w="9525">
            <a:solidFill>
              <a:srgbClr val="3366FF"/>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F5D0B11-77AF-49C7-8619-D7D9B2749AEF}"/>
              </a:ext>
            </a:extLst>
          </p:cNvPr>
          <p:cNvSpPr txBox="1"/>
          <p:nvPr/>
        </p:nvSpPr>
        <p:spPr>
          <a:xfrm>
            <a:off x="4240213" y="217488"/>
            <a:ext cx="5405437" cy="384175"/>
          </a:xfrm>
          <a:prstGeom prst="rect">
            <a:avLst/>
          </a:prstGeom>
          <a:noFill/>
        </p:spPr>
        <p:txBody>
          <a:bodyPr>
            <a:spAutoFit/>
          </a:bodyPr>
          <a:lstStyle/>
          <a:p>
            <a:pPr defTabSz="457200" eaLnBrk="1" fontAlgn="auto" hangingPunct="1">
              <a:spcBef>
                <a:spcPts val="0"/>
              </a:spcBef>
              <a:spcAft>
                <a:spcPts val="0"/>
              </a:spcAft>
              <a:defRPr/>
            </a:pPr>
            <a:r>
              <a:rPr lang="en-US" sz="1900" b="1" dirty="0">
                <a:solidFill>
                  <a:prstClr val="black"/>
                </a:solidFill>
                <a:latin typeface="Calibri"/>
                <a:cs typeface="+mn-cs"/>
              </a:rPr>
              <a:t>Linking disease </a:t>
            </a:r>
            <a:r>
              <a:rPr lang="mr-IN" sz="1900" b="1" dirty="0">
                <a:solidFill>
                  <a:prstClr val="black"/>
                </a:solidFill>
                <a:latin typeface="Calibri"/>
                <a:cs typeface="Mangal" panose="02040503050203030202" pitchFamily="18" charset="0"/>
              </a:rPr>
              <a:t>–</a:t>
            </a:r>
            <a:r>
              <a:rPr lang="en-US" sz="1900" b="1" dirty="0">
                <a:solidFill>
                  <a:prstClr val="black"/>
                </a:solidFill>
                <a:latin typeface="Calibri"/>
                <a:cs typeface="+mn-cs"/>
              </a:rPr>
              <a:t> tissue of origin </a:t>
            </a:r>
            <a:r>
              <a:rPr lang="mr-IN" sz="1900" b="1" dirty="0">
                <a:solidFill>
                  <a:prstClr val="black"/>
                </a:solidFill>
                <a:latin typeface="Calibri"/>
                <a:cs typeface="Mangal" panose="02040503050203030202" pitchFamily="18" charset="0"/>
              </a:rPr>
              <a:t>–</a:t>
            </a:r>
            <a:r>
              <a:rPr lang="en-US" sz="1900" b="1" dirty="0">
                <a:solidFill>
                  <a:prstClr val="black"/>
                </a:solidFill>
                <a:latin typeface="Calibri"/>
                <a:cs typeface="+mn-cs"/>
              </a:rPr>
              <a:t> cell of origin</a:t>
            </a:r>
          </a:p>
        </p:txBody>
      </p:sp>
      <p:pic>
        <p:nvPicPr>
          <p:cNvPr id="284676" name="Picture 4">
            <a:extLst>
              <a:ext uri="{FF2B5EF4-FFF2-40B4-BE49-F238E27FC236}">
                <a16:creationId xmlns:a16="http://schemas.microsoft.com/office/drawing/2014/main" id="{3A062627-8852-4BEB-9108-F14EBDF8237D}"/>
              </a:ext>
            </a:extLst>
          </p:cNvPr>
          <p:cNvPicPr>
            <a:picLocks noChangeAspect="1"/>
          </p:cNvPicPr>
          <p:nvPr/>
        </p:nvPicPr>
        <p:blipFill>
          <a:blip r:embed="rId3">
            <a:extLst>
              <a:ext uri="{28A0092B-C50C-407E-A947-70E740481C1C}">
                <a14:useLocalDpi xmlns:a14="http://schemas.microsoft.com/office/drawing/2010/main" val="0"/>
              </a:ext>
            </a:extLst>
          </a:blip>
          <a:srcRect r="68672"/>
          <a:stretch>
            <a:fillRect/>
          </a:stretch>
        </p:blipFill>
        <p:spPr bwMode="auto">
          <a:xfrm>
            <a:off x="257175" y="5411788"/>
            <a:ext cx="2305050" cy="1000125"/>
          </a:xfrm>
          <a:prstGeom prst="rect">
            <a:avLst/>
          </a:prstGeom>
          <a:noFill/>
          <a:ln w="38100">
            <a:solidFill>
              <a:srgbClr val="4F81BD"/>
            </a:solidFill>
            <a:miter lim="800000"/>
            <a:headEnd/>
            <a:tailEnd/>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181633F-7E5C-443A-9D62-2917E8C3D211}"/>
              </a:ext>
            </a:extLst>
          </p:cNvPr>
          <p:cNvSpPr txBox="1"/>
          <p:nvPr/>
        </p:nvSpPr>
        <p:spPr>
          <a:xfrm>
            <a:off x="139700" y="6446838"/>
            <a:ext cx="2695575" cy="368300"/>
          </a:xfrm>
          <a:prstGeom prst="rect">
            <a:avLst/>
          </a:prstGeom>
          <a:noFill/>
        </p:spPr>
        <p:txBody>
          <a:bodyPr>
            <a:spAutoFit/>
          </a:bodyPr>
          <a:lstStyle/>
          <a:p>
            <a:pPr defTabSz="457200" eaLnBrk="1" fontAlgn="auto" hangingPunct="1">
              <a:spcBef>
                <a:spcPts val="0"/>
              </a:spcBef>
              <a:spcAft>
                <a:spcPts val="0"/>
              </a:spcAft>
              <a:defRPr/>
            </a:pPr>
            <a:r>
              <a:rPr lang="en-US" dirty="0" err="1">
                <a:solidFill>
                  <a:prstClr val="black"/>
                </a:solidFill>
                <a:latin typeface="Calibri"/>
                <a:cs typeface="+mn-cs"/>
              </a:rPr>
              <a:t>www.disease-ontology.org</a:t>
            </a:r>
            <a:endParaRPr lang="en-US" dirty="0">
              <a:solidFill>
                <a:prstClr val="black"/>
              </a:solidFill>
              <a:latin typeface="Calibri"/>
              <a:cs typeface="+mn-cs"/>
            </a:endParaRPr>
          </a:p>
        </p:txBody>
      </p:sp>
      <p:pic>
        <p:nvPicPr>
          <p:cNvPr id="284678" name="Picture 7" descr="Screen Shot 2017-04-21 at 1.25.49 PM.png">
            <a:extLst>
              <a:ext uri="{FF2B5EF4-FFF2-40B4-BE49-F238E27FC236}">
                <a16:creationId xmlns:a16="http://schemas.microsoft.com/office/drawing/2014/main" id="{56DB40EF-E961-48F0-9B4C-E7AA9155A1DA}"/>
              </a:ext>
            </a:extLst>
          </p:cNvPr>
          <p:cNvPicPr>
            <a:picLocks noChangeAspect="1"/>
          </p:cNvPicPr>
          <p:nvPr/>
        </p:nvPicPr>
        <p:blipFill>
          <a:blip r:embed="rId4">
            <a:extLst>
              <a:ext uri="{28A0092B-C50C-407E-A947-70E740481C1C}">
                <a14:useLocalDpi xmlns:a14="http://schemas.microsoft.com/office/drawing/2010/main" val="0"/>
              </a:ext>
            </a:extLst>
          </a:blip>
          <a:srcRect r="3355"/>
          <a:stretch>
            <a:fillRect/>
          </a:stretch>
        </p:blipFill>
        <p:spPr bwMode="auto">
          <a:xfrm>
            <a:off x="3630613" y="2787650"/>
            <a:ext cx="5614987" cy="3486150"/>
          </a:xfrm>
          <a:prstGeom prst="rect">
            <a:avLst/>
          </a:prstGeom>
          <a:noFill/>
          <a:ln w="9525">
            <a:solidFill>
              <a:srgbClr val="3366FF"/>
            </a:solidFill>
            <a:miter lim="800000"/>
            <a:headEnd/>
            <a:tailEnd/>
          </a:ln>
          <a:extLst>
            <a:ext uri="{909E8E84-426E-40DD-AFC4-6F175D3DCCD1}">
              <a14:hiddenFill xmlns:a14="http://schemas.microsoft.com/office/drawing/2010/main">
                <a:solidFill>
                  <a:srgbClr val="FFFFFF"/>
                </a:solidFill>
              </a14:hiddenFill>
            </a:ext>
          </a:extLst>
        </p:spPr>
      </p:pic>
      <p:sp>
        <p:nvSpPr>
          <p:cNvPr id="9" name="Bent Arrow 8">
            <a:extLst>
              <a:ext uri="{FF2B5EF4-FFF2-40B4-BE49-F238E27FC236}">
                <a16:creationId xmlns:a16="http://schemas.microsoft.com/office/drawing/2014/main" id="{FCE9AA61-F296-4611-8CC4-9E67BB1B78B4}"/>
              </a:ext>
            </a:extLst>
          </p:cNvPr>
          <p:cNvSpPr/>
          <p:nvPr/>
        </p:nvSpPr>
        <p:spPr>
          <a:xfrm rot="10800000" flipH="1">
            <a:off x="5711825" y="1414463"/>
            <a:ext cx="455613" cy="476250"/>
          </a:xfrm>
          <a:prstGeom prst="bentArrow">
            <a:avLst/>
          </a:prstGeom>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a:solidFill>
                <a:prstClr val="black"/>
              </a:solidFill>
            </a:endParaRPr>
          </a:p>
        </p:txBody>
      </p:sp>
      <p:sp>
        <p:nvSpPr>
          <p:cNvPr id="10" name="Bent Arrow 9">
            <a:extLst>
              <a:ext uri="{FF2B5EF4-FFF2-40B4-BE49-F238E27FC236}">
                <a16:creationId xmlns:a16="http://schemas.microsoft.com/office/drawing/2014/main" id="{27D6D50F-178F-478A-9ACB-79714542C4A0}"/>
              </a:ext>
            </a:extLst>
          </p:cNvPr>
          <p:cNvSpPr/>
          <p:nvPr/>
        </p:nvSpPr>
        <p:spPr>
          <a:xfrm rot="10800000" flipH="1">
            <a:off x="6319838" y="2068513"/>
            <a:ext cx="455612" cy="474662"/>
          </a:xfrm>
          <a:prstGeom prst="bentArrow">
            <a:avLst/>
          </a:prstGeom>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a:solidFill>
                <a:prstClr val="black"/>
              </a:solidFill>
            </a:endParaRPr>
          </a:p>
        </p:txBody>
      </p:sp>
      <p:sp>
        <p:nvSpPr>
          <p:cNvPr id="11" name="TextBox 10">
            <a:extLst>
              <a:ext uri="{FF2B5EF4-FFF2-40B4-BE49-F238E27FC236}">
                <a16:creationId xmlns:a16="http://schemas.microsoft.com/office/drawing/2014/main" id="{85041647-33BC-454E-AD5C-C494F1F58501}"/>
              </a:ext>
            </a:extLst>
          </p:cNvPr>
          <p:cNvSpPr txBox="1"/>
          <p:nvPr/>
        </p:nvSpPr>
        <p:spPr>
          <a:xfrm>
            <a:off x="5910263" y="787400"/>
            <a:ext cx="3046412" cy="1939925"/>
          </a:xfrm>
          <a:prstGeom prst="rect">
            <a:avLst/>
          </a:prstGeom>
          <a:noFill/>
        </p:spPr>
        <p:txBody>
          <a:bodyPr>
            <a:spAutoFit/>
          </a:bodyPr>
          <a:lstStyle/>
          <a:p>
            <a:pPr defTabSz="457200" eaLnBrk="1" fontAlgn="auto" hangingPunct="1">
              <a:spcBef>
                <a:spcPts val="0"/>
              </a:spcBef>
              <a:spcAft>
                <a:spcPts val="0"/>
              </a:spcAft>
              <a:defRPr/>
            </a:pPr>
            <a:endParaRPr lang="en-US" sz="2000" dirty="0">
              <a:solidFill>
                <a:prstClr val="black"/>
              </a:solidFill>
              <a:latin typeface="Calibri"/>
              <a:cs typeface="+mn-cs"/>
            </a:endParaRPr>
          </a:p>
          <a:p>
            <a:pPr defTabSz="457200" eaLnBrk="1" fontAlgn="auto" hangingPunct="1">
              <a:spcBef>
                <a:spcPts val="0"/>
              </a:spcBef>
              <a:spcAft>
                <a:spcPts val="0"/>
              </a:spcAft>
              <a:defRPr/>
            </a:pPr>
            <a:r>
              <a:rPr lang="en-US" sz="2000" dirty="0">
                <a:solidFill>
                  <a:prstClr val="black"/>
                </a:solidFill>
                <a:latin typeface="Calibri"/>
                <a:cs typeface="+mn-cs"/>
              </a:rPr>
              <a:t>organ system cancer</a:t>
            </a:r>
          </a:p>
          <a:p>
            <a:pPr defTabSz="457200" eaLnBrk="1" fontAlgn="auto" hangingPunct="1">
              <a:spcBef>
                <a:spcPts val="0"/>
              </a:spcBef>
              <a:spcAft>
                <a:spcPts val="0"/>
              </a:spcAft>
              <a:defRPr/>
            </a:pPr>
            <a:endParaRPr lang="en-US" sz="2000" dirty="0">
              <a:solidFill>
                <a:prstClr val="black"/>
              </a:solidFill>
              <a:latin typeface="Calibri"/>
              <a:cs typeface="+mn-cs"/>
            </a:endParaRPr>
          </a:p>
          <a:p>
            <a:pPr defTabSz="457200" eaLnBrk="1" fontAlgn="auto" hangingPunct="1">
              <a:spcBef>
                <a:spcPts val="0"/>
              </a:spcBef>
              <a:spcAft>
                <a:spcPts val="0"/>
              </a:spcAft>
              <a:defRPr/>
            </a:pPr>
            <a:r>
              <a:rPr lang="en-US" sz="2000" dirty="0">
                <a:solidFill>
                  <a:prstClr val="black"/>
                </a:solidFill>
                <a:latin typeface="Calibri"/>
                <a:cs typeface="+mn-cs"/>
              </a:rPr>
              <a:t>          cell type cancer </a:t>
            </a:r>
          </a:p>
          <a:p>
            <a:pPr defTabSz="457200" eaLnBrk="1" fontAlgn="auto" hangingPunct="1">
              <a:spcBef>
                <a:spcPts val="0"/>
              </a:spcBef>
              <a:spcAft>
                <a:spcPts val="0"/>
              </a:spcAft>
              <a:defRPr/>
            </a:pPr>
            <a:endParaRPr lang="en-US" sz="2000" dirty="0">
              <a:solidFill>
                <a:prstClr val="black"/>
              </a:solidFill>
              <a:latin typeface="Calibri"/>
              <a:cs typeface="+mn-cs"/>
            </a:endParaRPr>
          </a:p>
          <a:p>
            <a:pPr defTabSz="457200" eaLnBrk="1" fontAlgn="auto" hangingPunct="1">
              <a:spcBef>
                <a:spcPts val="0"/>
              </a:spcBef>
              <a:spcAft>
                <a:spcPts val="0"/>
              </a:spcAft>
              <a:defRPr/>
            </a:pPr>
            <a:r>
              <a:rPr lang="en-US" sz="2000" dirty="0">
                <a:solidFill>
                  <a:prstClr val="black"/>
                </a:solidFill>
                <a:latin typeface="Calibri"/>
                <a:cs typeface="+mn-cs"/>
              </a:rPr>
              <a:t>                  cell of origin</a:t>
            </a:r>
          </a:p>
        </p:txBody>
      </p:sp>
      <p:sp>
        <p:nvSpPr>
          <p:cNvPr id="3" name="Rectangle 2">
            <a:extLst>
              <a:ext uri="{FF2B5EF4-FFF2-40B4-BE49-F238E27FC236}">
                <a16:creationId xmlns:a16="http://schemas.microsoft.com/office/drawing/2014/main" id="{999DA3E8-3282-46D7-95DF-C9AEA35CBA00}"/>
              </a:ext>
            </a:extLst>
          </p:cNvPr>
          <p:cNvSpPr/>
          <p:nvPr/>
        </p:nvSpPr>
        <p:spPr>
          <a:xfrm>
            <a:off x="4586288" y="1878013"/>
            <a:ext cx="1217612" cy="368300"/>
          </a:xfrm>
          <a:prstGeom prst="rect">
            <a:avLst/>
          </a:prstGeom>
        </p:spPr>
        <p:txBody>
          <a:bodyPr wrap="none">
            <a:spAutoFit/>
          </a:bodyPr>
          <a:lstStyle/>
          <a:p>
            <a:pPr defTabSz="457200" eaLnBrk="1" fontAlgn="auto" hangingPunct="1">
              <a:spcBef>
                <a:spcPts val="0"/>
              </a:spcBef>
              <a:spcAft>
                <a:spcPts val="0"/>
              </a:spcAft>
              <a:defRPr/>
            </a:pPr>
            <a:r>
              <a:rPr lang="en-US" dirty="0">
                <a:solidFill>
                  <a:prstClr val="black"/>
                </a:solidFill>
                <a:latin typeface="Calibri"/>
                <a:cs typeface="+mn-cs"/>
              </a:rPr>
              <a:t>connecting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Line 2">
            <a:extLst>
              <a:ext uri="{FF2B5EF4-FFF2-40B4-BE49-F238E27FC236}">
                <a16:creationId xmlns:a16="http://schemas.microsoft.com/office/drawing/2014/main" id="{E197D9C5-08EB-4E10-B4B4-1FD68B05A0B5}"/>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35" name="Line 3">
            <a:extLst>
              <a:ext uri="{FF2B5EF4-FFF2-40B4-BE49-F238E27FC236}">
                <a16:creationId xmlns:a16="http://schemas.microsoft.com/office/drawing/2014/main" id="{531C92A2-0006-45FE-B95C-1A92EBC8C091}"/>
              </a:ext>
            </a:extLst>
          </p:cNvPr>
          <p:cNvSpPr>
            <a:spLocks noChangeShapeType="1"/>
          </p:cNvSpPr>
          <p:nvPr/>
        </p:nvSpPr>
        <p:spPr bwMode="auto">
          <a:xfrm>
            <a:off x="2419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72109" name="Group 45">
            <a:extLst>
              <a:ext uri="{FF2B5EF4-FFF2-40B4-BE49-F238E27FC236}">
                <a16:creationId xmlns:a16="http://schemas.microsoft.com/office/drawing/2014/main" id="{953954FD-B7BD-4398-A265-4BDA53EF0B08}"/>
              </a:ext>
            </a:extLst>
          </p:cNvPr>
          <p:cNvGraphicFramePr>
            <a:graphicFrameLocks noGrp="1"/>
          </p:cNvGraphicFramePr>
          <p:nvPr/>
        </p:nvGraphicFramePr>
        <p:xfrm>
          <a:off x="304800" y="304800"/>
          <a:ext cx="8534400" cy="5181600"/>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CONTINUANT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INDEPENDENT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DEPENDENT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72070" name="Line 40">
            <a:extLst>
              <a:ext uri="{FF2B5EF4-FFF2-40B4-BE49-F238E27FC236}">
                <a16:creationId xmlns:a16="http://schemas.microsoft.com/office/drawing/2014/main" id="{65CC3435-10F8-4209-B8F9-4F20D918DCA5}"/>
              </a:ext>
            </a:extLst>
          </p:cNvPr>
          <p:cNvSpPr>
            <a:spLocks noChangeShapeType="1"/>
          </p:cNvSpPr>
          <p:nvPr/>
        </p:nvSpPr>
        <p:spPr bwMode="auto">
          <a:xfrm>
            <a:off x="317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071" name="Text Box 41">
            <a:extLst>
              <a:ext uri="{FF2B5EF4-FFF2-40B4-BE49-F238E27FC236}">
                <a16:creationId xmlns:a16="http://schemas.microsoft.com/office/drawing/2014/main" id="{3F4B9AE3-A45A-4F66-80D7-B73D46BE6204}"/>
              </a:ext>
            </a:extLst>
          </p:cNvPr>
          <p:cNvSpPr txBox="1">
            <a:spLocks noChangeArrowheads="1"/>
          </p:cNvSpPr>
          <p:nvPr/>
        </p:nvSpPr>
        <p:spPr bwMode="auto">
          <a:xfrm>
            <a:off x="0" y="5781675"/>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FontTx/>
              <a:buNone/>
            </a:pPr>
            <a:r>
              <a:rPr lang="en-US" altLang="en-US" sz="3000">
                <a:solidFill>
                  <a:srgbClr val="000000"/>
                </a:solidFill>
                <a:latin typeface="Arial" panose="020B0604020202020204" pitchFamily="34" charset="0"/>
              </a:rPr>
              <a:t>OBO Foundry ontologies </a:t>
            </a:r>
          </a:p>
          <a:p>
            <a:pPr algn="ctr" eaLnBrk="1" hangingPunct="1">
              <a:lnSpc>
                <a:spcPct val="90000"/>
              </a:lnSpc>
              <a:buFontTx/>
              <a:buNone/>
            </a:pPr>
            <a:r>
              <a:rPr lang="en-US" altLang="en-US" sz="2400">
                <a:solidFill>
                  <a:srgbClr val="000000"/>
                </a:solidFill>
                <a:latin typeface="Arial" panose="020B0604020202020204" pitchFamily="34" charset="0"/>
              </a:rPr>
              <a:t>(Gene Ontology in yellow)</a:t>
            </a:r>
          </a:p>
        </p:txBody>
      </p:sp>
      <p:sp>
        <p:nvSpPr>
          <p:cNvPr id="38952" name="Slide Number Placeholder 8">
            <a:extLst>
              <a:ext uri="{FF2B5EF4-FFF2-40B4-BE49-F238E27FC236}">
                <a16:creationId xmlns:a16="http://schemas.microsoft.com/office/drawing/2014/main" id="{14CD2AFE-A3B3-49C1-879E-96D901A61F83}"/>
              </a:ext>
            </a:extLst>
          </p:cNvPr>
          <p:cNvSpPr>
            <a:spLocks noGrp="1"/>
          </p:cNvSpPr>
          <p:nvPr>
            <p:ph type="sldNum" sz="quarter" idx="12"/>
          </p:nvPr>
        </p:nvSpPr>
        <p:spPr/>
        <p:txBody>
          <a:bodyPr/>
          <a:lstStyle/>
          <a:p>
            <a:pPr>
              <a:defRPr/>
            </a:pPr>
            <a:fld id="{67057D14-AF4E-47A5-988C-1462F908A282}" type="slidenum">
              <a:rPr lang="en-US" smtClean="0"/>
              <a:pPr>
                <a:defRPr/>
              </a:pPr>
              <a:t>9</a:t>
            </a:fld>
            <a:endParaRPr lang="en-US"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316" name="Shape 316">
            <a:extLst>
              <a:ext uri="{FF2B5EF4-FFF2-40B4-BE49-F238E27FC236}">
                <a16:creationId xmlns:a16="http://schemas.microsoft.com/office/drawing/2014/main" id="{0F0F13B7-D701-467C-953C-C9D20F8A57C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r="70607"/>
          <a:stretch>
            <a:fillRect/>
          </a:stretch>
        </p:blipFill>
        <p:spPr bwMode="auto">
          <a:xfrm>
            <a:off x="61913" y="5603875"/>
            <a:ext cx="1431925"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 name="Shape 317">
            <a:extLst>
              <a:ext uri="{FF2B5EF4-FFF2-40B4-BE49-F238E27FC236}">
                <a16:creationId xmlns:a16="http://schemas.microsoft.com/office/drawing/2014/main" id="{FF848AB9-E977-425C-ADAA-932A072A7063}"/>
              </a:ext>
            </a:extLst>
          </p:cNvPr>
          <p:cNvSpPr/>
          <p:nvPr/>
        </p:nvSpPr>
        <p:spPr>
          <a:xfrm>
            <a:off x="1876425" y="2586038"/>
            <a:ext cx="1465263" cy="1365250"/>
          </a:xfrm>
          <a:prstGeom prst="rect">
            <a:avLst/>
          </a:prstGeom>
          <a:noFill/>
          <a:ln w="19050" cap="flat" cmpd="sng">
            <a:solidFill>
              <a:srgbClr val="000000"/>
            </a:solidFill>
            <a:prstDash val="solid"/>
            <a:round/>
            <a:headEnd type="none" w="med" len="med"/>
            <a:tailEnd type="none" w="med" len="med"/>
          </a:ln>
        </p:spPr>
        <p:txBody>
          <a:bodyPr lIns="91425" tIns="91425" rIns="91425" bIns="91425"/>
          <a:lstStyle/>
          <a:p>
            <a:pPr algn="ctr" defTabSz="457200" eaLnBrk="1" fontAlgn="auto" hangingPunct="1">
              <a:spcBef>
                <a:spcPts val="0"/>
              </a:spcBef>
              <a:spcAft>
                <a:spcPts val="0"/>
              </a:spcAft>
              <a:defRPr/>
            </a:pPr>
            <a:r>
              <a:rPr lang="en" sz="1200" u="sng">
                <a:solidFill>
                  <a:prstClr val="black"/>
                </a:solidFill>
                <a:latin typeface="Calibri"/>
                <a:cs typeface="+mn-cs"/>
              </a:rPr>
              <a:t>Pharmaceutical Product</a:t>
            </a:r>
          </a:p>
          <a:p>
            <a:pPr algn="ctr" defTabSz="457200" eaLnBrk="1" fontAlgn="auto" hangingPunct="1">
              <a:spcBef>
                <a:spcPts val="0"/>
              </a:spcBef>
              <a:spcAft>
                <a:spcPts val="0"/>
              </a:spcAft>
              <a:defRPr/>
            </a:pPr>
            <a:endParaRPr sz="1000">
              <a:solidFill>
                <a:prstClr val="black"/>
              </a:solidFill>
              <a:latin typeface="Calibri"/>
              <a:cs typeface="+mn-cs"/>
            </a:endParaRPr>
          </a:p>
          <a:p>
            <a:pPr defTabSz="457200" eaLnBrk="1" fontAlgn="auto" hangingPunct="1">
              <a:spcBef>
                <a:spcPts val="0"/>
              </a:spcBef>
              <a:spcAft>
                <a:spcPts val="0"/>
              </a:spcAft>
              <a:defRPr/>
            </a:pPr>
            <a:r>
              <a:rPr lang="en" sz="1000">
                <a:solidFill>
                  <a:prstClr val="black"/>
                </a:solidFill>
                <a:latin typeface="Calibri"/>
                <a:cs typeface="+mn-cs"/>
              </a:rPr>
              <a:t>RxNorm CUI</a:t>
            </a:r>
          </a:p>
          <a:p>
            <a:pPr defTabSz="457200" eaLnBrk="1" fontAlgn="auto" hangingPunct="1">
              <a:spcBef>
                <a:spcPts val="0"/>
              </a:spcBef>
              <a:spcAft>
                <a:spcPts val="0"/>
              </a:spcAft>
              <a:defRPr/>
            </a:pPr>
            <a:r>
              <a:rPr lang="en" sz="1000">
                <a:solidFill>
                  <a:prstClr val="black"/>
                </a:solidFill>
                <a:latin typeface="Calibri"/>
                <a:cs typeface="+mn-cs"/>
              </a:rPr>
              <a:t>EMEA ID</a:t>
            </a:r>
          </a:p>
        </p:txBody>
      </p:sp>
      <p:sp>
        <p:nvSpPr>
          <p:cNvPr id="318" name="Shape 318">
            <a:extLst>
              <a:ext uri="{FF2B5EF4-FFF2-40B4-BE49-F238E27FC236}">
                <a16:creationId xmlns:a16="http://schemas.microsoft.com/office/drawing/2014/main" id="{C30B2AF7-F1D0-4060-9177-24FBE15728C6}"/>
              </a:ext>
            </a:extLst>
          </p:cNvPr>
          <p:cNvSpPr/>
          <p:nvPr/>
        </p:nvSpPr>
        <p:spPr>
          <a:xfrm>
            <a:off x="4648200" y="2586038"/>
            <a:ext cx="1465263" cy="1266825"/>
          </a:xfrm>
          <a:prstGeom prst="rect">
            <a:avLst/>
          </a:prstGeom>
          <a:noFill/>
          <a:ln w="19050" cap="flat" cmpd="sng">
            <a:solidFill>
              <a:srgbClr val="000000"/>
            </a:solidFill>
            <a:prstDash val="solid"/>
            <a:round/>
            <a:headEnd type="none" w="med" len="med"/>
            <a:tailEnd type="none" w="med" len="med"/>
          </a:ln>
        </p:spPr>
        <p:txBody>
          <a:bodyPr lIns="91425" tIns="91425" rIns="91425" bIns="91425"/>
          <a:lstStyle/>
          <a:p>
            <a:pPr algn="ctr" defTabSz="457200" eaLnBrk="1" fontAlgn="auto" hangingPunct="1">
              <a:spcBef>
                <a:spcPts val="0"/>
              </a:spcBef>
              <a:spcAft>
                <a:spcPts val="0"/>
              </a:spcAft>
              <a:defRPr/>
            </a:pPr>
            <a:r>
              <a:rPr lang="en" sz="1000" u="sng">
                <a:solidFill>
                  <a:prstClr val="black"/>
                </a:solidFill>
                <a:latin typeface="Calibri"/>
                <a:cs typeface="+mn-cs"/>
              </a:rPr>
              <a:t>Chemical Compound</a:t>
            </a:r>
          </a:p>
          <a:p>
            <a:pPr defTabSz="457200" eaLnBrk="1" fontAlgn="auto" hangingPunct="1">
              <a:spcBef>
                <a:spcPts val="0"/>
              </a:spcBef>
              <a:spcAft>
                <a:spcPts val="0"/>
              </a:spcAft>
              <a:defRPr/>
            </a:pPr>
            <a:r>
              <a:rPr lang="en" sz="1000">
                <a:solidFill>
                  <a:prstClr val="black"/>
                </a:solidFill>
                <a:latin typeface="Calibri"/>
                <a:cs typeface="+mn-cs"/>
              </a:rPr>
              <a:t>RxNorm CUI, CAS, Pubchem, InChIKey, Drugbank, UNII, ChEMBL, ChEBI, NDF-RT</a:t>
            </a:r>
          </a:p>
        </p:txBody>
      </p:sp>
      <p:cxnSp>
        <p:nvCxnSpPr>
          <p:cNvPr id="285701" name="Shape 319">
            <a:extLst>
              <a:ext uri="{FF2B5EF4-FFF2-40B4-BE49-F238E27FC236}">
                <a16:creationId xmlns:a16="http://schemas.microsoft.com/office/drawing/2014/main" id="{B8C3B45E-D331-432D-8DA7-DB54621A0900}"/>
              </a:ext>
            </a:extLst>
          </p:cNvPr>
          <p:cNvCxnSpPr>
            <a:cxnSpLocks noChangeShapeType="1"/>
            <a:stCxn id="317" idx="3"/>
            <a:endCxn id="318" idx="1"/>
          </p:cNvCxnSpPr>
          <p:nvPr/>
        </p:nvCxnSpPr>
        <p:spPr bwMode="auto">
          <a:xfrm flipV="1">
            <a:off x="3341688" y="3219450"/>
            <a:ext cx="1306512" cy="49213"/>
          </a:xfrm>
          <a:prstGeom prst="straightConnector1">
            <a:avLst/>
          </a:prstGeom>
          <a:noFill/>
          <a:ln w="3810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320" name="Shape 320">
            <a:extLst>
              <a:ext uri="{FF2B5EF4-FFF2-40B4-BE49-F238E27FC236}">
                <a16:creationId xmlns:a16="http://schemas.microsoft.com/office/drawing/2014/main" id="{6AC09DD6-6EE7-4912-8727-EB86016F1B12}"/>
              </a:ext>
            </a:extLst>
          </p:cNvPr>
          <p:cNvSpPr txBox="1"/>
          <p:nvPr/>
        </p:nvSpPr>
        <p:spPr>
          <a:xfrm>
            <a:off x="3262313" y="2709863"/>
            <a:ext cx="1465262" cy="495300"/>
          </a:xfrm>
          <a:prstGeom prst="rect">
            <a:avLst/>
          </a:prstGeom>
          <a:noFill/>
          <a:ln>
            <a:noFill/>
          </a:ln>
        </p:spPr>
        <p:txBody>
          <a:bodyPr lIns="91425" tIns="91425" rIns="91425" bIns="91425" anchor="ctr"/>
          <a:lstStyle/>
          <a:p>
            <a:pPr algn="ctr" defTabSz="457200" eaLnBrk="1" fontAlgn="auto" hangingPunct="1">
              <a:spcBef>
                <a:spcPts val="0"/>
              </a:spcBef>
              <a:spcAft>
                <a:spcPts val="0"/>
              </a:spcAft>
              <a:defRPr/>
            </a:pPr>
            <a:r>
              <a:rPr lang="en" sz="1000">
                <a:solidFill>
                  <a:prstClr val="black"/>
                </a:solidFill>
                <a:latin typeface="Calibri"/>
                <a:cs typeface="+mn-cs"/>
              </a:rPr>
              <a:t>active ingredient (P3780)</a:t>
            </a:r>
          </a:p>
        </p:txBody>
      </p:sp>
      <p:sp>
        <p:nvSpPr>
          <p:cNvPr id="321" name="Shape 321">
            <a:extLst>
              <a:ext uri="{FF2B5EF4-FFF2-40B4-BE49-F238E27FC236}">
                <a16:creationId xmlns:a16="http://schemas.microsoft.com/office/drawing/2014/main" id="{F8DAD4EB-B482-4686-8D87-A77421B195DE}"/>
              </a:ext>
            </a:extLst>
          </p:cNvPr>
          <p:cNvSpPr txBox="1"/>
          <p:nvPr/>
        </p:nvSpPr>
        <p:spPr>
          <a:xfrm>
            <a:off x="3262313" y="3481388"/>
            <a:ext cx="1465262" cy="495300"/>
          </a:xfrm>
          <a:prstGeom prst="rect">
            <a:avLst/>
          </a:prstGeom>
          <a:noFill/>
          <a:ln>
            <a:noFill/>
          </a:ln>
        </p:spPr>
        <p:txBody>
          <a:bodyPr lIns="91425" tIns="91425" rIns="91425" bIns="91425" anchor="ctr"/>
          <a:lstStyle/>
          <a:p>
            <a:pPr algn="ctr" defTabSz="457200" eaLnBrk="1" fontAlgn="auto" hangingPunct="1">
              <a:spcBef>
                <a:spcPts val="0"/>
              </a:spcBef>
              <a:spcAft>
                <a:spcPts val="0"/>
              </a:spcAft>
              <a:defRPr/>
            </a:pPr>
            <a:r>
              <a:rPr lang="en" sz="1000">
                <a:solidFill>
                  <a:prstClr val="black"/>
                </a:solidFill>
                <a:latin typeface="Calibri"/>
                <a:cs typeface="+mn-cs"/>
              </a:rPr>
              <a:t>has active ingredient (P3781)</a:t>
            </a:r>
          </a:p>
        </p:txBody>
      </p:sp>
      <p:cxnSp>
        <p:nvCxnSpPr>
          <p:cNvPr id="285704" name="Shape 322">
            <a:extLst>
              <a:ext uri="{FF2B5EF4-FFF2-40B4-BE49-F238E27FC236}">
                <a16:creationId xmlns:a16="http://schemas.microsoft.com/office/drawing/2014/main" id="{C87C3077-41E4-4FF4-AA8A-B785F12787E7}"/>
              </a:ext>
            </a:extLst>
          </p:cNvPr>
          <p:cNvCxnSpPr>
            <a:cxnSpLocks noChangeShapeType="1"/>
          </p:cNvCxnSpPr>
          <p:nvPr/>
        </p:nvCxnSpPr>
        <p:spPr bwMode="auto">
          <a:xfrm rot="10800000">
            <a:off x="3341688" y="3397250"/>
            <a:ext cx="1306512" cy="0"/>
          </a:xfrm>
          <a:prstGeom prst="straightConnector1">
            <a:avLst/>
          </a:prstGeom>
          <a:noFill/>
          <a:ln w="3810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323" name="Shape 323">
            <a:extLst>
              <a:ext uri="{FF2B5EF4-FFF2-40B4-BE49-F238E27FC236}">
                <a16:creationId xmlns:a16="http://schemas.microsoft.com/office/drawing/2014/main" id="{43A16D2C-A683-49E8-BAB8-2AAF5EAC5297}"/>
              </a:ext>
            </a:extLst>
          </p:cNvPr>
          <p:cNvSpPr/>
          <p:nvPr/>
        </p:nvSpPr>
        <p:spPr>
          <a:xfrm>
            <a:off x="1876425" y="5275263"/>
            <a:ext cx="1465263" cy="1089025"/>
          </a:xfrm>
          <a:prstGeom prst="rect">
            <a:avLst/>
          </a:prstGeom>
          <a:noFill/>
          <a:ln w="19050" cap="flat" cmpd="sng">
            <a:solidFill>
              <a:srgbClr val="000000"/>
            </a:solidFill>
            <a:prstDash val="solid"/>
            <a:round/>
            <a:headEnd type="none" w="med" len="med"/>
            <a:tailEnd type="none" w="med" len="med"/>
          </a:ln>
        </p:spPr>
        <p:txBody>
          <a:bodyPr lIns="91425" tIns="91425" rIns="91425" bIns="91425"/>
          <a:lstStyle/>
          <a:p>
            <a:pPr algn="ctr" defTabSz="457200" eaLnBrk="1" fontAlgn="auto" hangingPunct="1">
              <a:spcBef>
                <a:spcPts val="0"/>
              </a:spcBef>
              <a:spcAft>
                <a:spcPts val="0"/>
              </a:spcAft>
              <a:defRPr/>
            </a:pPr>
            <a:r>
              <a:rPr lang="en" sz="1200" u="sng">
                <a:solidFill>
                  <a:prstClr val="black"/>
                </a:solidFill>
                <a:latin typeface="Calibri"/>
                <a:cs typeface="+mn-cs"/>
              </a:rPr>
              <a:t>Disease</a:t>
            </a:r>
          </a:p>
          <a:p>
            <a:pPr algn="ctr" defTabSz="457200" eaLnBrk="1" fontAlgn="auto" hangingPunct="1">
              <a:spcBef>
                <a:spcPts val="0"/>
              </a:spcBef>
              <a:spcAft>
                <a:spcPts val="0"/>
              </a:spcAft>
              <a:defRPr/>
            </a:pPr>
            <a:endParaRPr sz="1200">
              <a:solidFill>
                <a:prstClr val="black"/>
              </a:solidFill>
              <a:latin typeface="Calibri"/>
              <a:cs typeface="+mn-cs"/>
            </a:endParaRPr>
          </a:p>
          <a:p>
            <a:pPr defTabSz="457200" eaLnBrk="1" fontAlgn="auto" hangingPunct="1">
              <a:spcBef>
                <a:spcPts val="0"/>
              </a:spcBef>
              <a:spcAft>
                <a:spcPts val="0"/>
              </a:spcAft>
              <a:defRPr/>
            </a:pPr>
            <a:r>
              <a:rPr lang="en" sz="1200">
                <a:solidFill>
                  <a:prstClr val="black"/>
                </a:solidFill>
                <a:latin typeface="Calibri"/>
                <a:cs typeface="+mn-cs"/>
              </a:rPr>
              <a:t>OMIM, MeSH, ICD-9, DOID, ICD-10, UMLS, Orphanet</a:t>
            </a:r>
          </a:p>
        </p:txBody>
      </p:sp>
      <p:cxnSp>
        <p:nvCxnSpPr>
          <p:cNvPr id="285706" name="Shape 324">
            <a:extLst>
              <a:ext uri="{FF2B5EF4-FFF2-40B4-BE49-F238E27FC236}">
                <a16:creationId xmlns:a16="http://schemas.microsoft.com/office/drawing/2014/main" id="{9B25A69B-50B3-4179-B5C2-810A3500FC4A}"/>
              </a:ext>
            </a:extLst>
          </p:cNvPr>
          <p:cNvCxnSpPr>
            <a:cxnSpLocks noChangeShapeType="1"/>
            <a:endCxn id="325" idx="1"/>
          </p:cNvCxnSpPr>
          <p:nvPr/>
        </p:nvCxnSpPr>
        <p:spPr bwMode="auto">
          <a:xfrm>
            <a:off x="3341688" y="5932488"/>
            <a:ext cx="1254125" cy="17462"/>
          </a:xfrm>
          <a:prstGeom prst="straightConnector1">
            <a:avLst/>
          </a:prstGeom>
          <a:noFill/>
          <a:ln w="38100">
            <a:solidFill>
              <a:srgbClr val="000000"/>
            </a:solidFill>
            <a:round/>
            <a:headEnd type="triangle" w="lg" len="lg"/>
            <a:tailEnd type="triangle" w="lg" len="lg"/>
          </a:ln>
          <a:extLst>
            <a:ext uri="{909E8E84-426E-40DD-AFC4-6F175D3DCCD1}">
              <a14:hiddenFill xmlns:a14="http://schemas.microsoft.com/office/drawing/2010/main">
                <a:noFill/>
              </a14:hiddenFill>
            </a:ext>
          </a:extLst>
        </p:spPr>
      </p:cxnSp>
      <p:sp>
        <p:nvSpPr>
          <p:cNvPr id="326" name="Shape 326">
            <a:extLst>
              <a:ext uri="{FF2B5EF4-FFF2-40B4-BE49-F238E27FC236}">
                <a16:creationId xmlns:a16="http://schemas.microsoft.com/office/drawing/2014/main" id="{2EF03AA1-A8C4-4B3E-ABDC-C77C5EFF6EC1}"/>
              </a:ext>
            </a:extLst>
          </p:cNvPr>
          <p:cNvSpPr txBox="1"/>
          <p:nvPr/>
        </p:nvSpPr>
        <p:spPr>
          <a:xfrm>
            <a:off x="3309938" y="6021388"/>
            <a:ext cx="1465262" cy="796925"/>
          </a:xfrm>
          <a:prstGeom prst="rect">
            <a:avLst/>
          </a:prstGeom>
          <a:noFill/>
          <a:ln>
            <a:noFill/>
          </a:ln>
        </p:spPr>
        <p:txBody>
          <a:bodyPr lIns="91425" tIns="91425" rIns="91425" bIns="91425" anchor="ctr"/>
          <a:lstStyle/>
          <a:p>
            <a:pPr defTabSz="457200" eaLnBrk="1" fontAlgn="auto" hangingPunct="1">
              <a:spcBef>
                <a:spcPts val="0"/>
              </a:spcBef>
              <a:spcAft>
                <a:spcPts val="0"/>
              </a:spcAft>
              <a:defRPr/>
            </a:pPr>
            <a:r>
              <a:rPr lang="en" sz="1000" dirty="0">
                <a:solidFill>
                  <a:prstClr val="black"/>
                </a:solidFill>
                <a:latin typeface="Calibri"/>
                <a:cs typeface="+mn-cs"/>
              </a:rPr>
              <a:t>genetic association (P2293)</a:t>
            </a:r>
          </a:p>
          <a:p>
            <a:pPr defTabSz="457200" eaLnBrk="1" fontAlgn="auto" hangingPunct="1">
              <a:spcBef>
                <a:spcPts val="0"/>
              </a:spcBef>
              <a:spcAft>
                <a:spcPts val="0"/>
              </a:spcAft>
              <a:defRPr/>
            </a:pPr>
            <a:r>
              <a:rPr lang="en" sz="1000" dirty="0">
                <a:solidFill>
                  <a:prstClr val="black"/>
                </a:solidFill>
                <a:latin typeface="Calibri"/>
                <a:cs typeface="+mn-cs"/>
              </a:rPr>
              <a:t>determination method</a:t>
            </a:r>
          </a:p>
          <a:p>
            <a:pPr defTabSz="457200" eaLnBrk="1" fontAlgn="auto" hangingPunct="1">
              <a:spcBef>
                <a:spcPts val="0"/>
              </a:spcBef>
              <a:spcAft>
                <a:spcPts val="0"/>
              </a:spcAft>
              <a:defRPr/>
            </a:pPr>
            <a:endParaRPr sz="1000" dirty="0">
              <a:solidFill>
                <a:prstClr val="black"/>
              </a:solidFill>
              <a:latin typeface="Calibri"/>
              <a:cs typeface="+mn-cs"/>
            </a:endParaRPr>
          </a:p>
        </p:txBody>
      </p:sp>
      <p:cxnSp>
        <p:nvCxnSpPr>
          <p:cNvPr id="285708" name="Shape 327">
            <a:extLst>
              <a:ext uri="{FF2B5EF4-FFF2-40B4-BE49-F238E27FC236}">
                <a16:creationId xmlns:a16="http://schemas.microsoft.com/office/drawing/2014/main" id="{BAC87F37-B781-4E2E-8604-F472D341A7FE}"/>
              </a:ext>
            </a:extLst>
          </p:cNvPr>
          <p:cNvCxnSpPr>
            <a:cxnSpLocks noChangeShapeType="1"/>
            <a:stCxn id="323" idx="0"/>
            <a:endCxn id="317" idx="2"/>
          </p:cNvCxnSpPr>
          <p:nvPr/>
        </p:nvCxnSpPr>
        <p:spPr bwMode="auto">
          <a:xfrm flipV="1">
            <a:off x="2608263" y="3951288"/>
            <a:ext cx="0" cy="1323975"/>
          </a:xfrm>
          <a:prstGeom prst="straightConnector1">
            <a:avLst/>
          </a:prstGeom>
          <a:noFill/>
          <a:ln w="3810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285709" name="Shape 328">
            <a:extLst>
              <a:ext uri="{FF2B5EF4-FFF2-40B4-BE49-F238E27FC236}">
                <a16:creationId xmlns:a16="http://schemas.microsoft.com/office/drawing/2014/main" id="{BC38E666-609D-406B-A53E-45946FF65A6F}"/>
              </a:ext>
            </a:extLst>
          </p:cNvPr>
          <p:cNvCxnSpPr>
            <a:cxnSpLocks noChangeShapeType="1"/>
          </p:cNvCxnSpPr>
          <p:nvPr/>
        </p:nvCxnSpPr>
        <p:spPr bwMode="auto">
          <a:xfrm>
            <a:off x="2513013" y="3952875"/>
            <a:ext cx="0" cy="1322388"/>
          </a:xfrm>
          <a:prstGeom prst="straightConnector1">
            <a:avLst/>
          </a:prstGeom>
          <a:noFill/>
          <a:ln w="3810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329" name="Shape 329">
            <a:extLst>
              <a:ext uri="{FF2B5EF4-FFF2-40B4-BE49-F238E27FC236}">
                <a16:creationId xmlns:a16="http://schemas.microsoft.com/office/drawing/2014/main" id="{7B45D26E-1D49-4955-989B-8BF1FB1BC28A}"/>
              </a:ext>
            </a:extLst>
          </p:cNvPr>
          <p:cNvSpPr txBox="1"/>
          <p:nvPr/>
        </p:nvSpPr>
        <p:spPr>
          <a:xfrm>
            <a:off x="2908300" y="4162425"/>
            <a:ext cx="946150" cy="798513"/>
          </a:xfrm>
          <a:prstGeom prst="rect">
            <a:avLst/>
          </a:prstGeom>
          <a:noFill/>
          <a:ln>
            <a:noFill/>
          </a:ln>
        </p:spPr>
        <p:txBody>
          <a:bodyPr lIns="91425" tIns="91425" rIns="91425" bIns="91425" anchor="ctr"/>
          <a:lstStyle/>
          <a:p>
            <a:pPr defTabSz="457200" eaLnBrk="1" fontAlgn="auto" hangingPunct="1">
              <a:spcBef>
                <a:spcPts val="0"/>
              </a:spcBef>
              <a:spcAft>
                <a:spcPts val="0"/>
              </a:spcAft>
              <a:defRPr/>
            </a:pPr>
            <a:r>
              <a:rPr lang="en" sz="1000">
                <a:solidFill>
                  <a:prstClr val="black"/>
                </a:solidFill>
                <a:latin typeface="Calibri"/>
                <a:cs typeface="+mn-cs"/>
              </a:rPr>
              <a:t>Drug used for treatment (P2176)</a:t>
            </a:r>
          </a:p>
        </p:txBody>
      </p:sp>
      <p:sp>
        <p:nvSpPr>
          <p:cNvPr id="325" name="Shape 325">
            <a:extLst>
              <a:ext uri="{FF2B5EF4-FFF2-40B4-BE49-F238E27FC236}">
                <a16:creationId xmlns:a16="http://schemas.microsoft.com/office/drawing/2014/main" id="{4631AEB9-68D3-4937-9A6E-9A0DE51397EE}"/>
              </a:ext>
            </a:extLst>
          </p:cNvPr>
          <p:cNvSpPr/>
          <p:nvPr/>
        </p:nvSpPr>
        <p:spPr>
          <a:xfrm>
            <a:off x="4595813" y="5094288"/>
            <a:ext cx="1830387" cy="1709737"/>
          </a:xfrm>
          <a:prstGeom prst="rect">
            <a:avLst/>
          </a:prstGeom>
          <a:noFill/>
          <a:ln w="19050" cap="flat" cmpd="sng">
            <a:solidFill>
              <a:srgbClr val="000000"/>
            </a:solidFill>
            <a:prstDash val="solid"/>
            <a:round/>
            <a:headEnd type="none" w="med" len="med"/>
            <a:tailEnd type="none" w="med" len="med"/>
          </a:ln>
        </p:spPr>
        <p:txBody>
          <a:bodyPr lIns="91425" tIns="91425" rIns="91425" bIns="91425"/>
          <a:lstStyle/>
          <a:p>
            <a:pPr algn="ctr" defTabSz="457200" eaLnBrk="1" fontAlgn="auto" hangingPunct="1">
              <a:spcBef>
                <a:spcPts val="0"/>
              </a:spcBef>
              <a:spcAft>
                <a:spcPts val="0"/>
              </a:spcAft>
              <a:defRPr/>
            </a:pPr>
            <a:r>
              <a:rPr lang="en" sz="1200" u="sng" dirty="0">
                <a:solidFill>
                  <a:prstClr val="black"/>
                </a:solidFill>
                <a:latin typeface="Calibri"/>
                <a:cs typeface="+mn-cs"/>
              </a:rPr>
              <a:t>Gene</a:t>
            </a:r>
          </a:p>
          <a:p>
            <a:pPr defTabSz="457200" eaLnBrk="1" fontAlgn="auto" hangingPunct="1">
              <a:spcBef>
                <a:spcPts val="0"/>
              </a:spcBef>
              <a:spcAft>
                <a:spcPts val="0"/>
              </a:spcAft>
              <a:defRPr/>
            </a:pPr>
            <a:r>
              <a:rPr lang="en" sz="1200" dirty="0">
                <a:solidFill>
                  <a:prstClr val="black"/>
                </a:solidFill>
                <a:latin typeface="Calibri"/>
                <a:cs typeface="+mn-cs"/>
              </a:rPr>
              <a:t>Ensembl, Entrez, Refseq, HGNC</a:t>
            </a:r>
          </a:p>
          <a:p>
            <a:pPr defTabSz="457200" eaLnBrk="1" fontAlgn="auto" hangingPunct="1">
              <a:spcBef>
                <a:spcPts val="0"/>
              </a:spcBef>
              <a:spcAft>
                <a:spcPts val="0"/>
              </a:spcAft>
              <a:defRPr/>
            </a:pPr>
            <a:r>
              <a:rPr lang="en" sz="1200" dirty="0">
                <a:solidFill>
                  <a:prstClr val="black"/>
                </a:solidFill>
                <a:latin typeface="Calibri"/>
                <a:cs typeface="+mn-cs"/>
              </a:rPr>
              <a:t>Ortholog</a:t>
            </a:r>
          </a:p>
          <a:p>
            <a:pPr defTabSz="457200" eaLnBrk="1" fontAlgn="auto" hangingPunct="1">
              <a:spcBef>
                <a:spcPts val="0"/>
              </a:spcBef>
              <a:spcAft>
                <a:spcPts val="0"/>
              </a:spcAft>
              <a:defRPr/>
            </a:pPr>
            <a:r>
              <a:rPr lang="en" sz="1200" dirty="0">
                <a:solidFill>
                  <a:prstClr val="black"/>
                </a:solidFill>
                <a:latin typeface="Calibri"/>
                <a:cs typeface="+mn-cs"/>
              </a:rPr>
              <a:t>strand orientation</a:t>
            </a:r>
          </a:p>
          <a:p>
            <a:pPr defTabSz="457200" eaLnBrk="1" fontAlgn="auto" hangingPunct="1">
              <a:spcBef>
                <a:spcPts val="0"/>
              </a:spcBef>
              <a:spcAft>
                <a:spcPts val="0"/>
              </a:spcAft>
              <a:defRPr/>
            </a:pPr>
            <a:r>
              <a:rPr lang="en" sz="1200" dirty="0">
                <a:solidFill>
                  <a:prstClr val="black"/>
                </a:solidFill>
                <a:latin typeface="Calibri"/>
                <a:cs typeface="+mn-cs"/>
              </a:rPr>
              <a:t>Chromosome</a:t>
            </a:r>
          </a:p>
          <a:p>
            <a:pPr defTabSz="457200" eaLnBrk="1" fontAlgn="auto" hangingPunct="1">
              <a:spcBef>
                <a:spcPts val="0"/>
              </a:spcBef>
              <a:spcAft>
                <a:spcPts val="0"/>
              </a:spcAft>
              <a:defRPr/>
            </a:pPr>
            <a:r>
              <a:rPr lang="en" sz="1200" dirty="0">
                <a:solidFill>
                  <a:prstClr val="black"/>
                </a:solidFill>
                <a:latin typeface="Calibri"/>
                <a:cs typeface="+mn-cs"/>
              </a:rPr>
              <a:t>Genomic start, end</a:t>
            </a:r>
          </a:p>
          <a:p>
            <a:pPr defTabSz="457200" eaLnBrk="1" fontAlgn="auto" hangingPunct="1">
              <a:spcBef>
                <a:spcPts val="0"/>
              </a:spcBef>
              <a:spcAft>
                <a:spcPts val="0"/>
              </a:spcAft>
              <a:defRPr/>
            </a:pPr>
            <a:r>
              <a:rPr lang="en" sz="1200" dirty="0">
                <a:solidFill>
                  <a:prstClr val="black"/>
                </a:solidFill>
                <a:latin typeface="Calibri"/>
                <a:cs typeface="+mn-cs"/>
              </a:rPr>
              <a:t>Found in taxon</a:t>
            </a:r>
          </a:p>
          <a:p>
            <a:pPr defTabSz="457200" eaLnBrk="1" fontAlgn="auto" hangingPunct="1">
              <a:spcBef>
                <a:spcPts val="0"/>
              </a:spcBef>
              <a:spcAft>
                <a:spcPts val="0"/>
              </a:spcAft>
              <a:defRPr/>
            </a:pPr>
            <a:endParaRPr sz="1200" dirty="0">
              <a:solidFill>
                <a:prstClr val="black"/>
              </a:solidFill>
              <a:latin typeface="Calibri"/>
              <a:cs typeface="+mn-cs"/>
            </a:endParaRPr>
          </a:p>
        </p:txBody>
      </p:sp>
      <p:sp>
        <p:nvSpPr>
          <p:cNvPr id="330" name="Shape 330">
            <a:extLst>
              <a:ext uri="{FF2B5EF4-FFF2-40B4-BE49-F238E27FC236}">
                <a16:creationId xmlns:a16="http://schemas.microsoft.com/office/drawing/2014/main" id="{745F1CAE-0106-4ADE-A99F-15BF136B98D7}"/>
              </a:ext>
            </a:extLst>
          </p:cNvPr>
          <p:cNvSpPr/>
          <p:nvPr/>
        </p:nvSpPr>
        <p:spPr>
          <a:xfrm>
            <a:off x="7464425" y="5067300"/>
            <a:ext cx="1730375" cy="1736725"/>
          </a:xfrm>
          <a:prstGeom prst="rect">
            <a:avLst/>
          </a:prstGeom>
          <a:noFill/>
          <a:ln w="19050" cap="flat" cmpd="sng">
            <a:solidFill>
              <a:srgbClr val="000000"/>
            </a:solidFill>
            <a:prstDash val="solid"/>
            <a:round/>
            <a:headEnd type="none" w="med" len="med"/>
            <a:tailEnd type="none" w="med" len="med"/>
          </a:ln>
        </p:spPr>
        <p:txBody>
          <a:bodyPr lIns="91425" tIns="91425" rIns="91425" bIns="91425"/>
          <a:lstStyle/>
          <a:p>
            <a:pPr algn="ctr" defTabSz="457200" eaLnBrk="1" fontAlgn="auto" hangingPunct="1">
              <a:spcBef>
                <a:spcPts val="0"/>
              </a:spcBef>
              <a:spcAft>
                <a:spcPts val="0"/>
              </a:spcAft>
              <a:defRPr/>
            </a:pPr>
            <a:r>
              <a:rPr lang="en" sz="1200" u="sng" dirty="0">
                <a:solidFill>
                  <a:prstClr val="black"/>
                </a:solidFill>
                <a:latin typeface="Calibri"/>
                <a:cs typeface="+mn-cs"/>
              </a:rPr>
              <a:t>Protein</a:t>
            </a:r>
          </a:p>
          <a:p>
            <a:pPr defTabSz="457200" eaLnBrk="1" fontAlgn="auto" hangingPunct="1">
              <a:spcBef>
                <a:spcPts val="0"/>
              </a:spcBef>
              <a:spcAft>
                <a:spcPts val="0"/>
              </a:spcAft>
              <a:defRPr/>
            </a:pPr>
            <a:r>
              <a:rPr lang="en" sz="1200" dirty="0">
                <a:solidFill>
                  <a:prstClr val="black"/>
                </a:solidFill>
                <a:latin typeface="Calibri"/>
                <a:cs typeface="+mn-cs"/>
              </a:rPr>
              <a:t>Ensembl, uniprot, Refseq</a:t>
            </a:r>
          </a:p>
          <a:p>
            <a:pPr defTabSz="457200" eaLnBrk="1" fontAlgn="auto" hangingPunct="1">
              <a:spcBef>
                <a:spcPts val="0"/>
              </a:spcBef>
              <a:spcAft>
                <a:spcPts val="0"/>
              </a:spcAft>
              <a:defRPr/>
            </a:pPr>
            <a:r>
              <a:rPr lang="en" sz="1200" dirty="0">
                <a:solidFill>
                  <a:prstClr val="black"/>
                </a:solidFill>
                <a:latin typeface="Calibri"/>
                <a:cs typeface="+mn-cs"/>
              </a:rPr>
              <a:t>molecular function, cell component, biological process (GO term)</a:t>
            </a:r>
          </a:p>
          <a:p>
            <a:pPr defTabSz="457200" eaLnBrk="1" fontAlgn="auto" hangingPunct="1">
              <a:spcBef>
                <a:spcPts val="0"/>
              </a:spcBef>
              <a:spcAft>
                <a:spcPts val="0"/>
              </a:spcAft>
              <a:defRPr/>
            </a:pPr>
            <a:r>
              <a:rPr lang="en" sz="1200" dirty="0">
                <a:solidFill>
                  <a:prstClr val="black"/>
                </a:solidFill>
                <a:latin typeface="Calibri"/>
                <a:cs typeface="+mn-cs"/>
              </a:rPr>
              <a:t>Has part (IPR domain)</a:t>
            </a:r>
          </a:p>
          <a:p>
            <a:pPr defTabSz="457200" eaLnBrk="1" fontAlgn="auto" hangingPunct="1">
              <a:spcBef>
                <a:spcPts val="0"/>
              </a:spcBef>
              <a:spcAft>
                <a:spcPts val="0"/>
              </a:spcAft>
              <a:defRPr/>
            </a:pPr>
            <a:r>
              <a:rPr lang="en" sz="1200" dirty="0">
                <a:solidFill>
                  <a:prstClr val="black"/>
                </a:solidFill>
                <a:latin typeface="Calibri"/>
                <a:cs typeface="+mn-cs"/>
              </a:rPr>
              <a:t>Subclass of (IPR family)</a:t>
            </a:r>
          </a:p>
          <a:p>
            <a:pPr defTabSz="457200" eaLnBrk="1" fontAlgn="auto" hangingPunct="1">
              <a:spcBef>
                <a:spcPts val="0"/>
              </a:spcBef>
              <a:spcAft>
                <a:spcPts val="0"/>
              </a:spcAft>
              <a:defRPr/>
            </a:pPr>
            <a:r>
              <a:rPr lang="en" sz="1200" dirty="0">
                <a:solidFill>
                  <a:prstClr val="black"/>
                </a:solidFill>
                <a:latin typeface="Calibri"/>
                <a:cs typeface="+mn-cs"/>
              </a:rPr>
              <a:t>Found in taxon</a:t>
            </a:r>
          </a:p>
          <a:p>
            <a:pPr defTabSz="457200" eaLnBrk="1" fontAlgn="auto" hangingPunct="1">
              <a:spcBef>
                <a:spcPts val="0"/>
              </a:spcBef>
              <a:spcAft>
                <a:spcPts val="0"/>
              </a:spcAft>
              <a:defRPr/>
            </a:pPr>
            <a:endParaRPr sz="1200" dirty="0">
              <a:solidFill>
                <a:prstClr val="black"/>
              </a:solidFill>
              <a:latin typeface="Calibri"/>
              <a:cs typeface="+mn-cs"/>
            </a:endParaRPr>
          </a:p>
          <a:p>
            <a:pPr defTabSz="457200" eaLnBrk="1" fontAlgn="auto" hangingPunct="1">
              <a:spcBef>
                <a:spcPts val="0"/>
              </a:spcBef>
              <a:spcAft>
                <a:spcPts val="0"/>
              </a:spcAft>
              <a:defRPr/>
            </a:pPr>
            <a:endParaRPr sz="1200" dirty="0">
              <a:solidFill>
                <a:prstClr val="black"/>
              </a:solidFill>
              <a:latin typeface="Calibri"/>
              <a:cs typeface="+mn-cs"/>
            </a:endParaRPr>
          </a:p>
        </p:txBody>
      </p:sp>
      <p:cxnSp>
        <p:nvCxnSpPr>
          <p:cNvPr id="285713" name="Shape 331">
            <a:extLst>
              <a:ext uri="{FF2B5EF4-FFF2-40B4-BE49-F238E27FC236}">
                <a16:creationId xmlns:a16="http://schemas.microsoft.com/office/drawing/2014/main" id="{CF58EBD3-96EF-4ED7-8FA3-495E434165E3}"/>
              </a:ext>
            </a:extLst>
          </p:cNvPr>
          <p:cNvCxnSpPr>
            <a:cxnSpLocks noChangeShapeType="1"/>
          </p:cNvCxnSpPr>
          <p:nvPr/>
        </p:nvCxnSpPr>
        <p:spPr bwMode="auto">
          <a:xfrm>
            <a:off x="6240463" y="5934075"/>
            <a:ext cx="1306512" cy="0"/>
          </a:xfrm>
          <a:prstGeom prst="straightConnector1">
            <a:avLst/>
          </a:prstGeom>
          <a:noFill/>
          <a:ln w="3810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332" name="Shape 332">
            <a:extLst>
              <a:ext uri="{FF2B5EF4-FFF2-40B4-BE49-F238E27FC236}">
                <a16:creationId xmlns:a16="http://schemas.microsoft.com/office/drawing/2014/main" id="{69A07F67-8466-45E3-AFC0-902EEEC8200C}"/>
              </a:ext>
            </a:extLst>
          </p:cNvPr>
          <p:cNvSpPr txBox="1"/>
          <p:nvPr/>
        </p:nvSpPr>
        <p:spPr>
          <a:xfrm>
            <a:off x="6161088" y="5373688"/>
            <a:ext cx="1465262" cy="495300"/>
          </a:xfrm>
          <a:prstGeom prst="rect">
            <a:avLst/>
          </a:prstGeom>
          <a:noFill/>
          <a:ln>
            <a:noFill/>
          </a:ln>
        </p:spPr>
        <p:txBody>
          <a:bodyPr lIns="91425" tIns="91425" rIns="91425" bIns="91425" anchor="ctr"/>
          <a:lstStyle/>
          <a:p>
            <a:pPr algn="ctr" defTabSz="457200" eaLnBrk="1" fontAlgn="auto" hangingPunct="1">
              <a:spcBef>
                <a:spcPts val="0"/>
              </a:spcBef>
              <a:spcAft>
                <a:spcPts val="0"/>
              </a:spcAft>
              <a:defRPr/>
            </a:pPr>
            <a:r>
              <a:rPr lang="en" sz="1000">
                <a:solidFill>
                  <a:prstClr val="black"/>
                </a:solidFill>
                <a:latin typeface="Calibri"/>
                <a:cs typeface="+mn-cs"/>
              </a:rPr>
              <a:t>encodes (P688)</a:t>
            </a:r>
          </a:p>
        </p:txBody>
      </p:sp>
      <p:sp>
        <p:nvSpPr>
          <p:cNvPr id="333" name="Shape 333">
            <a:extLst>
              <a:ext uri="{FF2B5EF4-FFF2-40B4-BE49-F238E27FC236}">
                <a16:creationId xmlns:a16="http://schemas.microsoft.com/office/drawing/2014/main" id="{927FAFEA-CE7B-4D80-B751-8A663EB9AFE1}"/>
              </a:ext>
            </a:extLst>
          </p:cNvPr>
          <p:cNvSpPr txBox="1"/>
          <p:nvPr/>
        </p:nvSpPr>
        <p:spPr>
          <a:xfrm>
            <a:off x="6259513" y="6146800"/>
            <a:ext cx="1465262" cy="493713"/>
          </a:xfrm>
          <a:prstGeom prst="rect">
            <a:avLst/>
          </a:prstGeom>
          <a:noFill/>
          <a:ln>
            <a:noFill/>
          </a:ln>
        </p:spPr>
        <p:txBody>
          <a:bodyPr lIns="91425" tIns="91425" rIns="91425" bIns="91425" anchor="ctr"/>
          <a:lstStyle/>
          <a:p>
            <a:pPr algn="ctr" defTabSz="457200" eaLnBrk="1" fontAlgn="auto" hangingPunct="1">
              <a:spcBef>
                <a:spcPts val="0"/>
              </a:spcBef>
              <a:spcAft>
                <a:spcPts val="0"/>
              </a:spcAft>
              <a:defRPr/>
            </a:pPr>
            <a:r>
              <a:rPr lang="en" sz="1000" dirty="0">
                <a:solidFill>
                  <a:prstClr val="black"/>
                </a:solidFill>
                <a:latin typeface="Calibri"/>
                <a:cs typeface="+mn-cs"/>
              </a:rPr>
              <a:t>encoded by (P702)</a:t>
            </a:r>
          </a:p>
        </p:txBody>
      </p:sp>
      <p:cxnSp>
        <p:nvCxnSpPr>
          <p:cNvPr id="285716" name="Shape 334">
            <a:extLst>
              <a:ext uri="{FF2B5EF4-FFF2-40B4-BE49-F238E27FC236}">
                <a16:creationId xmlns:a16="http://schemas.microsoft.com/office/drawing/2014/main" id="{C7E90463-A1C6-42CC-9B90-F5EA75EEBB00}"/>
              </a:ext>
            </a:extLst>
          </p:cNvPr>
          <p:cNvCxnSpPr>
            <a:cxnSpLocks noChangeShapeType="1"/>
          </p:cNvCxnSpPr>
          <p:nvPr/>
        </p:nvCxnSpPr>
        <p:spPr bwMode="auto">
          <a:xfrm rot="10800000">
            <a:off x="6240463" y="6062663"/>
            <a:ext cx="1306512" cy="0"/>
          </a:xfrm>
          <a:prstGeom prst="straightConnector1">
            <a:avLst/>
          </a:prstGeom>
          <a:noFill/>
          <a:ln w="3810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335" name="Shape 335">
            <a:extLst>
              <a:ext uri="{FF2B5EF4-FFF2-40B4-BE49-F238E27FC236}">
                <a16:creationId xmlns:a16="http://schemas.microsoft.com/office/drawing/2014/main" id="{14B98816-E605-4533-AE63-99FB2A92A0CB}"/>
              </a:ext>
            </a:extLst>
          </p:cNvPr>
          <p:cNvSpPr txBox="1"/>
          <p:nvPr/>
        </p:nvSpPr>
        <p:spPr>
          <a:xfrm>
            <a:off x="6929438" y="3471863"/>
            <a:ext cx="2197100" cy="495300"/>
          </a:xfrm>
          <a:prstGeom prst="rect">
            <a:avLst/>
          </a:prstGeom>
          <a:noFill/>
          <a:ln>
            <a:noFill/>
          </a:ln>
        </p:spPr>
        <p:txBody>
          <a:bodyPr lIns="91425" tIns="91425" rIns="91425" bIns="91425" anchor="ctr"/>
          <a:lstStyle/>
          <a:p>
            <a:pPr defTabSz="457200" eaLnBrk="1" fontAlgn="auto" hangingPunct="1">
              <a:spcBef>
                <a:spcPts val="0"/>
              </a:spcBef>
              <a:spcAft>
                <a:spcPts val="0"/>
              </a:spcAft>
              <a:defRPr/>
            </a:pPr>
            <a:r>
              <a:rPr lang="en" sz="1000">
                <a:solidFill>
                  <a:prstClr val="black"/>
                </a:solidFill>
                <a:latin typeface="Calibri"/>
                <a:cs typeface="+mn-cs"/>
              </a:rPr>
              <a:t>Physically interacts with (P129)</a:t>
            </a:r>
          </a:p>
          <a:p>
            <a:pPr defTabSz="457200" eaLnBrk="1" fontAlgn="auto" hangingPunct="1">
              <a:spcBef>
                <a:spcPts val="0"/>
              </a:spcBef>
              <a:spcAft>
                <a:spcPts val="0"/>
              </a:spcAft>
              <a:defRPr/>
            </a:pPr>
            <a:r>
              <a:rPr lang="en" sz="1000">
                <a:solidFill>
                  <a:prstClr val="black"/>
                </a:solidFill>
                <a:latin typeface="Calibri"/>
                <a:cs typeface="+mn-cs"/>
              </a:rPr>
              <a:t>    As (agonist, inhibitor, modulator.. )</a:t>
            </a:r>
          </a:p>
        </p:txBody>
      </p:sp>
      <p:cxnSp>
        <p:nvCxnSpPr>
          <p:cNvPr id="285718" name="Shape 336">
            <a:extLst>
              <a:ext uri="{FF2B5EF4-FFF2-40B4-BE49-F238E27FC236}">
                <a16:creationId xmlns:a16="http://schemas.microsoft.com/office/drawing/2014/main" id="{80038BCB-8B82-43D3-9027-7320D3F350BA}"/>
              </a:ext>
            </a:extLst>
          </p:cNvPr>
          <p:cNvCxnSpPr>
            <a:cxnSpLocks noChangeShapeType="1"/>
            <a:stCxn id="330" idx="0"/>
            <a:endCxn id="318" idx="3"/>
          </p:cNvCxnSpPr>
          <p:nvPr/>
        </p:nvCxnSpPr>
        <p:spPr bwMode="auto">
          <a:xfrm flipH="1" flipV="1">
            <a:off x="6113463" y="3219450"/>
            <a:ext cx="2216150" cy="1847850"/>
          </a:xfrm>
          <a:prstGeom prst="straightConnector1">
            <a:avLst/>
          </a:prstGeom>
          <a:noFill/>
          <a:ln w="3810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337" name="Shape 337">
            <a:extLst>
              <a:ext uri="{FF2B5EF4-FFF2-40B4-BE49-F238E27FC236}">
                <a16:creationId xmlns:a16="http://schemas.microsoft.com/office/drawing/2014/main" id="{95DCEA90-8646-45A0-89AB-E9DB9AA57188}"/>
              </a:ext>
            </a:extLst>
          </p:cNvPr>
          <p:cNvSpPr/>
          <p:nvPr/>
        </p:nvSpPr>
        <p:spPr>
          <a:xfrm>
            <a:off x="1860550" y="28575"/>
            <a:ext cx="1689100" cy="1114425"/>
          </a:xfrm>
          <a:prstGeom prst="rect">
            <a:avLst/>
          </a:prstGeom>
          <a:noFill/>
          <a:ln w="19050" cap="flat" cmpd="sng">
            <a:solidFill>
              <a:srgbClr val="000000"/>
            </a:solidFill>
            <a:prstDash val="solid"/>
            <a:round/>
            <a:headEnd type="none" w="med" len="med"/>
            <a:tailEnd type="none" w="med" len="med"/>
          </a:ln>
        </p:spPr>
        <p:txBody>
          <a:bodyPr lIns="91425" tIns="91425" rIns="91425" bIns="91425"/>
          <a:lstStyle/>
          <a:p>
            <a:pPr algn="ctr" defTabSz="457200" eaLnBrk="1" fontAlgn="auto" hangingPunct="1">
              <a:spcBef>
                <a:spcPts val="0"/>
              </a:spcBef>
              <a:spcAft>
                <a:spcPts val="0"/>
              </a:spcAft>
              <a:defRPr/>
            </a:pPr>
            <a:r>
              <a:rPr lang="en" sz="1200" u="sng" dirty="0">
                <a:solidFill>
                  <a:prstClr val="black"/>
                </a:solidFill>
                <a:latin typeface="Calibri"/>
                <a:cs typeface="+mn-cs"/>
              </a:rPr>
              <a:t>Variant</a:t>
            </a:r>
          </a:p>
          <a:p>
            <a:pPr algn="ctr" defTabSz="457200" eaLnBrk="1" fontAlgn="auto" hangingPunct="1">
              <a:spcBef>
                <a:spcPts val="0"/>
              </a:spcBef>
              <a:spcAft>
                <a:spcPts val="0"/>
              </a:spcAft>
              <a:defRPr/>
            </a:pPr>
            <a:endParaRPr sz="1000" dirty="0">
              <a:solidFill>
                <a:prstClr val="black"/>
              </a:solidFill>
              <a:latin typeface="Calibri"/>
              <a:cs typeface="+mn-cs"/>
            </a:endParaRPr>
          </a:p>
          <a:p>
            <a:pPr defTabSz="457200" eaLnBrk="1" fontAlgn="auto" hangingPunct="1">
              <a:spcBef>
                <a:spcPts val="0"/>
              </a:spcBef>
              <a:spcAft>
                <a:spcPts val="0"/>
              </a:spcAft>
              <a:defRPr/>
            </a:pPr>
            <a:r>
              <a:rPr lang="en" sz="1000" dirty="0">
                <a:solidFill>
                  <a:prstClr val="black"/>
                </a:solidFill>
                <a:latin typeface="Calibri"/>
                <a:cs typeface="+mn-cs"/>
              </a:rPr>
              <a:t>Chromosome, genomic start/end, protein, CIViC variant ID</a:t>
            </a:r>
          </a:p>
          <a:p>
            <a:pPr defTabSz="457200" eaLnBrk="1" fontAlgn="auto" hangingPunct="1">
              <a:spcBef>
                <a:spcPts val="0"/>
              </a:spcBef>
              <a:spcAft>
                <a:spcPts val="0"/>
              </a:spcAft>
              <a:defRPr/>
            </a:pPr>
            <a:endParaRPr sz="1000" dirty="0">
              <a:solidFill>
                <a:prstClr val="black"/>
              </a:solidFill>
              <a:latin typeface="Calibri"/>
              <a:cs typeface="+mn-cs"/>
            </a:endParaRPr>
          </a:p>
        </p:txBody>
      </p:sp>
      <p:cxnSp>
        <p:nvCxnSpPr>
          <p:cNvPr id="285720" name="Shape 338">
            <a:extLst>
              <a:ext uri="{FF2B5EF4-FFF2-40B4-BE49-F238E27FC236}">
                <a16:creationId xmlns:a16="http://schemas.microsoft.com/office/drawing/2014/main" id="{F670E73F-733E-445E-8354-9286DFDDCF56}"/>
              </a:ext>
            </a:extLst>
          </p:cNvPr>
          <p:cNvCxnSpPr>
            <a:cxnSpLocks noChangeShapeType="1"/>
            <a:stCxn id="337" idx="3"/>
            <a:endCxn id="318" idx="0"/>
          </p:cNvCxnSpPr>
          <p:nvPr/>
        </p:nvCxnSpPr>
        <p:spPr bwMode="auto">
          <a:xfrm>
            <a:off x="3549650" y="585788"/>
            <a:ext cx="1830388" cy="2000250"/>
          </a:xfrm>
          <a:prstGeom prst="straightConnector1">
            <a:avLst/>
          </a:prstGeom>
          <a:noFill/>
          <a:ln w="3810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339" name="Shape 339">
            <a:extLst>
              <a:ext uri="{FF2B5EF4-FFF2-40B4-BE49-F238E27FC236}">
                <a16:creationId xmlns:a16="http://schemas.microsoft.com/office/drawing/2014/main" id="{C8D3C0A8-E600-4460-A70D-DEDC728DA685}"/>
              </a:ext>
            </a:extLst>
          </p:cNvPr>
          <p:cNvSpPr txBox="1"/>
          <p:nvPr/>
        </p:nvSpPr>
        <p:spPr>
          <a:xfrm>
            <a:off x="4187825" y="938213"/>
            <a:ext cx="2328863" cy="684212"/>
          </a:xfrm>
          <a:prstGeom prst="rect">
            <a:avLst/>
          </a:prstGeom>
          <a:noFill/>
          <a:ln>
            <a:noFill/>
          </a:ln>
        </p:spPr>
        <p:txBody>
          <a:bodyPr lIns="91425" tIns="91425" rIns="91425" bIns="91425" anchor="ctr"/>
          <a:lstStyle/>
          <a:p>
            <a:pPr defTabSz="457200" eaLnBrk="1" fontAlgn="auto" hangingPunct="1">
              <a:spcBef>
                <a:spcPts val="0"/>
              </a:spcBef>
              <a:spcAft>
                <a:spcPts val="0"/>
              </a:spcAft>
              <a:defRPr/>
            </a:pPr>
            <a:r>
              <a:rPr lang="en" sz="1000">
                <a:solidFill>
                  <a:prstClr val="black"/>
                </a:solidFill>
                <a:latin typeface="Calibri"/>
                <a:cs typeface="+mn-cs"/>
              </a:rPr>
              <a:t>negative therapeutic predictor</a:t>
            </a:r>
          </a:p>
          <a:p>
            <a:pPr defTabSz="457200" eaLnBrk="1" fontAlgn="auto" hangingPunct="1">
              <a:spcBef>
                <a:spcPts val="0"/>
              </a:spcBef>
              <a:spcAft>
                <a:spcPts val="0"/>
              </a:spcAft>
              <a:defRPr/>
            </a:pPr>
            <a:r>
              <a:rPr lang="en" sz="1000">
                <a:solidFill>
                  <a:prstClr val="black"/>
                </a:solidFill>
                <a:latin typeface="Calibri"/>
                <a:cs typeface="+mn-cs"/>
              </a:rPr>
              <a:t>positive therapeutic predictor</a:t>
            </a:r>
          </a:p>
          <a:p>
            <a:pPr indent="457200" defTabSz="457200" eaLnBrk="1" fontAlgn="auto" hangingPunct="1">
              <a:spcBef>
                <a:spcPts val="0"/>
              </a:spcBef>
              <a:spcAft>
                <a:spcPts val="0"/>
              </a:spcAft>
              <a:defRPr/>
            </a:pPr>
            <a:r>
              <a:rPr lang="en" sz="1000">
                <a:solidFill>
                  <a:prstClr val="black"/>
                </a:solidFill>
                <a:latin typeface="Calibri"/>
                <a:cs typeface="+mn-cs"/>
              </a:rPr>
              <a:t>medical condition treated (disease)</a:t>
            </a:r>
          </a:p>
        </p:txBody>
      </p:sp>
      <p:sp>
        <p:nvSpPr>
          <p:cNvPr id="340" name="Shape 340">
            <a:extLst>
              <a:ext uri="{FF2B5EF4-FFF2-40B4-BE49-F238E27FC236}">
                <a16:creationId xmlns:a16="http://schemas.microsoft.com/office/drawing/2014/main" id="{E43B7AE0-6472-434F-98DF-A18055EED59A}"/>
              </a:ext>
            </a:extLst>
          </p:cNvPr>
          <p:cNvSpPr txBox="1"/>
          <p:nvPr/>
        </p:nvSpPr>
        <p:spPr>
          <a:xfrm>
            <a:off x="-42863" y="1971675"/>
            <a:ext cx="1830388" cy="2043113"/>
          </a:xfrm>
          <a:prstGeom prst="rect">
            <a:avLst/>
          </a:prstGeom>
          <a:noFill/>
          <a:ln>
            <a:noFill/>
          </a:ln>
        </p:spPr>
        <p:txBody>
          <a:bodyPr lIns="91425" tIns="91425" rIns="91425" bIns="91425" anchor="ctr"/>
          <a:lstStyle/>
          <a:p>
            <a:pPr defTabSz="457200" eaLnBrk="1" fontAlgn="auto" hangingPunct="1">
              <a:spcBef>
                <a:spcPts val="0"/>
              </a:spcBef>
              <a:spcAft>
                <a:spcPts val="0"/>
              </a:spcAft>
              <a:defRPr/>
            </a:pPr>
            <a:r>
              <a:rPr lang="en" sz="1000">
                <a:solidFill>
                  <a:prstClr val="black"/>
                </a:solidFill>
                <a:latin typeface="Calibri"/>
                <a:cs typeface="+mn-cs"/>
              </a:rPr>
              <a:t>negative prognostic predictor</a:t>
            </a:r>
          </a:p>
          <a:p>
            <a:pPr defTabSz="457200" eaLnBrk="1" fontAlgn="auto" hangingPunct="1">
              <a:spcBef>
                <a:spcPts val="0"/>
              </a:spcBef>
              <a:spcAft>
                <a:spcPts val="0"/>
              </a:spcAft>
              <a:defRPr/>
            </a:pPr>
            <a:r>
              <a:rPr lang="en" sz="1000">
                <a:solidFill>
                  <a:prstClr val="black"/>
                </a:solidFill>
                <a:latin typeface="Calibri"/>
                <a:cs typeface="+mn-cs"/>
              </a:rPr>
              <a:t>positive prognostic predictor</a:t>
            </a:r>
          </a:p>
          <a:p>
            <a:pPr defTabSz="457200" eaLnBrk="1" fontAlgn="auto" hangingPunct="1">
              <a:spcBef>
                <a:spcPts val="0"/>
              </a:spcBef>
              <a:spcAft>
                <a:spcPts val="0"/>
              </a:spcAft>
              <a:defRPr/>
            </a:pPr>
            <a:r>
              <a:rPr lang="en" sz="1000">
                <a:solidFill>
                  <a:prstClr val="black"/>
                </a:solidFill>
                <a:latin typeface="Calibri"/>
                <a:cs typeface="+mn-cs"/>
              </a:rPr>
              <a:t>positive diagnostic predictor</a:t>
            </a:r>
          </a:p>
          <a:p>
            <a:pPr defTabSz="457200" eaLnBrk="1" fontAlgn="auto" hangingPunct="1">
              <a:spcBef>
                <a:spcPts val="0"/>
              </a:spcBef>
              <a:spcAft>
                <a:spcPts val="0"/>
              </a:spcAft>
              <a:defRPr/>
            </a:pPr>
            <a:r>
              <a:rPr lang="en" sz="1000">
                <a:solidFill>
                  <a:prstClr val="black"/>
                </a:solidFill>
                <a:latin typeface="Calibri"/>
                <a:cs typeface="+mn-cs"/>
              </a:rPr>
              <a:t>negative diagnostic predictor</a:t>
            </a:r>
          </a:p>
        </p:txBody>
      </p:sp>
      <p:cxnSp>
        <p:nvCxnSpPr>
          <p:cNvPr id="285723" name="Shape 341">
            <a:extLst>
              <a:ext uri="{FF2B5EF4-FFF2-40B4-BE49-F238E27FC236}">
                <a16:creationId xmlns:a16="http://schemas.microsoft.com/office/drawing/2014/main" id="{B6AF6C47-A86E-439C-8317-87FD81316DA6}"/>
              </a:ext>
            </a:extLst>
          </p:cNvPr>
          <p:cNvCxnSpPr>
            <a:cxnSpLocks noChangeShapeType="1"/>
            <a:stCxn id="337" idx="1"/>
            <a:endCxn id="323" idx="1"/>
          </p:cNvCxnSpPr>
          <p:nvPr/>
        </p:nvCxnSpPr>
        <p:spPr bwMode="auto">
          <a:xfrm rot="10800000" flipH="1" flipV="1">
            <a:off x="1860550" y="585788"/>
            <a:ext cx="15875" cy="5233987"/>
          </a:xfrm>
          <a:prstGeom prst="bentConnector3">
            <a:avLst>
              <a:gd name="adj1" fmla="val -1487120"/>
            </a:avLst>
          </a:prstGeom>
          <a:noFill/>
          <a:ln w="38100">
            <a:solidFill>
              <a:srgbClr val="000000"/>
            </a:solidFill>
            <a:round/>
            <a:headEnd type="triangle" w="lg" len="lg"/>
            <a:tailEnd type="triangle" w="lg" len="lg"/>
          </a:ln>
          <a:extLst>
            <a:ext uri="{909E8E84-426E-40DD-AFC4-6F175D3DCCD1}">
              <a14:hiddenFill xmlns:a14="http://schemas.microsoft.com/office/drawing/2010/main">
                <a:noFill/>
              </a14:hiddenFill>
            </a:ext>
          </a:extLst>
        </p:spPr>
      </p:cxnSp>
      <p:cxnSp>
        <p:nvCxnSpPr>
          <p:cNvPr id="285724" name="Shape 342">
            <a:extLst>
              <a:ext uri="{FF2B5EF4-FFF2-40B4-BE49-F238E27FC236}">
                <a16:creationId xmlns:a16="http://schemas.microsoft.com/office/drawing/2014/main" id="{759B9612-DC00-4F65-9633-21814501D22A}"/>
              </a:ext>
            </a:extLst>
          </p:cNvPr>
          <p:cNvCxnSpPr>
            <a:cxnSpLocks noChangeShapeType="1"/>
            <a:endCxn id="323" idx="0"/>
          </p:cNvCxnSpPr>
          <p:nvPr/>
        </p:nvCxnSpPr>
        <p:spPr bwMode="auto">
          <a:xfrm flipH="1">
            <a:off x="2608263" y="3967163"/>
            <a:ext cx="2767012" cy="1308100"/>
          </a:xfrm>
          <a:prstGeom prst="straightConnector1">
            <a:avLst/>
          </a:prstGeom>
          <a:noFill/>
          <a:ln w="38100">
            <a:solidFill>
              <a:srgbClr val="000000"/>
            </a:solidFill>
            <a:round/>
            <a:headEnd type="triangle" w="lg" len="lg"/>
            <a:tailEnd type="none" w="lg" len="lg"/>
          </a:ln>
          <a:extLst>
            <a:ext uri="{909E8E84-426E-40DD-AFC4-6F175D3DCCD1}">
              <a14:hiddenFill xmlns:a14="http://schemas.microsoft.com/office/drawing/2010/main">
                <a:noFill/>
              </a14:hiddenFill>
            </a:ext>
          </a:extLst>
        </p:spPr>
      </p:cxnSp>
      <p:sp>
        <p:nvSpPr>
          <p:cNvPr id="343" name="Shape 343">
            <a:extLst>
              <a:ext uri="{FF2B5EF4-FFF2-40B4-BE49-F238E27FC236}">
                <a16:creationId xmlns:a16="http://schemas.microsoft.com/office/drawing/2014/main" id="{25EE53C3-A87F-4C51-81C2-84599CEA13AF}"/>
              </a:ext>
            </a:extLst>
          </p:cNvPr>
          <p:cNvSpPr txBox="1"/>
          <p:nvPr/>
        </p:nvSpPr>
        <p:spPr>
          <a:xfrm>
            <a:off x="508000" y="4124325"/>
            <a:ext cx="1970088" cy="1028700"/>
          </a:xfrm>
          <a:prstGeom prst="rect">
            <a:avLst/>
          </a:prstGeom>
          <a:solidFill>
            <a:srgbClr val="EFEFEF">
              <a:alpha val="71060"/>
            </a:srgbClr>
          </a:solidFill>
          <a:ln>
            <a:noFill/>
          </a:ln>
        </p:spPr>
        <p:txBody>
          <a:bodyPr lIns="91425" tIns="91425" rIns="91425" bIns="91425" anchor="ctr"/>
          <a:lstStyle/>
          <a:p>
            <a:pPr defTabSz="457200" eaLnBrk="1" fontAlgn="auto" hangingPunct="1">
              <a:spcBef>
                <a:spcPts val="0"/>
              </a:spcBef>
              <a:spcAft>
                <a:spcPts val="0"/>
              </a:spcAft>
              <a:defRPr/>
            </a:pPr>
            <a:r>
              <a:rPr lang="en" sz="1000" dirty="0">
                <a:solidFill>
                  <a:prstClr val="black"/>
                </a:solidFill>
                <a:latin typeface="Calibri"/>
                <a:cs typeface="+mn-cs"/>
              </a:rPr>
              <a:t>Medical condition treated (P2175)</a:t>
            </a:r>
          </a:p>
          <a:p>
            <a:pPr defTabSz="457200" eaLnBrk="1" fontAlgn="auto" hangingPunct="1">
              <a:spcBef>
                <a:spcPts val="0"/>
              </a:spcBef>
              <a:spcAft>
                <a:spcPts val="0"/>
              </a:spcAft>
              <a:defRPr/>
            </a:pPr>
            <a:r>
              <a:rPr lang="en" sz="1000" dirty="0">
                <a:solidFill>
                  <a:prstClr val="black"/>
                </a:solidFill>
                <a:latin typeface="Calibri"/>
                <a:cs typeface="+mn-cs"/>
              </a:rPr>
              <a:t>	medicine marketing auth</a:t>
            </a:r>
          </a:p>
          <a:p>
            <a:pPr indent="457200" defTabSz="457200" eaLnBrk="1" fontAlgn="auto" hangingPunct="1">
              <a:spcBef>
                <a:spcPts val="0"/>
              </a:spcBef>
              <a:spcAft>
                <a:spcPts val="0"/>
              </a:spcAft>
              <a:defRPr/>
            </a:pPr>
            <a:r>
              <a:rPr lang="en" sz="1000" dirty="0">
                <a:solidFill>
                  <a:prstClr val="black"/>
                </a:solidFill>
                <a:latin typeface="Calibri"/>
                <a:cs typeface="+mn-cs"/>
              </a:rPr>
              <a:t>authority (P797)</a:t>
            </a:r>
          </a:p>
          <a:p>
            <a:pPr indent="457200" defTabSz="457200" eaLnBrk="1" fontAlgn="auto" hangingPunct="1">
              <a:spcBef>
                <a:spcPts val="0"/>
              </a:spcBef>
              <a:spcAft>
                <a:spcPts val="0"/>
              </a:spcAft>
              <a:defRPr/>
            </a:pPr>
            <a:r>
              <a:rPr lang="en" sz="1000" dirty="0">
                <a:solidFill>
                  <a:prstClr val="black"/>
                </a:solidFill>
                <a:latin typeface="Calibri"/>
                <a:cs typeface="+mn-cs"/>
              </a:rPr>
              <a:t>Start time (P580)</a:t>
            </a:r>
          </a:p>
          <a:p>
            <a:pPr indent="457200" defTabSz="457200" eaLnBrk="1" fontAlgn="auto" hangingPunct="1">
              <a:spcBef>
                <a:spcPts val="0"/>
              </a:spcBef>
              <a:spcAft>
                <a:spcPts val="0"/>
              </a:spcAft>
              <a:defRPr/>
            </a:pPr>
            <a:r>
              <a:rPr lang="en" sz="1000" dirty="0">
                <a:solidFill>
                  <a:prstClr val="black"/>
                </a:solidFill>
                <a:latin typeface="Calibri"/>
                <a:cs typeface="+mn-cs"/>
              </a:rPr>
              <a:t>End time (P58X)</a:t>
            </a:r>
          </a:p>
        </p:txBody>
      </p:sp>
      <p:cxnSp>
        <p:nvCxnSpPr>
          <p:cNvPr id="285726" name="Shape 344">
            <a:extLst>
              <a:ext uri="{FF2B5EF4-FFF2-40B4-BE49-F238E27FC236}">
                <a16:creationId xmlns:a16="http://schemas.microsoft.com/office/drawing/2014/main" id="{F4AE76EA-3BEA-492E-8B6F-7CBEB3514F44}"/>
              </a:ext>
            </a:extLst>
          </p:cNvPr>
          <p:cNvCxnSpPr>
            <a:cxnSpLocks noChangeShapeType="1"/>
            <a:endCxn id="329" idx="1"/>
          </p:cNvCxnSpPr>
          <p:nvPr/>
        </p:nvCxnSpPr>
        <p:spPr bwMode="auto">
          <a:xfrm rot="10800000" flipH="1">
            <a:off x="2681288" y="4562475"/>
            <a:ext cx="227012" cy="11113"/>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85727" name="Shape 345">
            <a:extLst>
              <a:ext uri="{FF2B5EF4-FFF2-40B4-BE49-F238E27FC236}">
                <a16:creationId xmlns:a16="http://schemas.microsoft.com/office/drawing/2014/main" id="{C775BD82-6268-487C-9EEB-01516DBE82BB}"/>
              </a:ext>
            </a:extLst>
          </p:cNvPr>
          <p:cNvCxnSpPr>
            <a:cxnSpLocks noChangeShapeType="1"/>
          </p:cNvCxnSpPr>
          <p:nvPr/>
        </p:nvCxnSpPr>
        <p:spPr bwMode="auto">
          <a:xfrm>
            <a:off x="3549650" y="4533900"/>
            <a:ext cx="209550" cy="149225"/>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85728" name="Shape 346">
            <a:extLst>
              <a:ext uri="{FF2B5EF4-FFF2-40B4-BE49-F238E27FC236}">
                <a16:creationId xmlns:a16="http://schemas.microsoft.com/office/drawing/2014/main" id="{AC66E87E-BECE-4C59-A9A3-470919FEC83F}"/>
              </a:ext>
            </a:extLst>
          </p:cNvPr>
          <p:cNvCxnSpPr>
            <a:cxnSpLocks noChangeShapeType="1"/>
          </p:cNvCxnSpPr>
          <p:nvPr/>
        </p:nvCxnSpPr>
        <p:spPr bwMode="auto">
          <a:xfrm flipH="1">
            <a:off x="2760663" y="3984625"/>
            <a:ext cx="2767012" cy="1308100"/>
          </a:xfrm>
          <a:prstGeom prst="straightConnector1">
            <a:avLst/>
          </a:prstGeom>
          <a:noFill/>
          <a:ln w="3810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347" name="Shape 347">
            <a:extLst>
              <a:ext uri="{FF2B5EF4-FFF2-40B4-BE49-F238E27FC236}">
                <a16:creationId xmlns:a16="http://schemas.microsoft.com/office/drawing/2014/main" id="{463B5031-2080-4BCB-AE07-45965F4C4DF6}"/>
              </a:ext>
            </a:extLst>
          </p:cNvPr>
          <p:cNvSpPr txBox="1"/>
          <p:nvPr/>
        </p:nvSpPr>
        <p:spPr>
          <a:xfrm>
            <a:off x="3790950" y="4730750"/>
            <a:ext cx="946150" cy="796925"/>
          </a:xfrm>
          <a:prstGeom prst="rect">
            <a:avLst/>
          </a:prstGeom>
          <a:noFill/>
          <a:ln>
            <a:noFill/>
          </a:ln>
        </p:spPr>
        <p:txBody>
          <a:bodyPr lIns="91425" tIns="91425" rIns="91425" bIns="91425" anchor="ctr"/>
          <a:lstStyle/>
          <a:p>
            <a:pPr defTabSz="457200" eaLnBrk="1" fontAlgn="auto" hangingPunct="1">
              <a:spcBef>
                <a:spcPts val="0"/>
              </a:spcBef>
              <a:spcAft>
                <a:spcPts val="0"/>
              </a:spcAft>
              <a:defRPr/>
            </a:pPr>
            <a:r>
              <a:rPr lang="en" sz="1000">
                <a:solidFill>
                  <a:prstClr val="black"/>
                </a:solidFill>
                <a:latin typeface="Calibri"/>
                <a:cs typeface="+mn-cs"/>
              </a:rPr>
              <a:t>Medical condition treated (P2175)</a:t>
            </a:r>
          </a:p>
        </p:txBody>
      </p:sp>
      <p:pic>
        <p:nvPicPr>
          <p:cNvPr id="348" name="Shape 348">
            <a:extLst>
              <a:ext uri="{FF2B5EF4-FFF2-40B4-BE49-F238E27FC236}">
                <a16:creationId xmlns:a16="http://schemas.microsoft.com/office/drawing/2014/main" id="{D3762CBB-5E72-4F02-B047-D9D2348AF7FB}"/>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3013" y="1011238"/>
            <a:ext cx="1463675"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9" name="Shape 349">
            <a:extLst>
              <a:ext uri="{FF2B5EF4-FFF2-40B4-BE49-F238E27FC236}">
                <a16:creationId xmlns:a16="http://schemas.microsoft.com/office/drawing/2014/main" id="{7241F048-1FED-4FA7-937C-C53A63312923}"/>
              </a:ext>
            </a:extLst>
          </p:cNvPr>
          <p:cNvGrpSpPr>
            <a:grpSpLocks/>
          </p:cNvGrpSpPr>
          <p:nvPr/>
        </p:nvGrpSpPr>
        <p:grpSpPr bwMode="auto">
          <a:xfrm>
            <a:off x="6270625" y="4424363"/>
            <a:ext cx="1095375" cy="1179512"/>
            <a:chOff x="5921125" y="2963924"/>
            <a:chExt cx="1094100" cy="884512"/>
          </a:xfrm>
        </p:grpSpPr>
        <p:pic>
          <p:nvPicPr>
            <p:cNvPr id="285741" name="Shape 350">
              <a:extLst>
                <a:ext uri="{FF2B5EF4-FFF2-40B4-BE49-F238E27FC236}">
                  <a16:creationId xmlns:a16="http://schemas.microsoft.com/office/drawing/2014/main" id="{3C718984-CF23-453D-8E1E-A3DCC9E58018}"/>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0774" y="2963924"/>
              <a:ext cx="605375" cy="6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Shape 351">
              <a:extLst>
                <a:ext uri="{FF2B5EF4-FFF2-40B4-BE49-F238E27FC236}">
                  <a16:creationId xmlns:a16="http://schemas.microsoft.com/office/drawing/2014/main" id="{20AFE8AA-2CB2-48E8-B474-5A93DC172541}"/>
                </a:ext>
              </a:extLst>
            </p:cNvPr>
            <p:cNvSpPr txBox="1"/>
            <p:nvPr/>
          </p:nvSpPr>
          <p:spPr>
            <a:xfrm>
              <a:off x="5921125" y="3406775"/>
              <a:ext cx="1094100" cy="441661"/>
            </a:xfrm>
            <a:prstGeom prst="rect">
              <a:avLst/>
            </a:prstGeom>
            <a:noFill/>
            <a:ln>
              <a:noFill/>
            </a:ln>
          </p:spPr>
          <p:txBody>
            <a:bodyPr lIns="91425" tIns="91425" rIns="91425" bIns="91425" anchor="ctr"/>
            <a:lstStyle/>
            <a:p>
              <a:pPr algn="ctr" defTabSz="457200" eaLnBrk="1" fontAlgn="auto" hangingPunct="1">
                <a:spcBef>
                  <a:spcPts val="0"/>
                </a:spcBef>
                <a:spcAft>
                  <a:spcPts val="0"/>
                </a:spcAft>
                <a:defRPr/>
              </a:pPr>
              <a:r>
                <a:rPr lang="en" sz="1000" b="1">
                  <a:solidFill>
                    <a:prstClr val="black"/>
                  </a:solidFill>
                  <a:latin typeface="Calibri"/>
                  <a:cs typeface="+mn-cs"/>
                </a:rPr>
                <a:t>MyGene.info</a:t>
              </a:r>
            </a:p>
          </p:txBody>
        </p:sp>
      </p:grpSp>
      <p:pic>
        <p:nvPicPr>
          <p:cNvPr id="352" name="Shape 352">
            <a:extLst>
              <a:ext uri="{FF2B5EF4-FFF2-40B4-BE49-F238E27FC236}">
                <a16:creationId xmlns:a16="http://schemas.microsoft.com/office/drawing/2014/main" id="{3662558B-FF18-4619-BC79-E729F8867148}"/>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1088" y="2152650"/>
            <a:ext cx="167163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3" name="Shape 353">
            <a:extLst>
              <a:ext uri="{FF2B5EF4-FFF2-40B4-BE49-F238E27FC236}">
                <a16:creationId xmlns:a16="http://schemas.microsoft.com/office/drawing/2014/main" id="{D3E07098-8C97-48BC-B4FB-CBC9B1771B50}"/>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75538" y="4344988"/>
            <a:ext cx="4000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4" name="Shape 354">
            <a:extLst>
              <a:ext uri="{FF2B5EF4-FFF2-40B4-BE49-F238E27FC236}">
                <a16:creationId xmlns:a16="http://schemas.microsoft.com/office/drawing/2014/main" id="{E45E29C8-2659-4B33-A6AC-67EB00258A17}"/>
              </a:ext>
            </a:extLst>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75588" y="4411663"/>
            <a:ext cx="109378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5" name="Shape 355">
            <a:extLst>
              <a:ext uri="{FF2B5EF4-FFF2-40B4-BE49-F238E27FC236}">
                <a16:creationId xmlns:a16="http://schemas.microsoft.com/office/drawing/2014/main" id="{2679AAB2-9C69-4A82-A8AF-B1F41BCA6B65}"/>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00775" y="2459038"/>
            <a:ext cx="146526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6" name="Shape 356">
            <a:extLst>
              <a:ext uri="{FF2B5EF4-FFF2-40B4-BE49-F238E27FC236}">
                <a16:creationId xmlns:a16="http://schemas.microsoft.com/office/drawing/2014/main" id="{37E4A8E5-46D8-4F4F-ACFD-B76671A5DC6D}"/>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r="89655" b="48438"/>
          <a:stretch>
            <a:fillRect/>
          </a:stretch>
        </p:blipFill>
        <p:spPr bwMode="auto">
          <a:xfrm>
            <a:off x="7913688" y="1971675"/>
            <a:ext cx="9461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7" name="Shape 357">
            <a:extLst>
              <a:ext uri="{FF2B5EF4-FFF2-40B4-BE49-F238E27FC236}">
                <a16:creationId xmlns:a16="http://schemas.microsoft.com/office/drawing/2014/main" id="{BFAA7FA3-1B23-4943-8795-5D8B70E3AB30}"/>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75588" y="2633663"/>
            <a:ext cx="1093787"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 name="Shape 358">
            <a:extLst>
              <a:ext uri="{FF2B5EF4-FFF2-40B4-BE49-F238E27FC236}">
                <a16:creationId xmlns:a16="http://schemas.microsoft.com/office/drawing/2014/main" id="{E9BD4567-43E2-4541-8CA4-2335E2E3A757}"/>
              </a:ext>
            </a:extLst>
          </p:cNvPr>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95813" y="4502150"/>
            <a:ext cx="18303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 name="Shape 360">
            <a:extLst>
              <a:ext uri="{FF2B5EF4-FFF2-40B4-BE49-F238E27FC236}">
                <a16:creationId xmlns:a16="http://schemas.microsoft.com/office/drawing/2014/main" id="{35DF4210-04B5-44BF-9A96-1E7C4A601DEA}"/>
              </a:ext>
            </a:extLst>
          </p:cNvPr>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1113" y="4114800"/>
            <a:ext cx="647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5740" name="Shape 108">
            <a:extLst>
              <a:ext uri="{FF2B5EF4-FFF2-40B4-BE49-F238E27FC236}">
                <a16:creationId xmlns:a16="http://schemas.microsoft.com/office/drawing/2014/main" id="{36D1DBD0-7EF8-49DD-9B1A-257998B1A6C3}"/>
              </a:ext>
            </a:extLst>
          </p:cNvPr>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24700" y="257175"/>
            <a:ext cx="14160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1000"/>
                                        <p:tgtEl>
                                          <p:spTgt spid="316"/>
                                        </p:tgtEl>
                                      </p:cBhvr>
                                    </p:animEffect>
                                  </p:childTnLst>
                                </p:cTn>
                              </p:par>
                              <p:par>
                                <p:cTn id="8" presetID="10" presetClass="entr" presetSubtype="0" fill="hold" nodeType="withEffect">
                                  <p:stCondLst>
                                    <p:cond delay="0"/>
                                  </p:stCondLst>
                                  <p:childTnLst>
                                    <p:set>
                                      <p:cBhvr>
                                        <p:cTn id="9" dur="1" fill="hold">
                                          <p:stCondLst>
                                            <p:cond delay="0"/>
                                          </p:stCondLst>
                                        </p:cTn>
                                        <p:tgtEl>
                                          <p:spTgt spid="348"/>
                                        </p:tgtEl>
                                        <p:attrNameLst>
                                          <p:attrName>style.visibility</p:attrName>
                                        </p:attrNameLst>
                                      </p:cBhvr>
                                      <p:to>
                                        <p:strVal val="visible"/>
                                      </p:to>
                                    </p:set>
                                    <p:animEffect transition="in" filter="fade">
                                      <p:cBhvr>
                                        <p:cTn id="10" dur="1000"/>
                                        <p:tgtEl>
                                          <p:spTgt spid="348"/>
                                        </p:tgtEl>
                                      </p:cBhvr>
                                    </p:animEffect>
                                  </p:childTnLst>
                                </p:cTn>
                              </p:par>
                              <p:par>
                                <p:cTn id="11" presetID="10" presetClass="entr" presetSubtype="0" fill="hold" nodeType="withEffect">
                                  <p:stCondLst>
                                    <p:cond delay="0"/>
                                  </p:stCondLst>
                                  <p:childTnLst>
                                    <p:set>
                                      <p:cBhvr>
                                        <p:cTn id="12" dur="1" fill="hold">
                                          <p:stCondLst>
                                            <p:cond delay="0"/>
                                          </p:stCondLst>
                                        </p:cTn>
                                        <p:tgtEl>
                                          <p:spTgt spid="349"/>
                                        </p:tgtEl>
                                        <p:attrNameLst>
                                          <p:attrName>style.visibility</p:attrName>
                                        </p:attrNameLst>
                                      </p:cBhvr>
                                      <p:to>
                                        <p:strVal val="visible"/>
                                      </p:to>
                                    </p:set>
                                    <p:animEffect transition="in" filter="fade">
                                      <p:cBhvr>
                                        <p:cTn id="13" dur="1000"/>
                                        <p:tgtEl>
                                          <p:spTgt spid="349"/>
                                        </p:tgtEl>
                                      </p:cBhvr>
                                    </p:animEffect>
                                  </p:childTnLst>
                                </p:cTn>
                              </p:par>
                              <p:par>
                                <p:cTn id="14" presetID="10" presetClass="entr" presetSubtype="0" fill="hold" nodeType="withEffect">
                                  <p:stCondLst>
                                    <p:cond delay="0"/>
                                  </p:stCondLst>
                                  <p:childTnLst>
                                    <p:set>
                                      <p:cBhvr>
                                        <p:cTn id="15" dur="1" fill="hold">
                                          <p:stCondLst>
                                            <p:cond delay="0"/>
                                          </p:stCondLst>
                                        </p:cTn>
                                        <p:tgtEl>
                                          <p:spTgt spid="352"/>
                                        </p:tgtEl>
                                        <p:attrNameLst>
                                          <p:attrName>style.visibility</p:attrName>
                                        </p:attrNameLst>
                                      </p:cBhvr>
                                      <p:to>
                                        <p:strVal val="visible"/>
                                      </p:to>
                                    </p:set>
                                    <p:animEffect transition="in" filter="fade">
                                      <p:cBhvr>
                                        <p:cTn id="16" dur="1000"/>
                                        <p:tgtEl>
                                          <p:spTgt spid="352"/>
                                        </p:tgtEl>
                                      </p:cBhvr>
                                    </p:animEffect>
                                  </p:childTnLst>
                                </p:cTn>
                              </p:par>
                              <p:par>
                                <p:cTn id="17" presetID="10" presetClass="entr" presetSubtype="0" fill="hold" nodeType="withEffect">
                                  <p:stCondLst>
                                    <p:cond delay="0"/>
                                  </p:stCondLst>
                                  <p:childTnLst>
                                    <p:set>
                                      <p:cBhvr>
                                        <p:cTn id="18" dur="1" fill="hold">
                                          <p:stCondLst>
                                            <p:cond delay="0"/>
                                          </p:stCondLst>
                                        </p:cTn>
                                        <p:tgtEl>
                                          <p:spTgt spid="353"/>
                                        </p:tgtEl>
                                        <p:attrNameLst>
                                          <p:attrName>style.visibility</p:attrName>
                                        </p:attrNameLst>
                                      </p:cBhvr>
                                      <p:to>
                                        <p:strVal val="visible"/>
                                      </p:to>
                                    </p:set>
                                    <p:animEffect transition="in" filter="fade">
                                      <p:cBhvr>
                                        <p:cTn id="19" dur="1000"/>
                                        <p:tgtEl>
                                          <p:spTgt spid="353"/>
                                        </p:tgtEl>
                                      </p:cBhvr>
                                    </p:animEffect>
                                  </p:childTnLst>
                                </p:cTn>
                              </p:par>
                              <p:par>
                                <p:cTn id="20" presetID="10" presetClass="entr" presetSubtype="0" fill="hold" nodeType="withEffect">
                                  <p:stCondLst>
                                    <p:cond delay="0"/>
                                  </p:stCondLst>
                                  <p:childTnLst>
                                    <p:set>
                                      <p:cBhvr>
                                        <p:cTn id="21" dur="1" fill="hold">
                                          <p:stCondLst>
                                            <p:cond delay="0"/>
                                          </p:stCondLst>
                                        </p:cTn>
                                        <p:tgtEl>
                                          <p:spTgt spid="354"/>
                                        </p:tgtEl>
                                        <p:attrNameLst>
                                          <p:attrName>style.visibility</p:attrName>
                                        </p:attrNameLst>
                                      </p:cBhvr>
                                      <p:to>
                                        <p:strVal val="visible"/>
                                      </p:to>
                                    </p:set>
                                    <p:animEffect transition="in" filter="fade">
                                      <p:cBhvr>
                                        <p:cTn id="22" dur="1000"/>
                                        <p:tgtEl>
                                          <p:spTgt spid="354"/>
                                        </p:tgtEl>
                                      </p:cBhvr>
                                    </p:animEffect>
                                  </p:childTnLst>
                                </p:cTn>
                              </p:par>
                              <p:par>
                                <p:cTn id="23" presetID="10" presetClass="entr" presetSubtype="0" fill="hold" nodeType="withEffect">
                                  <p:stCondLst>
                                    <p:cond delay="0"/>
                                  </p:stCondLst>
                                  <p:childTnLst>
                                    <p:set>
                                      <p:cBhvr>
                                        <p:cTn id="24" dur="1" fill="hold">
                                          <p:stCondLst>
                                            <p:cond delay="0"/>
                                          </p:stCondLst>
                                        </p:cTn>
                                        <p:tgtEl>
                                          <p:spTgt spid="355"/>
                                        </p:tgtEl>
                                        <p:attrNameLst>
                                          <p:attrName>style.visibility</p:attrName>
                                        </p:attrNameLst>
                                      </p:cBhvr>
                                      <p:to>
                                        <p:strVal val="visible"/>
                                      </p:to>
                                    </p:set>
                                    <p:animEffect transition="in" filter="fade">
                                      <p:cBhvr>
                                        <p:cTn id="25" dur="1000"/>
                                        <p:tgtEl>
                                          <p:spTgt spid="355"/>
                                        </p:tgtEl>
                                      </p:cBhvr>
                                    </p:animEffect>
                                  </p:childTnLst>
                                </p:cTn>
                              </p:par>
                              <p:par>
                                <p:cTn id="26" presetID="10" presetClass="entr" presetSubtype="0" fill="hold" nodeType="withEffect">
                                  <p:stCondLst>
                                    <p:cond delay="0"/>
                                  </p:stCondLst>
                                  <p:childTnLst>
                                    <p:set>
                                      <p:cBhvr>
                                        <p:cTn id="27" dur="1" fill="hold">
                                          <p:stCondLst>
                                            <p:cond delay="0"/>
                                          </p:stCondLst>
                                        </p:cTn>
                                        <p:tgtEl>
                                          <p:spTgt spid="356"/>
                                        </p:tgtEl>
                                        <p:attrNameLst>
                                          <p:attrName>style.visibility</p:attrName>
                                        </p:attrNameLst>
                                      </p:cBhvr>
                                      <p:to>
                                        <p:strVal val="visible"/>
                                      </p:to>
                                    </p:set>
                                    <p:animEffect transition="in" filter="fade">
                                      <p:cBhvr>
                                        <p:cTn id="28" dur="1000"/>
                                        <p:tgtEl>
                                          <p:spTgt spid="356"/>
                                        </p:tgtEl>
                                      </p:cBhvr>
                                    </p:animEffect>
                                  </p:childTnLst>
                                </p:cTn>
                              </p:par>
                              <p:par>
                                <p:cTn id="29" presetID="10" presetClass="entr" presetSubtype="0" fill="hold" nodeType="withEffect">
                                  <p:stCondLst>
                                    <p:cond delay="0"/>
                                  </p:stCondLst>
                                  <p:childTnLst>
                                    <p:set>
                                      <p:cBhvr>
                                        <p:cTn id="30" dur="1" fill="hold">
                                          <p:stCondLst>
                                            <p:cond delay="0"/>
                                          </p:stCondLst>
                                        </p:cTn>
                                        <p:tgtEl>
                                          <p:spTgt spid="357"/>
                                        </p:tgtEl>
                                        <p:attrNameLst>
                                          <p:attrName>style.visibility</p:attrName>
                                        </p:attrNameLst>
                                      </p:cBhvr>
                                      <p:to>
                                        <p:strVal val="visible"/>
                                      </p:to>
                                    </p:set>
                                    <p:animEffect transition="in" filter="fade">
                                      <p:cBhvr>
                                        <p:cTn id="31" dur="1000"/>
                                        <p:tgtEl>
                                          <p:spTgt spid="357"/>
                                        </p:tgtEl>
                                      </p:cBhvr>
                                    </p:animEffect>
                                  </p:childTnLst>
                                </p:cTn>
                              </p:par>
                              <p:par>
                                <p:cTn id="32" presetID="10" presetClass="entr" presetSubtype="0" fill="hold" nodeType="withEffect">
                                  <p:stCondLst>
                                    <p:cond delay="0"/>
                                  </p:stCondLst>
                                  <p:childTnLst>
                                    <p:set>
                                      <p:cBhvr>
                                        <p:cTn id="33" dur="1" fill="hold">
                                          <p:stCondLst>
                                            <p:cond delay="0"/>
                                          </p:stCondLst>
                                        </p:cTn>
                                        <p:tgtEl>
                                          <p:spTgt spid="360"/>
                                        </p:tgtEl>
                                        <p:attrNameLst>
                                          <p:attrName>style.visibility</p:attrName>
                                        </p:attrNameLst>
                                      </p:cBhvr>
                                      <p:to>
                                        <p:strVal val="visible"/>
                                      </p:to>
                                    </p:set>
                                    <p:animEffect transition="in" filter="fade">
                                      <p:cBhvr>
                                        <p:cTn id="34" dur="1000"/>
                                        <p:tgtEl>
                                          <p:spTgt spid="360"/>
                                        </p:tgtEl>
                                      </p:cBhvr>
                                    </p:animEffect>
                                  </p:childTnLst>
                                </p:cTn>
                              </p:par>
                              <p:par>
                                <p:cTn id="35" presetID="10" presetClass="entr" presetSubtype="0" fill="hold" nodeType="withEffect">
                                  <p:stCondLst>
                                    <p:cond delay="0"/>
                                  </p:stCondLst>
                                  <p:childTnLst>
                                    <p:set>
                                      <p:cBhvr>
                                        <p:cTn id="36" dur="1" fill="hold">
                                          <p:stCondLst>
                                            <p:cond delay="0"/>
                                          </p:stCondLst>
                                        </p:cTn>
                                        <p:tgtEl>
                                          <p:spTgt spid="358"/>
                                        </p:tgtEl>
                                        <p:attrNameLst>
                                          <p:attrName>style.visibility</p:attrName>
                                        </p:attrNameLst>
                                      </p:cBhvr>
                                      <p:to>
                                        <p:strVal val="visible"/>
                                      </p:to>
                                    </p:set>
                                    <p:animEffect transition="in" filter="fade">
                                      <p:cBhvr>
                                        <p:cTn id="37" dur="10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287746" name="Picture 2" descr="Screen Shot 2017-04-21 at 2.20.34 PM.png">
            <a:extLst>
              <a:ext uri="{FF2B5EF4-FFF2-40B4-BE49-F238E27FC236}">
                <a16:creationId xmlns:a16="http://schemas.microsoft.com/office/drawing/2014/main" id="{F8689DE7-6F7A-4139-ADD7-433F1DC792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04900"/>
            <a:ext cx="9345613" cy="4737100"/>
          </a:xfrm>
          <a:prstGeom prst="rect">
            <a:avLst/>
          </a:prstGeom>
          <a:noFill/>
          <a:ln w="9525">
            <a:solidFill>
              <a:srgbClr val="3366FF"/>
            </a:solidFill>
            <a:miter lim="800000"/>
            <a:headEnd/>
            <a:tailEnd/>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4C8E981-3AF9-4435-90AB-5E3720F3AB09}"/>
              </a:ext>
            </a:extLst>
          </p:cNvPr>
          <p:cNvSpPr txBox="1"/>
          <p:nvPr/>
        </p:nvSpPr>
        <p:spPr>
          <a:xfrm>
            <a:off x="1454150" y="5867400"/>
            <a:ext cx="6335713" cy="1200150"/>
          </a:xfrm>
          <a:prstGeom prst="rect">
            <a:avLst/>
          </a:prstGeom>
          <a:noFill/>
        </p:spPr>
        <p:txBody>
          <a:bodyPr>
            <a:spAutoFit/>
          </a:bodyPr>
          <a:lstStyle/>
          <a:p>
            <a:pPr algn="ctr" defTabSz="457200" eaLnBrk="1" fontAlgn="auto" hangingPunct="1">
              <a:spcBef>
                <a:spcPts val="0"/>
              </a:spcBef>
              <a:spcAft>
                <a:spcPts val="0"/>
              </a:spcAft>
              <a:defRPr/>
            </a:pPr>
            <a:r>
              <a:rPr lang="en-US" dirty="0">
                <a:solidFill>
                  <a:prstClr val="black"/>
                </a:solidFill>
                <a:latin typeface="Calibri"/>
                <a:cs typeface="+mn-cs"/>
              </a:rPr>
              <a:t>Utilizing ontology structure to identify related data</a:t>
            </a:r>
          </a:p>
          <a:p>
            <a:pPr algn="ctr" defTabSz="457200" eaLnBrk="1" fontAlgn="auto" hangingPunct="1">
              <a:spcBef>
                <a:spcPts val="0"/>
              </a:spcBef>
              <a:spcAft>
                <a:spcPts val="0"/>
              </a:spcAft>
              <a:defRPr/>
            </a:pPr>
            <a:r>
              <a:rPr lang="en-US" dirty="0">
                <a:solidFill>
                  <a:prstClr val="black"/>
                </a:solidFill>
                <a:latin typeface="Calibri"/>
                <a:cs typeface="+mn-cs"/>
              </a:rPr>
              <a:t>Hierarchical navigation of disease terms</a:t>
            </a:r>
          </a:p>
          <a:p>
            <a:pPr algn="ctr" defTabSz="457200" eaLnBrk="1" fontAlgn="auto" hangingPunct="1">
              <a:spcBef>
                <a:spcPts val="0"/>
              </a:spcBef>
              <a:spcAft>
                <a:spcPts val="0"/>
              </a:spcAft>
              <a:defRPr/>
            </a:pPr>
            <a:r>
              <a:rPr lang="en-US" dirty="0">
                <a:solidFill>
                  <a:prstClr val="black"/>
                </a:solidFill>
                <a:latin typeface="Calibri"/>
                <a:cs typeface="+mn-cs"/>
              </a:rPr>
              <a:t>As data is annotated at multiple levels</a:t>
            </a:r>
          </a:p>
          <a:p>
            <a:pPr algn="ctr" defTabSz="457200" eaLnBrk="1" fontAlgn="auto" hangingPunct="1">
              <a:spcBef>
                <a:spcPts val="0"/>
              </a:spcBef>
              <a:spcAft>
                <a:spcPts val="0"/>
              </a:spcAft>
              <a:defRPr/>
            </a:pPr>
            <a:r>
              <a:rPr lang="en-US" dirty="0">
                <a:solidFill>
                  <a:prstClr val="black"/>
                </a:solidFill>
                <a:latin typeface="Calibri"/>
                <a:cs typeface="+mn-cs"/>
              </a:rPr>
              <a:t> </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288770" name="Picture 1" descr="Screen Shot 2017-04-25 at 7.43.09 PM.png">
            <a:extLst>
              <a:ext uri="{FF2B5EF4-FFF2-40B4-BE49-F238E27FC236}">
                <a16:creationId xmlns:a16="http://schemas.microsoft.com/office/drawing/2014/main" id="{F0B80331-0441-4E65-A238-CF672F8BB6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275" y="0"/>
            <a:ext cx="8685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250E0C5-B07F-40E8-A602-74CBA3D6EE42}"/>
              </a:ext>
            </a:extLst>
          </p:cNvPr>
          <p:cNvSpPr txBox="1"/>
          <p:nvPr/>
        </p:nvSpPr>
        <p:spPr>
          <a:xfrm>
            <a:off x="3319463" y="5529263"/>
            <a:ext cx="6678612" cy="647700"/>
          </a:xfrm>
          <a:prstGeom prst="rect">
            <a:avLst/>
          </a:prstGeom>
          <a:noFill/>
        </p:spPr>
        <p:txBody>
          <a:bodyPr>
            <a:spAutoFit/>
          </a:bodyPr>
          <a:lstStyle/>
          <a:p>
            <a:pPr defTabSz="457200" eaLnBrk="1" fontAlgn="auto" hangingPunct="1">
              <a:spcBef>
                <a:spcPts val="0"/>
              </a:spcBef>
              <a:spcAft>
                <a:spcPts val="0"/>
              </a:spcAft>
              <a:defRPr/>
            </a:pPr>
            <a:r>
              <a:rPr lang="en-US" dirty="0">
                <a:solidFill>
                  <a:prstClr val="black"/>
                </a:solidFill>
                <a:latin typeface="Calibri"/>
                <a:cs typeface="+mn-cs"/>
              </a:rPr>
              <a:t>connecting diseases &amp; genetic variants</a:t>
            </a:r>
          </a:p>
          <a:p>
            <a:pPr defTabSz="457200" eaLnBrk="1" fontAlgn="auto" hangingPunct="1">
              <a:spcBef>
                <a:spcPts val="0"/>
              </a:spcBef>
              <a:spcAft>
                <a:spcPts val="0"/>
              </a:spcAft>
              <a:defRPr/>
            </a:pPr>
            <a:r>
              <a:rPr lang="en-US" dirty="0">
                <a:solidFill>
                  <a:prstClr val="black"/>
                </a:solidFill>
                <a:latin typeface="Calibri"/>
                <a:cs typeface="+mn-cs"/>
              </a:rPr>
              <a:t>                                          </a:t>
            </a:r>
          </a:p>
        </p:txBody>
      </p:sp>
      <p:pic>
        <p:nvPicPr>
          <p:cNvPr id="288772" name="Picture 2" descr="Screen Shot 2017-04-25 at 7.44.46 PM.png">
            <a:extLst>
              <a:ext uri="{FF2B5EF4-FFF2-40B4-BE49-F238E27FC236}">
                <a16:creationId xmlns:a16="http://schemas.microsoft.com/office/drawing/2014/main" id="{8762399D-5678-46E5-9C7E-E4E79659B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5338" y="5989638"/>
            <a:ext cx="2146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773" name="Picture 7" descr="OMIM_50_logo_badge.jpg">
            <a:extLst>
              <a:ext uri="{FF2B5EF4-FFF2-40B4-BE49-F238E27FC236}">
                <a16:creationId xmlns:a16="http://schemas.microsoft.com/office/drawing/2014/main" id="{EE975401-4F0A-489D-AD95-B036D996E9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550" y="5597525"/>
            <a:ext cx="1611313"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B924C64C-B13A-4C3B-9077-E275D30B3205}"/>
              </a:ext>
            </a:extLst>
          </p:cNvPr>
          <p:cNvSpPr txBox="1"/>
          <p:nvPr/>
        </p:nvSpPr>
        <p:spPr>
          <a:xfrm>
            <a:off x="3767138" y="328613"/>
            <a:ext cx="6230937" cy="401637"/>
          </a:xfrm>
          <a:prstGeom prst="rect">
            <a:avLst/>
          </a:prstGeom>
          <a:noFill/>
        </p:spPr>
        <p:txBody>
          <a:bodyPr>
            <a:spAutoFit/>
          </a:bodyPr>
          <a:lstStyle/>
          <a:p>
            <a:pPr defTabSz="457200" eaLnBrk="1" fontAlgn="auto" hangingPunct="1">
              <a:spcBef>
                <a:spcPts val="0"/>
              </a:spcBef>
              <a:spcAft>
                <a:spcPts val="0"/>
              </a:spcAft>
              <a:defRPr/>
            </a:pPr>
            <a:r>
              <a:rPr lang="en-US" sz="2000" dirty="0">
                <a:solidFill>
                  <a:prstClr val="black"/>
                </a:solidFill>
                <a:latin typeface="Calibri"/>
                <a:cs typeface="+mn-cs"/>
              </a:rPr>
              <a:t>defining genetic disease molecular subtypes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3E284-9941-409F-8F1B-1DD8262F738D}"/>
              </a:ext>
            </a:extLst>
          </p:cNvPr>
          <p:cNvSpPr>
            <a:spLocks noGrp="1"/>
          </p:cNvSpPr>
          <p:nvPr>
            <p:ph type="title"/>
          </p:nvPr>
        </p:nvSpPr>
        <p:spPr/>
        <p:txBody>
          <a:bodyPr rtlCol="0">
            <a:normAutofit fontScale="90000"/>
          </a:bodyPr>
          <a:lstStyle/>
          <a:p>
            <a:pPr eaLnBrk="1" fontAlgn="auto" hangingPunct="1">
              <a:spcAft>
                <a:spcPts val="0"/>
              </a:spcAft>
              <a:defRPr/>
            </a:pPr>
            <a:r>
              <a:rPr lang="en-US" dirty="0"/>
              <a:t>Top-level definition of ‘disease’ from OGMS</a:t>
            </a:r>
          </a:p>
        </p:txBody>
      </p:sp>
      <p:pic>
        <p:nvPicPr>
          <p:cNvPr id="289795" name="Content Placeholder 3">
            <a:extLst>
              <a:ext uri="{FF2B5EF4-FFF2-40B4-BE49-F238E27FC236}">
                <a16:creationId xmlns:a16="http://schemas.microsoft.com/office/drawing/2014/main" id="{F90EE6B1-8243-41F4-8DEA-0D5808F681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778" t="15152" r="17816" b="9085"/>
          <a:stretch>
            <a:fillRect/>
          </a:stretch>
        </p:blipFill>
        <p:spPr>
          <a:xfrm>
            <a:off x="-152400" y="1676400"/>
            <a:ext cx="9174163" cy="4800600"/>
          </a:xfr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Title 1">
            <a:extLst>
              <a:ext uri="{FF2B5EF4-FFF2-40B4-BE49-F238E27FC236}">
                <a16:creationId xmlns:a16="http://schemas.microsoft.com/office/drawing/2014/main" id="{73777B3E-8E41-4044-A3F5-5583112D1160}"/>
              </a:ext>
            </a:extLst>
          </p:cNvPr>
          <p:cNvSpPr>
            <a:spLocks noGrp="1" noChangeArrowheads="1"/>
          </p:cNvSpPr>
          <p:nvPr>
            <p:ph type="title"/>
          </p:nvPr>
        </p:nvSpPr>
        <p:spPr>
          <a:xfrm>
            <a:off x="0" y="336550"/>
            <a:ext cx="9144000" cy="1143000"/>
          </a:xfrm>
        </p:spPr>
        <p:txBody>
          <a:bodyPr/>
          <a:lstStyle/>
          <a:p>
            <a:r>
              <a:rPr lang="en-US" altLang="en-US"/>
              <a:t>HDO definition via listing</a:t>
            </a:r>
          </a:p>
        </p:txBody>
      </p:sp>
      <p:sp>
        <p:nvSpPr>
          <p:cNvPr id="290819" name="Text Placeholder 2">
            <a:extLst>
              <a:ext uri="{FF2B5EF4-FFF2-40B4-BE49-F238E27FC236}">
                <a16:creationId xmlns:a16="http://schemas.microsoft.com/office/drawing/2014/main" id="{014A3187-749D-4293-B8A5-AE10E7C7F2C2}"/>
              </a:ext>
            </a:extLst>
          </p:cNvPr>
          <p:cNvSpPr>
            <a:spLocks noGrp="1" noChangeArrowheads="1"/>
          </p:cNvSpPr>
          <p:nvPr>
            <p:ph type="body" sz="half" idx="1"/>
          </p:nvPr>
        </p:nvSpPr>
        <p:spPr/>
        <p:txBody>
          <a:bodyPr/>
          <a:lstStyle/>
          <a:p>
            <a:endParaRPr lang="en-US" altLang="en-US"/>
          </a:p>
        </p:txBody>
      </p:sp>
      <p:sp>
        <p:nvSpPr>
          <p:cNvPr id="290820" name="Slide Number Placeholder 3">
            <a:extLst>
              <a:ext uri="{FF2B5EF4-FFF2-40B4-BE49-F238E27FC236}">
                <a16:creationId xmlns:a16="http://schemas.microsoft.com/office/drawing/2014/main" id="{56802707-5685-486E-B8D2-72592994207F}"/>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2">
              <a:spcBef>
                <a:spcPct val="0"/>
              </a:spcBef>
              <a:buFontTx/>
              <a:buNone/>
            </a:pPr>
            <a:fld id="{BDD5C24E-4B61-4DD5-9610-A92439EA9C88}" type="slidenum">
              <a:rPr lang="en-US" altLang="en-US" sz="1800" smtClean="0"/>
              <a:pPr lvl="2">
                <a:spcBef>
                  <a:spcPct val="0"/>
                </a:spcBef>
                <a:buFontTx/>
                <a:buNone/>
              </a:pPr>
              <a:t>94</a:t>
            </a:fld>
            <a:endParaRPr lang="en-US" altLang="en-US" sz="1800"/>
          </a:p>
        </p:txBody>
      </p:sp>
      <p:pic>
        <p:nvPicPr>
          <p:cNvPr id="290821" name="Picture 4">
            <a:extLst>
              <a:ext uri="{FF2B5EF4-FFF2-40B4-BE49-F238E27FC236}">
                <a16:creationId xmlns:a16="http://schemas.microsoft.com/office/drawing/2014/main" id="{38C323D7-C696-4FC7-8163-529E858CFA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500" t="39624" r="20833" b="11462"/>
          <a:stretch>
            <a:fillRect/>
          </a:stretch>
        </p:blipFill>
        <p:spPr bwMode="auto">
          <a:xfrm>
            <a:off x="0" y="1447800"/>
            <a:ext cx="892175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91842" name="Title 1">
            <a:extLst>
              <a:ext uri="{FF2B5EF4-FFF2-40B4-BE49-F238E27FC236}">
                <a16:creationId xmlns:a16="http://schemas.microsoft.com/office/drawing/2014/main" id="{E7B6A57D-01E1-4792-B7E0-20A16CFA9CBF}"/>
              </a:ext>
            </a:extLst>
          </p:cNvPr>
          <p:cNvSpPr txBox="1">
            <a:spLocks noGrp="1" noChangeArrowheads="1"/>
          </p:cNvSpPr>
          <p:nvPr>
            <p:ph type="title"/>
          </p:nvPr>
        </p:nvSpPr>
        <p:spPr>
          <a:xfrm>
            <a:off x="311150" y="211138"/>
            <a:ext cx="8521700" cy="763587"/>
          </a:xfrm>
        </p:spPr>
        <p:txBody>
          <a:bodyPr/>
          <a:lstStyle/>
          <a:p>
            <a:pPr eaLnBrk="1" hangingPunct="1">
              <a:spcBef>
                <a:spcPct val="0"/>
              </a:spcBef>
              <a:buClr>
                <a:srgbClr val="000000"/>
              </a:buClr>
            </a:pPr>
            <a:r>
              <a:rPr lang="en-US" altLang="en-US" sz="2800">
                <a:latin typeface="Arial" panose="020B0604020202020204" pitchFamily="34" charset="0"/>
                <a:cs typeface="Arial" panose="020B0604020202020204" pitchFamily="34" charset="0"/>
              </a:rPr>
              <a:t>Allergy</a:t>
            </a:r>
          </a:p>
        </p:txBody>
      </p:sp>
      <p:pic>
        <p:nvPicPr>
          <p:cNvPr id="291843" name="Picture 3" descr="iedb_allergy_graph.png">
            <a:extLst>
              <a:ext uri="{FF2B5EF4-FFF2-40B4-BE49-F238E27FC236}">
                <a16:creationId xmlns:a16="http://schemas.microsoft.com/office/drawing/2014/main" id="{E8F158E1-54D0-4562-9125-DF27622A2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1725613"/>
            <a:ext cx="9101138"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2982CFED-F65D-4B37-AD31-C234967F98B2}"/>
              </a:ext>
            </a:extLst>
          </p:cNvPr>
          <p:cNvSpPr/>
          <p:nvPr/>
        </p:nvSpPr>
        <p:spPr>
          <a:xfrm>
            <a:off x="-68263" y="1573213"/>
            <a:ext cx="3357563" cy="62706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kern="0">
              <a:solidFill>
                <a:srgbClr val="FFFFFF"/>
              </a:solidFill>
              <a:sym typeface="Arial"/>
            </a:endParaRPr>
          </a:p>
        </p:txBody>
      </p:sp>
      <p:sp>
        <p:nvSpPr>
          <p:cNvPr id="6" name="TextBox 5">
            <a:extLst>
              <a:ext uri="{FF2B5EF4-FFF2-40B4-BE49-F238E27FC236}">
                <a16:creationId xmlns:a16="http://schemas.microsoft.com/office/drawing/2014/main" id="{6F4F6F8E-8D0F-400C-A8BE-9C914E224025}"/>
              </a:ext>
            </a:extLst>
          </p:cNvPr>
          <p:cNvSpPr txBox="1"/>
          <p:nvPr/>
        </p:nvSpPr>
        <p:spPr>
          <a:xfrm>
            <a:off x="5005388" y="2000250"/>
            <a:ext cx="1866900" cy="307975"/>
          </a:xfrm>
          <a:prstGeom prst="rect">
            <a:avLst/>
          </a:prstGeom>
          <a:noFill/>
        </p:spPr>
        <p:txBody>
          <a:bodyPr>
            <a:spAutoFit/>
          </a:bodyPr>
          <a:lstStyle/>
          <a:p>
            <a:pPr eaLnBrk="1" fontAlgn="auto" hangingPunct="1">
              <a:spcBef>
                <a:spcPts val="0"/>
              </a:spcBef>
              <a:spcAft>
                <a:spcPts val="0"/>
              </a:spcAft>
              <a:defRPr/>
            </a:pPr>
            <a:r>
              <a:rPr lang="en-US" sz="1400" kern="0" dirty="0">
                <a:solidFill>
                  <a:srgbClr val="FFAB40">
                    <a:lumMod val="50000"/>
                  </a:srgbClr>
                </a:solidFill>
                <a:latin typeface="Arial"/>
                <a:cs typeface="Arial"/>
                <a:sym typeface="Arial"/>
              </a:rPr>
              <a:t>is allergic trigger for</a:t>
            </a:r>
          </a:p>
        </p:txBody>
      </p:sp>
      <p:pic>
        <p:nvPicPr>
          <p:cNvPr id="291846" name="Shape 61" descr="indexA_01.gif">
            <a:extLst>
              <a:ext uri="{FF2B5EF4-FFF2-40B4-BE49-F238E27FC236}">
                <a16:creationId xmlns:a16="http://schemas.microsoft.com/office/drawing/2014/main" id="{F8A764C1-1D11-4369-9734-3BB0BA99AF7B}"/>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1913" y="168275"/>
            <a:ext cx="26606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847" name="Slide Number Placeholder 2">
            <a:extLst>
              <a:ext uri="{FF2B5EF4-FFF2-40B4-BE49-F238E27FC236}">
                <a16:creationId xmlns:a16="http://schemas.microsoft.com/office/drawing/2014/main" id="{B8B5BAB3-3588-4F49-831B-EA5012137CD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0"/>
              </a:spcBef>
            </a:pPr>
            <a:fld id="{D2319EC6-4DC4-4A94-A40E-400E2DB6F70E}" type="slidenum">
              <a:rPr lang="en-US" altLang="en-US" smtClean="0">
                <a:solidFill>
                  <a:srgbClr val="000000"/>
                </a:solidFill>
              </a:rPr>
              <a:pPr>
                <a:spcBef>
                  <a:spcPct val="0"/>
                </a:spcBef>
              </a:pPr>
              <a:t>95</a:t>
            </a:fld>
            <a:endParaRPr lang="en-US" altLang="en-US">
              <a:solidFill>
                <a:srgbClr val="000000"/>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866" name="Picture 2">
            <a:extLst>
              <a:ext uri="{FF2B5EF4-FFF2-40B4-BE49-F238E27FC236}">
                <a16:creationId xmlns:a16="http://schemas.microsoft.com/office/drawing/2014/main" id="{F7D6B247-C602-4B38-BE0A-617BA5D19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914" r="2693" b="5219"/>
          <a:stretch>
            <a:fillRect/>
          </a:stretch>
        </p:blipFill>
        <p:spPr bwMode="auto">
          <a:xfrm>
            <a:off x="152400" y="304800"/>
            <a:ext cx="8839200" cy="578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2867" name="Slide Number Placeholder 1">
            <a:extLst>
              <a:ext uri="{FF2B5EF4-FFF2-40B4-BE49-F238E27FC236}">
                <a16:creationId xmlns:a16="http://schemas.microsoft.com/office/drawing/2014/main" id="{EEB838FC-E276-4698-B63E-4684235AE4BE}"/>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0"/>
              </a:spcBef>
            </a:pPr>
            <a:fld id="{D2205704-2CEB-43C9-9BDC-0B2703CBCC51}" type="slidenum">
              <a:rPr lang="en-US" altLang="en-US" smtClean="0">
                <a:solidFill>
                  <a:srgbClr val="000000"/>
                </a:solidFill>
              </a:rPr>
              <a:pPr>
                <a:spcBef>
                  <a:spcPct val="0"/>
                </a:spcBef>
              </a:pPr>
              <a:t>96</a:t>
            </a:fld>
            <a:endParaRPr lang="en-US" altLang="en-US">
              <a:solidFill>
                <a:srgbClr val="000000"/>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890" name="Picture 3">
            <a:extLst>
              <a:ext uri="{FF2B5EF4-FFF2-40B4-BE49-F238E27FC236}">
                <a16:creationId xmlns:a16="http://schemas.microsoft.com/office/drawing/2014/main" id="{A79D4231-AB1F-4EFB-8ED2-17433BC86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975" b="5296"/>
          <a:stretch>
            <a:fillRect/>
          </a:stretch>
        </p:blipFill>
        <p:spPr bwMode="auto">
          <a:xfrm>
            <a:off x="87313" y="209550"/>
            <a:ext cx="9159875" cy="664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3891" name="Slide Number Placeholder 1">
            <a:extLst>
              <a:ext uri="{FF2B5EF4-FFF2-40B4-BE49-F238E27FC236}">
                <a16:creationId xmlns:a16="http://schemas.microsoft.com/office/drawing/2014/main" id="{34553D76-6751-4F35-8E85-873A54384943}"/>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0"/>
              </a:spcBef>
            </a:pPr>
            <a:fld id="{06BA3A63-CF3C-41F6-8E44-24C6CF8084B7}" type="slidenum">
              <a:rPr lang="en-US" altLang="en-US" smtClean="0">
                <a:solidFill>
                  <a:srgbClr val="000000"/>
                </a:solidFill>
              </a:rPr>
              <a:pPr>
                <a:spcBef>
                  <a:spcPct val="0"/>
                </a:spcBef>
              </a:pPr>
              <a:t>97</a:t>
            </a:fld>
            <a:endParaRPr lang="en-US" altLang="en-US">
              <a:solidFill>
                <a:srgbClr val="00000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itle 1">
            <a:extLst>
              <a:ext uri="{FF2B5EF4-FFF2-40B4-BE49-F238E27FC236}">
                <a16:creationId xmlns:a16="http://schemas.microsoft.com/office/drawing/2014/main" id="{21AE4030-A901-4B2D-8C61-C4AF66F364F0}"/>
              </a:ext>
            </a:extLst>
          </p:cNvPr>
          <p:cNvSpPr>
            <a:spLocks noGrp="1"/>
          </p:cNvSpPr>
          <p:nvPr>
            <p:ph type="title"/>
          </p:nvPr>
        </p:nvSpPr>
        <p:spPr>
          <a:xfrm>
            <a:off x="533400" y="1295400"/>
            <a:ext cx="8229600" cy="1143000"/>
          </a:xfrm>
        </p:spPr>
        <p:txBody>
          <a:bodyPr/>
          <a:lstStyle/>
          <a:p>
            <a:pPr eaLnBrk="1" hangingPunct="1"/>
            <a:r>
              <a:rPr lang="en-US" altLang="en-US"/>
              <a:t>Infectious Disease Ontology (IDO)</a:t>
            </a:r>
          </a:p>
        </p:txBody>
      </p:sp>
      <p:sp>
        <p:nvSpPr>
          <p:cNvPr id="294915" name="Content Placeholder 2">
            <a:extLst>
              <a:ext uri="{FF2B5EF4-FFF2-40B4-BE49-F238E27FC236}">
                <a16:creationId xmlns:a16="http://schemas.microsoft.com/office/drawing/2014/main" id="{B4FAD96F-2E88-40C8-8529-DB667551010D}"/>
              </a:ext>
            </a:extLst>
          </p:cNvPr>
          <p:cNvSpPr>
            <a:spLocks noGrp="1"/>
          </p:cNvSpPr>
          <p:nvPr>
            <p:ph idx="1"/>
          </p:nvPr>
        </p:nvSpPr>
        <p:spPr>
          <a:xfrm>
            <a:off x="457200" y="2514600"/>
            <a:ext cx="8229600" cy="3611563"/>
          </a:xfrm>
        </p:spPr>
        <p:txBody>
          <a:bodyPr/>
          <a:lstStyle/>
          <a:p>
            <a:pPr eaLnBrk="1" hangingPunct="1"/>
            <a:r>
              <a:rPr lang="en-US" altLang="en-US" sz="3600"/>
              <a:t>A suite of ontologies</a:t>
            </a:r>
          </a:p>
          <a:p>
            <a:pPr lvl="1" eaLnBrk="1" hangingPunct="1"/>
            <a:r>
              <a:rPr lang="en-US" altLang="en-US" sz="3200" b="1"/>
              <a:t>IDO Core</a:t>
            </a:r>
            <a:r>
              <a:rPr lang="en-US" altLang="en-US" sz="3200"/>
              <a:t>: </a:t>
            </a:r>
          </a:p>
          <a:p>
            <a:pPr lvl="2" eaLnBrk="1" hangingPunct="1"/>
            <a:r>
              <a:rPr lang="en-US" altLang="en-US" sz="2800"/>
              <a:t>General terms in the ID domain. </a:t>
            </a:r>
          </a:p>
          <a:p>
            <a:pPr lvl="2" eaLnBrk="1" hangingPunct="1"/>
            <a:r>
              <a:rPr lang="en-US" altLang="en-US" sz="2800"/>
              <a:t>A hub for all IDO extensions.</a:t>
            </a:r>
          </a:p>
          <a:p>
            <a:pPr lvl="1" eaLnBrk="1" hangingPunct="1"/>
            <a:r>
              <a:rPr lang="en-US" altLang="en-US" sz="3200" b="1"/>
              <a:t>IDO Extensions</a:t>
            </a:r>
            <a:r>
              <a:rPr lang="en-US" altLang="en-US" sz="3200"/>
              <a:t>: </a:t>
            </a:r>
          </a:p>
          <a:p>
            <a:pPr lvl="2" eaLnBrk="1" hangingPunct="1"/>
            <a:r>
              <a:rPr lang="en-US" altLang="en-US" sz="2800"/>
              <a:t>Disease specific.  </a:t>
            </a:r>
          </a:p>
          <a:p>
            <a:pPr lvl="2" eaLnBrk="1" hangingPunct="1"/>
            <a:r>
              <a:rPr lang="en-US" altLang="en-US" sz="2800"/>
              <a:t>Developed by subject matter experts.</a:t>
            </a:r>
            <a:endParaRPr lang="en-US" altLang="en-US" sz="3200"/>
          </a:p>
        </p:txBody>
      </p:sp>
      <p:pic>
        <p:nvPicPr>
          <p:cNvPr id="294916" name="Picture 8" descr="C:\Users\AGOLDF~1\AppData\Local\Temp\IDO-logo.jpg">
            <a:extLst>
              <a:ext uri="{FF2B5EF4-FFF2-40B4-BE49-F238E27FC236}">
                <a16:creationId xmlns:a16="http://schemas.microsoft.com/office/drawing/2014/main" id="{478C9BC8-5261-44DD-8CF3-5C1A5D0C6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04800"/>
            <a:ext cx="2438400"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4917" name="Slide Number Placeholder 4">
            <a:extLst>
              <a:ext uri="{FF2B5EF4-FFF2-40B4-BE49-F238E27FC236}">
                <a16:creationId xmlns:a16="http://schemas.microsoft.com/office/drawing/2014/main" id="{3D184BAE-4BD0-4646-B400-6BA184DBDBC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fld id="{B362EF25-1D56-4ED0-A3FE-540C47EF38E0}" type="slidenum">
              <a:rPr lang="en-US" altLang="en-US" sz="1200" smtClean="0">
                <a:solidFill>
                  <a:srgbClr val="898989"/>
                </a:solidFill>
              </a:rPr>
              <a:pPr eaLnBrk="1" hangingPunct="1">
                <a:spcBef>
                  <a:spcPct val="0"/>
                </a:spcBef>
                <a:buFontTx/>
                <a:buNone/>
              </a:pPr>
              <a:t>98</a:t>
            </a:fld>
            <a:endParaRPr lang="en-US" altLang="en-US" sz="1200">
              <a:solidFill>
                <a:srgbClr val="898989"/>
              </a:solidFill>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Title 1">
            <a:extLst>
              <a:ext uri="{FF2B5EF4-FFF2-40B4-BE49-F238E27FC236}">
                <a16:creationId xmlns:a16="http://schemas.microsoft.com/office/drawing/2014/main" id="{68B7CFFF-5C9A-41F3-8F45-732357948909}"/>
              </a:ext>
            </a:extLst>
          </p:cNvPr>
          <p:cNvSpPr>
            <a:spLocks noGrp="1" noChangeArrowheads="1"/>
          </p:cNvSpPr>
          <p:nvPr>
            <p:ph type="title"/>
          </p:nvPr>
        </p:nvSpPr>
        <p:spPr>
          <a:xfrm>
            <a:off x="0" y="0"/>
            <a:ext cx="9144000" cy="1143000"/>
          </a:xfrm>
        </p:spPr>
        <p:txBody>
          <a:bodyPr/>
          <a:lstStyle/>
          <a:p>
            <a:r>
              <a:rPr lang="en-US" altLang="en-US"/>
              <a:t>Infectious Disease Ontology (IDO)</a:t>
            </a:r>
          </a:p>
        </p:txBody>
      </p:sp>
      <p:pic>
        <p:nvPicPr>
          <p:cNvPr id="296963" name="Picture 4">
            <a:extLst>
              <a:ext uri="{FF2B5EF4-FFF2-40B4-BE49-F238E27FC236}">
                <a16:creationId xmlns:a16="http://schemas.microsoft.com/office/drawing/2014/main" id="{D69D2F9C-EC2A-46C7-B3CF-978395324C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31" t="23320" r="28333" b="9979"/>
          <a:stretch>
            <a:fillRect/>
          </a:stretch>
        </p:blipFill>
        <p:spPr bwMode="auto">
          <a:xfrm>
            <a:off x="-123825" y="1257300"/>
            <a:ext cx="939165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64" name="Text Placeholder 2">
            <a:extLst>
              <a:ext uri="{FF2B5EF4-FFF2-40B4-BE49-F238E27FC236}">
                <a16:creationId xmlns:a16="http://schemas.microsoft.com/office/drawing/2014/main" id="{6E2D3310-8C13-4756-8B73-5A1D7F5BCF71}"/>
              </a:ext>
            </a:extLst>
          </p:cNvPr>
          <p:cNvSpPr>
            <a:spLocks noGrp="1" noChangeArrowheads="1"/>
          </p:cNvSpPr>
          <p:nvPr>
            <p:ph type="body" sz="half" idx="1"/>
          </p:nvPr>
        </p:nvSpPr>
        <p:spPr>
          <a:xfrm>
            <a:off x="0" y="1447800"/>
            <a:ext cx="8839200" cy="4953000"/>
          </a:xfrm>
        </p:spPr>
        <p:txBody>
          <a:bodyPr/>
          <a:lstStyle/>
          <a:p>
            <a:endParaRPr lang="en-US" altLang="en-US"/>
          </a:p>
        </p:txBody>
      </p:sp>
      <p:sp>
        <p:nvSpPr>
          <p:cNvPr id="296965" name="Slide Number Placeholder 3">
            <a:extLst>
              <a:ext uri="{FF2B5EF4-FFF2-40B4-BE49-F238E27FC236}">
                <a16:creationId xmlns:a16="http://schemas.microsoft.com/office/drawing/2014/main" id="{D6756540-73C7-4A38-98B9-930628BB9A8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2">
              <a:spcBef>
                <a:spcPct val="0"/>
              </a:spcBef>
              <a:buFontTx/>
              <a:buNone/>
            </a:pPr>
            <a:fld id="{A9822A41-B37B-4EAC-AF11-C8BFCC8D34E0}" type="slidenum">
              <a:rPr lang="en-US" altLang="en-US" sz="1800" smtClean="0"/>
              <a:pPr lvl="2">
                <a:spcBef>
                  <a:spcPct val="0"/>
                </a:spcBef>
                <a:buFontTx/>
                <a:buNone/>
              </a:pPr>
              <a:t>99</a:t>
            </a:fld>
            <a:endParaRPr lang="en-US" altLang="en-US" sz="180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14.7"/>
</p:tagLst>
</file>

<file path=ppt/tags/tag10.xml><?xml version="1.0" encoding="utf-8"?>
<p:tagLst xmlns:a="http://schemas.openxmlformats.org/drawingml/2006/main" xmlns:r="http://schemas.openxmlformats.org/officeDocument/2006/relationships" xmlns:p="http://schemas.openxmlformats.org/presentationml/2006/main">
  <p:tag name="TIMING" val="|1.1|3.8|4.7"/>
</p:tagLst>
</file>

<file path=ppt/tags/tag11.xml><?xml version="1.0" encoding="utf-8"?>
<p:tagLst xmlns:a="http://schemas.openxmlformats.org/drawingml/2006/main" xmlns:r="http://schemas.openxmlformats.org/officeDocument/2006/relationships" xmlns:p="http://schemas.openxmlformats.org/presentationml/2006/main">
  <p:tag name="TIMING" val="|2.5|40.7"/>
</p:tagLst>
</file>

<file path=ppt/tags/tag12.xml><?xml version="1.0" encoding="utf-8"?>
<p:tagLst xmlns:a="http://schemas.openxmlformats.org/drawingml/2006/main" xmlns:r="http://schemas.openxmlformats.org/officeDocument/2006/relationships" xmlns:p="http://schemas.openxmlformats.org/presentationml/2006/main">
  <p:tag name="TIMING" val="|7.8"/>
</p:tagLst>
</file>

<file path=ppt/tags/tag13.xml><?xml version="1.0" encoding="utf-8"?>
<p:tagLst xmlns:a="http://schemas.openxmlformats.org/drawingml/2006/main" xmlns:r="http://schemas.openxmlformats.org/officeDocument/2006/relationships" xmlns:p="http://schemas.openxmlformats.org/presentationml/2006/main">
  <p:tag name="TIMING" val="|0.9"/>
</p:tagLst>
</file>

<file path=ppt/tags/tag2.xml><?xml version="1.0" encoding="utf-8"?>
<p:tagLst xmlns:a="http://schemas.openxmlformats.org/drawingml/2006/main" xmlns:r="http://schemas.openxmlformats.org/officeDocument/2006/relationships" xmlns:p="http://schemas.openxmlformats.org/presentationml/2006/main">
  <p:tag name="TIMING" val="|8.7|2.5"/>
</p:tagLst>
</file>

<file path=ppt/tags/tag3.xml><?xml version="1.0" encoding="utf-8"?>
<p:tagLst xmlns:a="http://schemas.openxmlformats.org/drawingml/2006/main" xmlns:r="http://schemas.openxmlformats.org/officeDocument/2006/relationships" xmlns:p="http://schemas.openxmlformats.org/presentationml/2006/main">
  <p:tag name="TIMING" val="|5.6|21.1"/>
</p:tagLst>
</file>

<file path=ppt/tags/tag4.xml><?xml version="1.0" encoding="utf-8"?>
<p:tagLst xmlns:a="http://schemas.openxmlformats.org/drawingml/2006/main" xmlns:r="http://schemas.openxmlformats.org/officeDocument/2006/relationships" xmlns:p="http://schemas.openxmlformats.org/presentationml/2006/main">
  <p:tag name="TIMING" val="|49.8"/>
</p:tagLst>
</file>

<file path=ppt/tags/tag5.xml><?xml version="1.0" encoding="utf-8"?>
<p:tagLst xmlns:a="http://schemas.openxmlformats.org/drawingml/2006/main" xmlns:r="http://schemas.openxmlformats.org/officeDocument/2006/relationships" xmlns:p="http://schemas.openxmlformats.org/presentationml/2006/main">
  <p:tag name="TIMING" val="|0.4|1|3.5"/>
</p:tagLst>
</file>

<file path=ppt/tags/tag6.xml><?xml version="1.0" encoding="utf-8"?>
<p:tagLst xmlns:a="http://schemas.openxmlformats.org/drawingml/2006/main" xmlns:r="http://schemas.openxmlformats.org/officeDocument/2006/relationships" xmlns:p="http://schemas.openxmlformats.org/presentationml/2006/main">
  <p:tag name="TIMING" val="|0.4|1|3.5"/>
</p:tagLst>
</file>

<file path=ppt/tags/tag7.xml><?xml version="1.0" encoding="utf-8"?>
<p:tagLst xmlns:a="http://schemas.openxmlformats.org/drawingml/2006/main" xmlns:r="http://schemas.openxmlformats.org/officeDocument/2006/relationships" xmlns:p="http://schemas.openxmlformats.org/presentationml/2006/main">
  <p:tag name="TIMING" val="|0.4|1|3.5"/>
</p:tagLst>
</file>

<file path=ppt/tags/tag8.xml><?xml version="1.0" encoding="utf-8"?>
<p:tagLst xmlns:a="http://schemas.openxmlformats.org/drawingml/2006/main" xmlns:r="http://schemas.openxmlformats.org/officeDocument/2006/relationships" xmlns:p="http://schemas.openxmlformats.org/presentationml/2006/main">
  <p:tag name="TIMING" val="|0.4|1|3.5"/>
</p:tagLst>
</file>

<file path=ppt/tags/tag9.xml><?xml version="1.0" encoding="utf-8"?>
<p:tagLst xmlns:a="http://schemas.openxmlformats.org/drawingml/2006/main" xmlns:r="http://schemas.openxmlformats.org/officeDocument/2006/relationships" xmlns:p="http://schemas.openxmlformats.org/presentationml/2006/main">
  <p:tag name="TIMING" val="|3.3|9.7|4.1|7.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7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571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noFill/>
        <a:ln w="571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8.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4_Office Them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2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22"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4.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5.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4692</TotalTime>
  <Words>12505</Words>
  <Application>Microsoft Office PowerPoint</Application>
  <PresentationFormat>On-screen Show (4:3)</PresentationFormat>
  <Paragraphs>3273</Paragraphs>
  <Slides>254</Slides>
  <Notes>80</Notes>
  <HiddenSlides>0</HiddenSlides>
  <MMClips>0</MMClips>
  <ScaleCrop>false</ScaleCrop>
  <HeadingPairs>
    <vt:vector size="8" baseType="variant">
      <vt:variant>
        <vt:lpstr>Fonts Used</vt:lpstr>
      </vt:variant>
      <vt:variant>
        <vt:i4>19</vt:i4>
      </vt:variant>
      <vt:variant>
        <vt:lpstr>Theme</vt:lpstr>
      </vt:variant>
      <vt:variant>
        <vt:i4>26</vt:i4>
      </vt:variant>
      <vt:variant>
        <vt:lpstr>Embedded OLE Servers</vt:lpstr>
      </vt:variant>
      <vt:variant>
        <vt:i4>1</vt:i4>
      </vt:variant>
      <vt:variant>
        <vt:lpstr>Slide Titles</vt:lpstr>
      </vt:variant>
      <vt:variant>
        <vt:i4>254</vt:i4>
      </vt:variant>
    </vt:vector>
  </HeadingPairs>
  <TitlesOfParts>
    <vt:vector size="300" baseType="lpstr">
      <vt:lpstr>Arial</vt:lpstr>
      <vt:lpstr>Calibri</vt:lpstr>
      <vt:lpstr>Georgia</vt:lpstr>
      <vt:lpstr>MS PGothic</vt:lpstr>
      <vt:lpstr>Times</vt:lpstr>
      <vt:lpstr>DIN Condensed</vt:lpstr>
      <vt:lpstr>Avenir Next Medium</vt:lpstr>
      <vt:lpstr>Avenir Next</vt:lpstr>
      <vt:lpstr>DIN Alternate</vt:lpstr>
      <vt:lpstr>Batang</vt:lpstr>
      <vt:lpstr>Verdana</vt:lpstr>
      <vt:lpstr>Trebuchet MS</vt:lpstr>
      <vt:lpstr>Palatino Linotype</vt:lpstr>
      <vt:lpstr>Times New Roman</vt:lpstr>
      <vt:lpstr>Symbol</vt:lpstr>
      <vt:lpstr>Wingdings</vt:lpstr>
      <vt:lpstr>Mangal</vt:lpstr>
      <vt:lpstr>ArialMT</vt:lpstr>
      <vt:lpstr>Arial Rounded MT Bold</vt:lpstr>
      <vt:lpstr>Office Theme</vt:lpstr>
      <vt:lpstr>Default Design</vt:lpstr>
      <vt:lpstr>2_Default Design</vt:lpstr>
      <vt:lpstr>1_Default Design</vt:lpstr>
      <vt:lpstr>3_Default Design</vt:lpstr>
      <vt:lpstr>3_Office Theme</vt:lpstr>
      <vt:lpstr>Standarddesign</vt:lpstr>
      <vt:lpstr>5_Office Theme</vt:lpstr>
      <vt:lpstr>5_Default Design</vt:lpstr>
      <vt:lpstr>6_Default Design</vt:lpstr>
      <vt:lpstr>7_Default Design</vt:lpstr>
      <vt:lpstr>4_Default Design</vt:lpstr>
      <vt:lpstr>8_Default Design</vt:lpstr>
      <vt:lpstr>4_Office Theme</vt:lpstr>
      <vt:lpstr>1_Office Theme</vt:lpstr>
      <vt:lpstr>9_Office Theme</vt:lpstr>
      <vt:lpstr>11_Office Theme</vt:lpstr>
      <vt:lpstr>12_Office Theme</vt:lpstr>
      <vt:lpstr>13_Office Theme</vt:lpstr>
      <vt:lpstr>14_Office Theme</vt:lpstr>
      <vt:lpstr>8_Office Theme</vt:lpstr>
      <vt:lpstr>simple-light-2</vt:lpstr>
      <vt:lpstr>2_Office Theme</vt:lpstr>
      <vt:lpstr>7_Office Theme</vt:lpstr>
      <vt:lpstr>9_Default Design</vt:lpstr>
      <vt:lpstr>New_Template7</vt:lpstr>
      <vt:lpstr>Photo Editor-foto</vt:lpstr>
      <vt:lpstr>Advanced Topics in  Biomedical Ontology  PHI 637 SEM / BMI 708 SEM</vt:lpstr>
      <vt:lpstr>  The Open Biomedical Ontologies Foundry</vt:lpstr>
      <vt:lpstr>Causes of non-conformism</vt:lpstr>
      <vt:lpstr>PowerPoint Presentation</vt:lpstr>
      <vt:lpstr>One solution: all IT people should have licenses</vt:lpstr>
      <vt:lpstr>Hippocratic oath and code of ethics</vt:lpstr>
      <vt:lpstr>Suggested principles for an ontologist’s code of ethics</vt:lpstr>
      <vt:lpstr>PowerPoint Presentation</vt:lpstr>
      <vt:lpstr>PowerPoint Presentation</vt:lpstr>
      <vt:lpstr>Where did OBO Foundry originate?</vt:lpstr>
      <vt:lpstr>PowerPoint Presentation</vt:lpstr>
      <vt:lpstr>Extracts from the 2004 Program</vt:lpstr>
      <vt:lpstr>STOP! Smart Terminologies via Ontological Principles</vt:lpstr>
      <vt:lpstr>GO’s three ontologies</vt:lpstr>
      <vt:lpstr>GO’s three ontologies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http://obofoundry.org</vt:lpstr>
      <vt:lpstr>Current list (9/28/2017)</vt:lpstr>
      <vt:lpstr>Current list (9/28/2017)</vt:lpstr>
      <vt:lpstr>Will deal with today</vt:lpstr>
      <vt:lpstr>OBO Foundry  OBO Library</vt:lpstr>
      <vt:lpstr>OBO Library ontologies we will deal with today</vt:lpstr>
      <vt:lpstr>OBO Foundry Principles 1</vt:lpstr>
      <vt:lpstr>OBO Foundry Principles 2</vt:lpstr>
      <vt:lpstr>OBO Foundry Principles (supplements)</vt:lpstr>
      <vt:lpstr>Homesteading</vt:lpstr>
      <vt:lpstr>Proposed additions to list of OBO Foundry Principles</vt:lpstr>
      <vt:lpstr>Proposed additions to list of OBO Foundry Principles</vt:lpstr>
      <vt:lpstr>How do we tell if a singular common noun represents a universal ?</vt:lpstr>
      <vt:lpstr>How OBO ontologies relate to each other</vt:lpstr>
      <vt:lpstr>The methodology of cross-products</vt:lpstr>
      <vt:lpstr>definitions should be wherever possible of the (Aristotelian) genus-species form </vt:lpstr>
      <vt:lpstr>Normalization</vt:lpstr>
      <vt:lpstr>Normalization</vt:lpstr>
      <vt:lpstr>What do we do with root nodes?</vt:lpstr>
      <vt:lpstr>Orthogonality</vt:lpstr>
      <vt:lpstr>Strategy to ensure orthogonality</vt:lpstr>
      <vt:lpstr>Benefits of orthogonality</vt:lpstr>
      <vt:lpstr>Orthogonality = non-redundancy for the reference ontologies inside the Foundry</vt:lpstr>
      <vt:lpstr>modular hub and spokes strategy</vt:lpstr>
      <vt:lpstr>Goal: absolute redundancy for application ontologies </vt:lpstr>
      <vt:lpstr>Benefits of orthogonality</vt:lpstr>
      <vt:lpstr>modular hub and spokes strategy</vt:lpstr>
      <vt:lpstr>Benefits of orthogonality</vt:lpstr>
      <vt:lpstr>Benefits of orthogonality</vt:lpstr>
      <vt:lpstr>Benefits of orthogonality</vt:lpstr>
      <vt:lpstr>Benefits of orthogonality</vt:lpstr>
      <vt:lpstr>Benefits of orthogonality</vt:lpstr>
      <vt:lpstr>Benefits of orthogonality</vt:lpstr>
      <vt:lpstr>Benefits of orthogonality</vt:lpstr>
      <vt:lpstr>Benefits of orthogonality</vt:lpstr>
      <vt:lpstr>Misunderstandings of Orthogonality</vt:lpstr>
      <vt:lpstr>Problems with Orthogonality</vt:lpstr>
      <vt:lpstr>PowerPoint Presentation</vt:lpstr>
      <vt:lpstr>modular hub and spokes strategy</vt:lpstr>
      <vt:lpstr>Varieties of application ontology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Top-level definition of ‘disease’ from OGMS</vt:lpstr>
      <vt:lpstr>HDO definition via listing</vt:lpstr>
      <vt:lpstr>Allergy</vt:lpstr>
      <vt:lpstr>PowerPoint Presentation</vt:lpstr>
      <vt:lpstr>PowerPoint Presentation</vt:lpstr>
      <vt:lpstr>Infectious Disease Ontology (IDO)</vt:lpstr>
      <vt:lpstr>Infectious Disease Ontology (IDO)</vt:lpstr>
      <vt:lpstr>IDO: Infection </vt:lpstr>
      <vt:lpstr>DO and IDO </vt:lpstr>
      <vt:lpstr>We need common controlled vocabularies to describe these data in ways that will assure comparability and cumulation</vt:lpstr>
      <vt:lpstr>We need to annotate this data</vt:lpstr>
      <vt:lpstr>PowerPoint Presentation</vt:lpstr>
      <vt:lpstr>IDO Core</vt:lpstr>
      <vt:lpstr>IDO Use Cases</vt:lpstr>
      <vt:lpstr>How IDO evolves</vt:lpstr>
      <vt:lpstr>Examples of ontology terms</vt:lpstr>
      <vt:lpstr>Examples of ontology terms</vt:lpstr>
      <vt:lpstr>PowerPoint Presentation</vt:lpstr>
      <vt:lpstr>IDO ≠ ICD Disease Codes</vt:lpstr>
      <vt:lpstr>OGMS</vt:lpstr>
      <vt:lpstr>Infectious Disease</vt:lpstr>
      <vt:lpstr>Infectious Disease</vt:lpstr>
      <vt:lpstr>Natural Language Definitions</vt:lpstr>
      <vt:lpstr>Natural Language Definition of Infection</vt:lpstr>
      <vt:lpstr>IDO: Infectious disorder</vt:lpstr>
      <vt:lpstr>Natural Language Definitions</vt:lpstr>
      <vt:lpstr>OWL Representation</vt:lpstr>
      <vt:lpstr>Case Study: Modeling Antibiotic Resistance in MRSa (Goldfain, Smith and Cowell 2010)</vt:lpstr>
      <vt:lpstr>The Rise of Antibiotic Resistance in Sa</vt:lpstr>
      <vt:lpstr>PowerPoint Presentation</vt:lpstr>
      <vt:lpstr>Formalizing MRSA Resistance</vt:lpstr>
      <vt:lpstr>Formalizing MRSA Resistance</vt:lpstr>
      <vt:lpstr>Formalizing MRSA Resistance</vt:lpstr>
      <vt:lpstr>Formalizing MRSa Resistance</vt:lpstr>
      <vt:lpstr>Why create all these ontologies?</vt:lpstr>
      <vt:lpstr>Why MSSa is Susceptible</vt:lpstr>
      <vt:lpstr>Why MRSa is Resistant</vt:lpstr>
      <vt:lpstr>Case Study: Duke Staph. aureus Bacteremia Group (SABG) DB Pilot</vt:lpstr>
      <vt:lpstr>Case Study: Duke SABG DB Pilot</vt:lpstr>
      <vt:lpstr>Case Study: Duke SABG DB Pilot</vt:lpstr>
      <vt:lpstr>Ontology for Biomedical Investigation</vt:lpstr>
      <vt:lpstr>PowerPoint Presentation</vt:lpstr>
      <vt:lpstr>OBO foundry history: Gene Ontology</vt:lpstr>
      <vt:lpstr>OBO foundry history: Gene Ontology</vt:lpstr>
      <vt:lpstr>OBO foundry history: Beyond GO </vt:lpstr>
      <vt:lpstr>Focus of OBO foundry: ‘Biological Reality’</vt:lpstr>
      <vt:lpstr>OBI Origins</vt:lpstr>
      <vt:lpstr>OBI – a user driven project</vt:lpstr>
      <vt:lpstr>&gt;30 projects involved with OBI</vt:lpstr>
      <vt:lpstr>PowerPoint Presentation</vt:lpstr>
      <vt:lpstr>Example metadata for OBI term</vt:lpstr>
      <vt:lpstr>Example logical definition</vt:lpstr>
      <vt:lpstr>PowerPoint Presentation</vt:lpstr>
      <vt:lpstr>Applications of OBI</vt:lpstr>
      <vt:lpstr>PowerPoint Presentation</vt:lpstr>
      <vt:lpstr>PowerPoint Presentation</vt:lpstr>
      <vt:lpstr>PowerPoint Presentation</vt:lpstr>
      <vt:lpstr>What is the OBI killer app?</vt:lpstr>
      <vt:lpstr>PowerPoint Presentation</vt:lpstr>
      <vt:lpstr>PowerPoint Presentation</vt:lpstr>
      <vt:lpstr>PowerPoint Presentation</vt:lpstr>
      <vt:lpstr>PowerPoint Presentation</vt:lpstr>
      <vt:lpstr>IAO = Information Artifact Ontology: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IAO and OBI</vt:lpstr>
      <vt:lpstr>IAO and OBI</vt:lpstr>
      <vt:lpstr>IAO and OBI</vt:lpstr>
      <vt:lpstr>PowerPoint Presentation</vt:lpstr>
      <vt:lpstr>PowerPoint Presentation</vt:lpstr>
      <vt:lpstr>A list of ontologies using IAO</vt:lpstr>
      <vt:lpstr>Extending OBI to Vital Signs Data</vt:lpstr>
      <vt:lpstr>Vital Signs</vt:lpstr>
      <vt:lpstr>A Particular Disease Course</vt:lpstr>
      <vt:lpstr>A Vitals Alarm Model of Sepsis</vt:lpstr>
      <vt:lpstr>Normal Values</vt:lpstr>
      <vt:lpstr>Population and Community Ontology (PCO)</vt:lpstr>
      <vt:lpstr>PowerPoint Presentation</vt:lpstr>
      <vt:lpstr>The PCO:</vt:lpstr>
      <vt:lpstr>Domain of the PCO:</vt:lpstr>
      <vt:lpstr>Why study collections of organisms?</vt:lpstr>
      <vt:lpstr>Examples of collections of organisms:</vt:lpstr>
      <vt:lpstr>Diverse definitions of population on BioPortal:</vt:lpstr>
      <vt:lpstr>Definitions of population from some evolutionary biologists:</vt:lpstr>
      <vt:lpstr>Essential elements of the definition of a population:</vt:lpstr>
      <vt:lpstr>Examples of (possible) populations:</vt:lpstr>
      <vt:lpstr>Collections of organisms of a single species that are not populations:</vt:lpstr>
      <vt:lpstr>Definitions of ecological community from some ecologists:</vt:lpstr>
      <vt:lpstr>Essential elements of the definition of an ecological community:</vt:lpstr>
      <vt:lpstr>The borders of an ecological community may be defined by:</vt:lpstr>
      <vt:lpstr>Some important sub-classes of ecological community</vt:lpstr>
      <vt:lpstr>Communities, ecosystems, and biomes</vt:lpstr>
      <vt:lpstr>Biome and its subclasses are covered by the Environment Ontology (EnvO)</vt:lpstr>
      <vt:lpstr>Qualities of collections of organisms</vt:lpstr>
      <vt:lpstr>Population and community qualities are  being developed in collaboration with PATO</vt:lpstr>
      <vt:lpstr>Processes that have collections of organisms as participants</vt:lpstr>
      <vt:lpstr>PCO: population process</vt:lpstr>
      <vt:lpstr>PCO: population process</vt:lpstr>
      <vt:lpstr>Community processes in GO</vt:lpstr>
      <vt:lpstr>Community processes in the context of the GO</vt:lpstr>
      <vt:lpstr>PCO: community process</vt:lpstr>
      <vt:lpstr>Application of the PCO: ecological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ENVO top level</vt:lpstr>
      <vt:lpstr>PowerPoint Presentation</vt:lpstr>
      <vt:lpstr>Types of system</vt:lpstr>
      <vt:lpstr>Ecosystem</vt:lpstr>
      <vt:lpstr>Niche</vt:lpstr>
      <vt:lpstr>Systems break</vt:lpstr>
      <vt:lpstr>Integrating the ontology for biomedical investigations into the Evidence &amp; Conclusion Ontology</vt:lpstr>
      <vt:lpstr>The Evidence &amp; Conclusion Ontology</vt:lpstr>
      <vt:lpstr>The Evidence &amp; Conclusion Ontology</vt:lpstr>
      <vt:lpstr>Axes of Classification: ‘evidence’ &amp; ‘assertion method’</vt:lpstr>
      <vt:lpstr>The Ontology for Biomedical Investigations</vt:lpstr>
      <vt:lpstr>External Classes</vt:lpstr>
      <vt:lpstr>Results of Mapping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phismith</dc:creator>
  <cp:lastModifiedBy>Barry Smith</cp:lastModifiedBy>
  <cp:revision>137</cp:revision>
  <dcterms:created xsi:type="dcterms:W3CDTF">2008-07-06T16:07:54Z</dcterms:created>
  <dcterms:modified xsi:type="dcterms:W3CDTF">2017-10-01T15:45:18Z</dcterms:modified>
</cp:coreProperties>
</file>